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89" r:id="rId3"/>
    <p:sldId id="25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73" r:id="rId12"/>
  </p:sldIdLst>
  <p:sldSz cx="9144000" cy="5143500" type="screen16x9"/>
  <p:notesSz cx="6858000" cy="9144000"/>
  <p:embeddedFontLst>
    <p:embeddedFont>
      <p:font typeface="Bahnschrift SemiBold Condensed" panose="020B0502040204020203" pitchFamily="34" charset="0"/>
      <p:bold r:id="rId14"/>
    </p:embeddedFont>
    <p:embeddedFont>
      <p:font typeface="Fira Sans" panose="020B0604020202020204" charset="0"/>
      <p:regular r:id="rId15"/>
      <p:bold r:id="rId16"/>
      <p:italic r:id="rId17"/>
      <p:boldItalic r:id="rId18"/>
    </p:embeddedFont>
    <p:embeddedFont>
      <p:font typeface="Fira Sans Extra Condensed" panose="020B0604020202020204" charset="0"/>
      <p:regular r:id="rId19"/>
      <p:bold r:id="rId20"/>
      <p:italic r:id="rId21"/>
      <p:boldItalic r:id="rId22"/>
    </p:embeddedFont>
    <p:embeddedFont>
      <p:font typeface="Fira Sans Extra Condensed Medium" panose="020B0604020202020204" charset="0"/>
      <p:regular r:id="rId23"/>
      <p:bold r:id="rId24"/>
      <p:italic r:id="rId25"/>
      <p:boldItalic r:id="rId26"/>
    </p:embeddedFont>
    <p:embeddedFont>
      <p:font typeface="Fira Sans Medium" panose="020B0604020202020204" charset="0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EA4335"/>
          </p15:clr>
        </p15:guide>
        <p15:guide id="2" pos="28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4">
          <p15:clr>
            <a:srgbClr val="EA4335"/>
          </p15:clr>
        </p15:guide>
        <p15:guide id="5" orient="horz" pos="485">
          <p15:clr>
            <a:srgbClr val="00FF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6" autoAdjust="0"/>
    <p:restoredTop sz="94660"/>
  </p:normalViewPr>
  <p:slideViewPr>
    <p:cSldViewPr snapToGrid="0">
      <p:cViewPr varScale="1">
        <p:scale>
          <a:sx n="56" d="100"/>
          <a:sy n="56" d="100"/>
        </p:scale>
        <p:origin x="72" y="588"/>
      </p:cViewPr>
      <p:guideLst>
        <p:guide orient="horz" pos="288"/>
        <p:guide pos="288"/>
        <p:guide pos="5472"/>
        <p:guide orient="horz" pos="2984"/>
        <p:guide orient="horz" pos="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62c8e87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62c8e87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ga8aa522aa2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Google Shape;1692;ga8aa522aa2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51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53f915da92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53f915da92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7" name="Google Shape;4007;g53f915da92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8" name="Google Shape;4008;g53f915da92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9609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9" name="Google Shape;5809;ga8aa522aa2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0" name="Google Shape;5810;ga8aa522aa2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968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Google Shape;3143;ga8aa522aa2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4" name="Google Shape;3144;ga8aa522aa2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9735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93d42c1dd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93d42c1dd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921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93d42c1dd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93d42c1dd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45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93d42c1dd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93d42c1dd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453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3" name="Google Shape;5243;ga8aa522aa2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4" name="Google Shape;5244;ga8aa522aa2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2396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ga8aa522aa2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5" name="Google Shape;2845;ga8aa522aa2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328900" y="455905"/>
            <a:ext cx="5426612" cy="4673524"/>
            <a:chOff x="-11275" y="1150125"/>
            <a:chExt cx="4295925" cy="3699750"/>
          </a:xfrm>
        </p:grpSpPr>
        <p:sp>
          <p:nvSpPr>
            <p:cNvPr id="55" name="Google Shape;55;p13"/>
            <p:cNvSpPr/>
            <p:nvPr/>
          </p:nvSpPr>
          <p:spPr>
            <a:xfrm>
              <a:off x="1106625" y="1150125"/>
              <a:ext cx="2984850" cy="2985600"/>
            </a:xfrm>
            <a:custGeom>
              <a:avLst/>
              <a:gdLst/>
              <a:ahLst/>
              <a:cxnLst/>
              <a:rect l="l" t="t" r="r" b="b"/>
              <a:pathLst>
                <a:path w="119394" h="119424" extrusionOk="0">
                  <a:moveTo>
                    <a:pt x="59697" y="13713"/>
                  </a:moveTo>
                  <a:cubicBezTo>
                    <a:pt x="85096" y="13713"/>
                    <a:pt x="105712" y="34298"/>
                    <a:pt x="105712" y="59728"/>
                  </a:cubicBezTo>
                  <a:cubicBezTo>
                    <a:pt x="105712" y="85127"/>
                    <a:pt x="85096" y="105743"/>
                    <a:pt x="59697" y="105743"/>
                  </a:cubicBezTo>
                  <a:cubicBezTo>
                    <a:pt x="34267" y="105743"/>
                    <a:pt x="13682" y="85127"/>
                    <a:pt x="13682" y="59728"/>
                  </a:cubicBezTo>
                  <a:cubicBezTo>
                    <a:pt x="13682" y="34298"/>
                    <a:pt x="34267" y="13713"/>
                    <a:pt x="59697" y="13713"/>
                  </a:cubicBezTo>
                  <a:close/>
                  <a:moveTo>
                    <a:pt x="59697" y="1"/>
                  </a:moveTo>
                  <a:cubicBezTo>
                    <a:pt x="26730" y="1"/>
                    <a:pt x="1" y="26761"/>
                    <a:pt x="1" y="59728"/>
                  </a:cubicBezTo>
                  <a:cubicBezTo>
                    <a:pt x="1" y="92695"/>
                    <a:pt x="26730" y="119424"/>
                    <a:pt x="59697" y="119424"/>
                  </a:cubicBezTo>
                  <a:cubicBezTo>
                    <a:pt x="92665" y="119424"/>
                    <a:pt x="119393" y="92695"/>
                    <a:pt x="119393" y="59728"/>
                  </a:cubicBezTo>
                  <a:cubicBezTo>
                    <a:pt x="119393" y="26729"/>
                    <a:pt x="92665" y="1"/>
                    <a:pt x="59697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1240450" y="1489775"/>
              <a:ext cx="2851025" cy="2629450"/>
            </a:xfrm>
            <a:custGeom>
              <a:avLst/>
              <a:gdLst/>
              <a:ahLst/>
              <a:cxnLst/>
              <a:rect l="l" t="t" r="r" b="b"/>
              <a:pathLst>
                <a:path w="114041" h="105178" extrusionOk="0">
                  <a:moveTo>
                    <a:pt x="92252" y="0"/>
                  </a:moveTo>
                  <a:cubicBezTo>
                    <a:pt x="100549" y="7316"/>
                    <a:pt x="110842" y="20617"/>
                    <a:pt x="110462" y="41328"/>
                  </a:cubicBezTo>
                  <a:cubicBezTo>
                    <a:pt x="109702" y="60678"/>
                    <a:pt x="96939" y="82973"/>
                    <a:pt x="71762" y="88737"/>
                  </a:cubicBezTo>
                  <a:cubicBezTo>
                    <a:pt x="66378" y="90922"/>
                    <a:pt x="60520" y="92157"/>
                    <a:pt x="54344" y="92157"/>
                  </a:cubicBezTo>
                  <a:cubicBezTo>
                    <a:pt x="28914" y="92157"/>
                    <a:pt x="8329" y="71541"/>
                    <a:pt x="8329" y="46142"/>
                  </a:cubicBezTo>
                  <a:cubicBezTo>
                    <a:pt x="8329" y="42975"/>
                    <a:pt x="8646" y="39903"/>
                    <a:pt x="9247" y="36926"/>
                  </a:cubicBezTo>
                  <a:lnTo>
                    <a:pt x="9247" y="36926"/>
                  </a:lnTo>
                  <a:cubicBezTo>
                    <a:pt x="0" y="61026"/>
                    <a:pt x="11433" y="84050"/>
                    <a:pt x="27109" y="95419"/>
                  </a:cubicBezTo>
                  <a:cubicBezTo>
                    <a:pt x="37737" y="102856"/>
                    <a:pt x="48280" y="105177"/>
                    <a:pt x="57303" y="105177"/>
                  </a:cubicBezTo>
                  <a:cubicBezTo>
                    <a:pt x="62880" y="105177"/>
                    <a:pt x="67876" y="104291"/>
                    <a:pt x="71952" y="103178"/>
                  </a:cubicBezTo>
                  <a:cubicBezTo>
                    <a:pt x="96337" y="95672"/>
                    <a:pt x="114040" y="72966"/>
                    <a:pt x="114040" y="46142"/>
                  </a:cubicBezTo>
                  <a:cubicBezTo>
                    <a:pt x="114040" y="27552"/>
                    <a:pt x="105553" y="10958"/>
                    <a:pt x="92252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105850" y="1354425"/>
              <a:ext cx="2132150" cy="2781300"/>
            </a:xfrm>
            <a:custGeom>
              <a:avLst/>
              <a:gdLst/>
              <a:ahLst/>
              <a:cxnLst/>
              <a:rect l="l" t="t" r="r" b="b"/>
              <a:pathLst>
                <a:path w="85286" h="111252" extrusionOk="0">
                  <a:moveTo>
                    <a:pt x="51748" y="1"/>
                  </a:moveTo>
                  <a:cubicBezTo>
                    <a:pt x="41689" y="1"/>
                    <a:pt x="32006" y="2953"/>
                    <a:pt x="24322" y="7726"/>
                  </a:cubicBezTo>
                  <a:cubicBezTo>
                    <a:pt x="6936" y="19000"/>
                    <a:pt x="1679" y="34962"/>
                    <a:pt x="285" y="45919"/>
                  </a:cubicBezTo>
                  <a:cubicBezTo>
                    <a:pt x="95" y="47787"/>
                    <a:pt x="0" y="49656"/>
                    <a:pt x="0" y="51556"/>
                  </a:cubicBezTo>
                  <a:cubicBezTo>
                    <a:pt x="0" y="84523"/>
                    <a:pt x="26761" y="111252"/>
                    <a:pt x="59728" y="111252"/>
                  </a:cubicBezTo>
                  <a:cubicBezTo>
                    <a:pt x="65872" y="111252"/>
                    <a:pt x="71762" y="110334"/>
                    <a:pt x="77368" y="108592"/>
                  </a:cubicBezTo>
                  <a:lnTo>
                    <a:pt x="77368" y="108592"/>
                  </a:lnTo>
                  <a:cubicBezTo>
                    <a:pt x="73279" y="109705"/>
                    <a:pt x="68280" y="110591"/>
                    <a:pt x="62703" y="110591"/>
                  </a:cubicBezTo>
                  <a:cubicBezTo>
                    <a:pt x="53679" y="110591"/>
                    <a:pt x="43140" y="108270"/>
                    <a:pt x="32493" y="100833"/>
                  </a:cubicBezTo>
                  <a:cubicBezTo>
                    <a:pt x="16817" y="89464"/>
                    <a:pt x="5416" y="66440"/>
                    <a:pt x="14631" y="42340"/>
                  </a:cubicBezTo>
                  <a:cubicBezTo>
                    <a:pt x="18875" y="21344"/>
                    <a:pt x="37465" y="5541"/>
                    <a:pt x="59728" y="5541"/>
                  </a:cubicBezTo>
                  <a:cubicBezTo>
                    <a:pt x="69166" y="5541"/>
                    <a:pt x="77970" y="8391"/>
                    <a:pt x="85285" y="13268"/>
                  </a:cubicBezTo>
                  <a:cubicBezTo>
                    <a:pt x="75234" y="3859"/>
                    <a:pt x="63246" y="1"/>
                    <a:pt x="51748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527775" y="3093800"/>
              <a:ext cx="141750" cy="133825"/>
            </a:xfrm>
            <a:custGeom>
              <a:avLst/>
              <a:gdLst/>
              <a:ahLst/>
              <a:cxnLst/>
              <a:rect l="l" t="t" r="r" b="b"/>
              <a:pathLst>
                <a:path w="5670" h="5353" extrusionOk="0">
                  <a:moveTo>
                    <a:pt x="1" y="1"/>
                  </a:moveTo>
                  <a:lnTo>
                    <a:pt x="1" y="5353"/>
                  </a:lnTo>
                  <a:lnTo>
                    <a:pt x="5670" y="5353"/>
                  </a:lnTo>
                  <a:lnTo>
                    <a:pt x="5670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500875" y="2753375"/>
              <a:ext cx="196375" cy="407750"/>
            </a:xfrm>
            <a:custGeom>
              <a:avLst/>
              <a:gdLst/>
              <a:ahLst/>
              <a:cxnLst/>
              <a:rect l="l" t="t" r="r" b="b"/>
              <a:pathLst>
                <a:path w="7855" h="16310" extrusionOk="0">
                  <a:moveTo>
                    <a:pt x="0" y="0"/>
                  </a:moveTo>
                  <a:lnTo>
                    <a:pt x="0" y="13966"/>
                  </a:lnTo>
                  <a:cubicBezTo>
                    <a:pt x="0" y="15264"/>
                    <a:pt x="1045" y="16310"/>
                    <a:pt x="2344" y="16310"/>
                  </a:cubicBezTo>
                  <a:lnTo>
                    <a:pt x="5479" y="16310"/>
                  </a:lnTo>
                  <a:cubicBezTo>
                    <a:pt x="6777" y="16310"/>
                    <a:pt x="7854" y="15264"/>
                    <a:pt x="7854" y="13966"/>
                  </a:cubicBezTo>
                  <a:lnTo>
                    <a:pt x="785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591125" y="2808775"/>
              <a:ext cx="15850" cy="224100"/>
            </a:xfrm>
            <a:custGeom>
              <a:avLst/>
              <a:gdLst/>
              <a:ahLst/>
              <a:cxnLst/>
              <a:rect l="l" t="t" r="r" b="b"/>
              <a:pathLst>
                <a:path w="634" h="8964" extrusionOk="0">
                  <a:moveTo>
                    <a:pt x="317" y="1"/>
                  </a:moveTo>
                  <a:cubicBezTo>
                    <a:pt x="127" y="1"/>
                    <a:pt x="0" y="159"/>
                    <a:pt x="0" y="318"/>
                  </a:cubicBezTo>
                  <a:lnTo>
                    <a:pt x="0" y="8646"/>
                  </a:lnTo>
                  <a:cubicBezTo>
                    <a:pt x="0" y="8805"/>
                    <a:pt x="127" y="8963"/>
                    <a:pt x="317" y="8963"/>
                  </a:cubicBezTo>
                  <a:cubicBezTo>
                    <a:pt x="476" y="8963"/>
                    <a:pt x="634" y="8805"/>
                    <a:pt x="634" y="8646"/>
                  </a:cubicBezTo>
                  <a:lnTo>
                    <a:pt x="634" y="318"/>
                  </a:lnTo>
                  <a:cubicBezTo>
                    <a:pt x="634" y="159"/>
                    <a:pt x="476" y="1"/>
                    <a:pt x="31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640200" y="2808775"/>
              <a:ext cx="15075" cy="175000"/>
            </a:xfrm>
            <a:custGeom>
              <a:avLst/>
              <a:gdLst/>
              <a:ahLst/>
              <a:cxnLst/>
              <a:rect l="l" t="t" r="r" b="b"/>
              <a:pathLst>
                <a:path w="603" h="7000" extrusionOk="0">
                  <a:moveTo>
                    <a:pt x="286" y="1"/>
                  </a:moveTo>
                  <a:cubicBezTo>
                    <a:pt x="128" y="1"/>
                    <a:pt x="1" y="159"/>
                    <a:pt x="1" y="318"/>
                  </a:cubicBezTo>
                  <a:lnTo>
                    <a:pt x="1" y="6683"/>
                  </a:lnTo>
                  <a:cubicBezTo>
                    <a:pt x="1" y="6873"/>
                    <a:pt x="128" y="7000"/>
                    <a:pt x="286" y="7000"/>
                  </a:cubicBezTo>
                  <a:cubicBezTo>
                    <a:pt x="476" y="7000"/>
                    <a:pt x="603" y="6873"/>
                    <a:pt x="603" y="6683"/>
                  </a:cubicBezTo>
                  <a:lnTo>
                    <a:pt x="603" y="318"/>
                  </a:lnTo>
                  <a:cubicBezTo>
                    <a:pt x="603" y="159"/>
                    <a:pt x="476" y="1"/>
                    <a:pt x="28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542825" y="2808775"/>
              <a:ext cx="15075" cy="175000"/>
            </a:xfrm>
            <a:custGeom>
              <a:avLst/>
              <a:gdLst/>
              <a:ahLst/>
              <a:cxnLst/>
              <a:rect l="l" t="t" r="r" b="b"/>
              <a:pathLst>
                <a:path w="603" h="7000" extrusionOk="0">
                  <a:moveTo>
                    <a:pt x="286" y="1"/>
                  </a:moveTo>
                  <a:cubicBezTo>
                    <a:pt x="127" y="1"/>
                    <a:pt x="1" y="159"/>
                    <a:pt x="1" y="318"/>
                  </a:cubicBezTo>
                  <a:lnTo>
                    <a:pt x="1" y="6683"/>
                  </a:lnTo>
                  <a:cubicBezTo>
                    <a:pt x="1" y="6873"/>
                    <a:pt x="127" y="7000"/>
                    <a:pt x="286" y="7000"/>
                  </a:cubicBezTo>
                  <a:cubicBezTo>
                    <a:pt x="476" y="7000"/>
                    <a:pt x="602" y="6873"/>
                    <a:pt x="602" y="6683"/>
                  </a:cubicBezTo>
                  <a:lnTo>
                    <a:pt x="602" y="318"/>
                  </a:lnTo>
                  <a:cubicBezTo>
                    <a:pt x="602" y="159"/>
                    <a:pt x="476" y="1"/>
                    <a:pt x="28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029800" y="1750250"/>
              <a:ext cx="1138525" cy="1121100"/>
            </a:xfrm>
            <a:custGeom>
              <a:avLst/>
              <a:gdLst/>
              <a:ahLst/>
              <a:cxnLst/>
              <a:rect l="l" t="t" r="r" b="b"/>
              <a:pathLst>
                <a:path w="45541" h="44844" extrusionOk="0">
                  <a:moveTo>
                    <a:pt x="13491" y="1"/>
                  </a:moveTo>
                  <a:cubicBezTo>
                    <a:pt x="9976" y="1"/>
                    <a:pt x="6619" y="1457"/>
                    <a:pt x="4117" y="4086"/>
                  </a:cubicBezTo>
                  <a:cubicBezTo>
                    <a:pt x="1394" y="6968"/>
                    <a:pt x="0" y="10990"/>
                    <a:pt x="285" y="15075"/>
                  </a:cubicBezTo>
                  <a:lnTo>
                    <a:pt x="2470" y="35691"/>
                  </a:lnTo>
                  <a:cubicBezTo>
                    <a:pt x="3009" y="40885"/>
                    <a:pt x="7189" y="44844"/>
                    <a:pt x="12161" y="44844"/>
                  </a:cubicBezTo>
                  <a:lnTo>
                    <a:pt x="33379" y="44844"/>
                  </a:lnTo>
                  <a:cubicBezTo>
                    <a:pt x="38351" y="44844"/>
                    <a:pt x="42500" y="40885"/>
                    <a:pt x="43070" y="35691"/>
                  </a:cubicBezTo>
                  <a:lnTo>
                    <a:pt x="45224" y="15075"/>
                  </a:lnTo>
                  <a:cubicBezTo>
                    <a:pt x="45540" y="10990"/>
                    <a:pt x="44147" y="6968"/>
                    <a:pt x="41392" y="4086"/>
                  </a:cubicBezTo>
                  <a:cubicBezTo>
                    <a:pt x="38921" y="1457"/>
                    <a:pt x="35533" y="1"/>
                    <a:pt x="32049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113725" y="1832600"/>
              <a:ext cx="970675" cy="955625"/>
            </a:xfrm>
            <a:custGeom>
              <a:avLst/>
              <a:gdLst/>
              <a:ahLst/>
              <a:cxnLst/>
              <a:rect l="l" t="t" r="r" b="b"/>
              <a:pathLst>
                <a:path w="38827" h="38225" extrusionOk="0">
                  <a:moveTo>
                    <a:pt x="11496" y="0"/>
                  </a:moveTo>
                  <a:cubicBezTo>
                    <a:pt x="8519" y="0"/>
                    <a:pt x="5637" y="1267"/>
                    <a:pt x="3515" y="3484"/>
                  </a:cubicBezTo>
                  <a:cubicBezTo>
                    <a:pt x="1203" y="5954"/>
                    <a:pt x="0" y="9374"/>
                    <a:pt x="253" y="12858"/>
                  </a:cubicBezTo>
                  <a:lnTo>
                    <a:pt x="2122" y="30434"/>
                  </a:lnTo>
                  <a:cubicBezTo>
                    <a:pt x="2597" y="34868"/>
                    <a:pt x="6144" y="38224"/>
                    <a:pt x="10356" y="38224"/>
                  </a:cubicBezTo>
                  <a:lnTo>
                    <a:pt x="28439" y="38224"/>
                  </a:lnTo>
                  <a:cubicBezTo>
                    <a:pt x="32683" y="38224"/>
                    <a:pt x="36229" y="34868"/>
                    <a:pt x="36704" y="30434"/>
                  </a:cubicBezTo>
                  <a:lnTo>
                    <a:pt x="38573" y="12858"/>
                  </a:lnTo>
                  <a:cubicBezTo>
                    <a:pt x="38826" y="9374"/>
                    <a:pt x="37623" y="5954"/>
                    <a:pt x="35279" y="3484"/>
                  </a:cubicBezTo>
                  <a:cubicBezTo>
                    <a:pt x="33158" y="1267"/>
                    <a:pt x="30307" y="0"/>
                    <a:pt x="272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243550" y="1994100"/>
              <a:ext cx="711000" cy="361050"/>
            </a:xfrm>
            <a:custGeom>
              <a:avLst/>
              <a:gdLst/>
              <a:ahLst/>
              <a:cxnLst/>
              <a:rect l="l" t="t" r="r" b="b"/>
              <a:pathLst>
                <a:path w="28440" h="14442" extrusionOk="0">
                  <a:moveTo>
                    <a:pt x="2883" y="1"/>
                  </a:moveTo>
                  <a:cubicBezTo>
                    <a:pt x="1299" y="1"/>
                    <a:pt x="1" y="1267"/>
                    <a:pt x="1" y="2882"/>
                  </a:cubicBezTo>
                  <a:lnTo>
                    <a:pt x="1" y="11560"/>
                  </a:lnTo>
                  <a:cubicBezTo>
                    <a:pt x="1" y="13175"/>
                    <a:pt x="1299" y="14442"/>
                    <a:pt x="2883" y="14442"/>
                  </a:cubicBezTo>
                  <a:lnTo>
                    <a:pt x="25526" y="14442"/>
                  </a:lnTo>
                  <a:cubicBezTo>
                    <a:pt x="27141" y="14442"/>
                    <a:pt x="28440" y="13175"/>
                    <a:pt x="28440" y="11560"/>
                  </a:cubicBezTo>
                  <a:lnTo>
                    <a:pt x="28440" y="2882"/>
                  </a:lnTo>
                  <a:cubicBezTo>
                    <a:pt x="28440" y="1267"/>
                    <a:pt x="27141" y="1"/>
                    <a:pt x="255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718600" y="2439850"/>
              <a:ext cx="220125" cy="220125"/>
            </a:xfrm>
            <a:custGeom>
              <a:avLst/>
              <a:gdLst/>
              <a:ahLst/>
              <a:cxnLst/>
              <a:rect l="l" t="t" r="r" b="b"/>
              <a:pathLst>
                <a:path w="8805" h="8805" extrusionOk="0">
                  <a:moveTo>
                    <a:pt x="4402" y="0"/>
                  </a:moveTo>
                  <a:cubicBezTo>
                    <a:pt x="1964" y="0"/>
                    <a:pt x="0" y="1964"/>
                    <a:pt x="0" y="4402"/>
                  </a:cubicBezTo>
                  <a:cubicBezTo>
                    <a:pt x="0" y="6841"/>
                    <a:pt x="1964" y="8804"/>
                    <a:pt x="4402" y="8804"/>
                  </a:cubicBezTo>
                  <a:cubicBezTo>
                    <a:pt x="6841" y="8804"/>
                    <a:pt x="8804" y="6841"/>
                    <a:pt x="8804" y="4402"/>
                  </a:cubicBezTo>
                  <a:cubicBezTo>
                    <a:pt x="8804" y="1964"/>
                    <a:pt x="6841" y="0"/>
                    <a:pt x="4402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527000" y="2477850"/>
              <a:ext cx="144125" cy="144125"/>
            </a:xfrm>
            <a:custGeom>
              <a:avLst/>
              <a:gdLst/>
              <a:ahLst/>
              <a:cxnLst/>
              <a:rect l="l" t="t" r="r" b="b"/>
              <a:pathLst>
                <a:path w="5765" h="5765" extrusionOk="0">
                  <a:moveTo>
                    <a:pt x="2882" y="0"/>
                  </a:moveTo>
                  <a:cubicBezTo>
                    <a:pt x="1299" y="0"/>
                    <a:pt x="0" y="1299"/>
                    <a:pt x="0" y="2882"/>
                  </a:cubicBezTo>
                  <a:cubicBezTo>
                    <a:pt x="0" y="4466"/>
                    <a:pt x="1299" y="5764"/>
                    <a:pt x="2882" y="5764"/>
                  </a:cubicBezTo>
                  <a:cubicBezTo>
                    <a:pt x="4466" y="5764"/>
                    <a:pt x="5764" y="4466"/>
                    <a:pt x="5764" y="2882"/>
                  </a:cubicBezTo>
                  <a:cubicBezTo>
                    <a:pt x="5764" y="1299"/>
                    <a:pt x="4466" y="0"/>
                    <a:pt x="2882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783525" y="2496225"/>
              <a:ext cx="106100" cy="107450"/>
            </a:xfrm>
            <a:custGeom>
              <a:avLst/>
              <a:gdLst/>
              <a:ahLst/>
              <a:cxnLst/>
              <a:rect l="l" t="t" r="r" b="b"/>
              <a:pathLst>
                <a:path w="4244" h="4298" extrusionOk="0">
                  <a:moveTo>
                    <a:pt x="560" y="1"/>
                  </a:moveTo>
                  <a:cubicBezTo>
                    <a:pt x="262" y="1"/>
                    <a:pt x="0" y="274"/>
                    <a:pt x="0" y="627"/>
                  </a:cubicBezTo>
                  <a:lnTo>
                    <a:pt x="0" y="3699"/>
                  </a:lnTo>
                  <a:cubicBezTo>
                    <a:pt x="0" y="4047"/>
                    <a:pt x="253" y="4297"/>
                    <a:pt x="546" y="4297"/>
                  </a:cubicBezTo>
                  <a:cubicBezTo>
                    <a:pt x="627" y="4297"/>
                    <a:pt x="710" y="4278"/>
                    <a:pt x="792" y="4237"/>
                  </a:cubicBezTo>
                  <a:lnTo>
                    <a:pt x="3800" y="2717"/>
                  </a:lnTo>
                  <a:cubicBezTo>
                    <a:pt x="4244" y="2495"/>
                    <a:pt x="4244" y="1830"/>
                    <a:pt x="3800" y="1609"/>
                  </a:cubicBezTo>
                  <a:lnTo>
                    <a:pt x="792" y="57"/>
                  </a:lnTo>
                  <a:cubicBezTo>
                    <a:pt x="715" y="18"/>
                    <a:pt x="636" y="1"/>
                    <a:pt x="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259400" y="2439850"/>
              <a:ext cx="220125" cy="220125"/>
            </a:xfrm>
            <a:custGeom>
              <a:avLst/>
              <a:gdLst/>
              <a:ahLst/>
              <a:cxnLst/>
              <a:rect l="l" t="t" r="r" b="b"/>
              <a:pathLst>
                <a:path w="8805" h="8805" extrusionOk="0">
                  <a:moveTo>
                    <a:pt x="4402" y="0"/>
                  </a:moveTo>
                  <a:cubicBezTo>
                    <a:pt x="1964" y="0"/>
                    <a:pt x="0" y="1964"/>
                    <a:pt x="0" y="4402"/>
                  </a:cubicBezTo>
                  <a:cubicBezTo>
                    <a:pt x="0" y="6841"/>
                    <a:pt x="1964" y="8804"/>
                    <a:pt x="4402" y="8804"/>
                  </a:cubicBezTo>
                  <a:cubicBezTo>
                    <a:pt x="6841" y="8804"/>
                    <a:pt x="8804" y="6841"/>
                    <a:pt x="8804" y="4402"/>
                  </a:cubicBezTo>
                  <a:cubicBezTo>
                    <a:pt x="8804" y="1964"/>
                    <a:pt x="6841" y="0"/>
                    <a:pt x="4402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07675" y="2496225"/>
              <a:ext cx="106925" cy="107450"/>
            </a:xfrm>
            <a:custGeom>
              <a:avLst/>
              <a:gdLst/>
              <a:ahLst/>
              <a:cxnLst/>
              <a:rect l="l" t="t" r="r" b="b"/>
              <a:pathLst>
                <a:path w="4277" h="4298" extrusionOk="0">
                  <a:moveTo>
                    <a:pt x="3688" y="1"/>
                  </a:moveTo>
                  <a:cubicBezTo>
                    <a:pt x="3610" y="1"/>
                    <a:pt x="3530" y="18"/>
                    <a:pt x="3453" y="57"/>
                  </a:cubicBezTo>
                  <a:lnTo>
                    <a:pt x="444" y="1609"/>
                  </a:lnTo>
                  <a:cubicBezTo>
                    <a:pt x="1" y="1830"/>
                    <a:pt x="1" y="2495"/>
                    <a:pt x="444" y="2717"/>
                  </a:cubicBezTo>
                  <a:lnTo>
                    <a:pt x="3453" y="4237"/>
                  </a:lnTo>
                  <a:cubicBezTo>
                    <a:pt x="3535" y="4278"/>
                    <a:pt x="3620" y="4297"/>
                    <a:pt x="3702" y="4297"/>
                  </a:cubicBezTo>
                  <a:cubicBezTo>
                    <a:pt x="4003" y="4297"/>
                    <a:pt x="4276" y="4047"/>
                    <a:pt x="4276" y="3699"/>
                  </a:cubicBezTo>
                  <a:lnTo>
                    <a:pt x="4276" y="627"/>
                  </a:lnTo>
                  <a:cubicBezTo>
                    <a:pt x="4276" y="274"/>
                    <a:pt x="3995" y="1"/>
                    <a:pt x="3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556300" y="2518025"/>
              <a:ext cx="84725" cy="74650"/>
            </a:xfrm>
            <a:custGeom>
              <a:avLst/>
              <a:gdLst/>
              <a:ahLst/>
              <a:cxnLst/>
              <a:rect l="l" t="t" r="r" b="b"/>
              <a:pathLst>
                <a:path w="3389" h="2986" extrusionOk="0">
                  <a:moveTo>
                    <a:pt x="685" y="0"/>
                  </a:moveTo>
                  <a:cubicBezTo>
                    <a:pt x="618" y="0"/>
                    <a:pt x="554" y="24"/>
                    <a:pt x="507" y="72"/>
                  </a:cubicBezTo>
                  <a:cubicBezTo>
                    <a:pt x="190" y="388"/>
                    <a:pt x="0" y="832"/>
                    <a:pt x="0" y="1275"/>
                  </a:cubicBezTo>
                  <a:cubicBezTo>
                    <a:pt x="0" y="1719"/>
                    <a:pt x="190" y="2162"/>
                    <a:pt x="507" y="2479"/>
                  </a:cubicBezTo>
                  <a:cubicBezTo>
                    <a:pt x="823" y="2795"/>
                    <a:pt x="1235" y="2985"/>
                    <a:pt x="1710" y="2985"/>
                  </a:cubicBezTo>
                  <a:cubicBezTo>
                    <a:pt x="2154" y="2985"/>
                    <a:pt x="2597" y="2795"/>
                    <a:pt x="2914" y="2479"/>
                  </a:cubicBezTo>
                  <a:cubicBezTo>
                    <a:pt x="3230" y="2162"/>
                    <a:pt x="3389" y="1719"/>
                    <a:pt x="3389" y="1275"/>
                  </a:cubicBezTo>
                  <a:cubicBezTo>
                    <a:pt x="3389" y="832"/>
                    <a:pt x="3230" y="388"/>
                    <a:pt x="2914" y="72"/>
                  </a:cubicBezTo>
                  <a:cubicBezTo>
                    <a:pt x="2866" y="24"/>
                    <a:pt x="2795" y="0"/>
                    <a:pt x="2724" y="0"/>
                  </a:cubicBezTo>
                  <a:cubicBezTo>
                    <a:pt x="2652" y="0"/>
                    <a:pt x="2581" y="24"/>
                    <a:pt x="2534" y="72"/>
                  </a:cubicBezTo>
                  <a:cubicBezTo>
                    <a:pt x="2439" y="167"/>
                    <a:pt x="2439" y="357"/>
                    <a:pt x="2534" y="452"/>
                  </a:cubicBezTo>
                  <a:cubicBezTo>
                    <a:pt x="2755" y="673"/>
                    <a:pt x="2882" y="958"/>
                    <a:pt x="2882" y="1275"/>
                  </a:cubicBezTo>
                  <a:cubicBezTo>
                    <a:pt x="2882" y="1592"/>
                    <a:pt x="2755" y="1877"/>
                    <a:pt x="2534" y="2099"/>
                  </a:cubicBezTo>
                  <a:cubicBezTo>
                    <a:pt x="2312" y="2320"/>
                    <a:pt x="2027" y="2447"/>
                    <a:pt x="1710" y="2447"/>
                  </a:cubicBezTo>
                  <a:cubicBezTo>
                    <a:pt x="1393" y="2447"/>
                    <a:pt x="1108" y="2320"/>
                    <a:pt x="887" y="2099"/>
                  </a:cubicBezTo>
                  <a:cubicBezTo>
                    <a:pt x="665" y="1877"/>
                    <a:pt x="538" y="1592"/>
                    <a:pt x="538" y="1275"/>
                  </a:cubicBezTo>
                  <a:cubicBezTo>
                    <a:pt x="538" y="958"/>
                    <a:pt x="665" y="673"/>
                    <a:pt x="887" y="452"/>
                  </a:cubicBezTo>
                  <a:cubicBezTo>
                    <a:pt x="982" y="357"/>
                    <a:pt x="982" y="167"/>
                    <a:pt x="887" y="72"/>
                  </a:cubicBezTo>
                  <a:cubicBezTo>
                    <a:pt x="823" y="24"/>
                    <a:pt x="752" y="0"/>
                    <a:pt x="6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592700" y="2502400"/>
              <a:ext cx="12700" cy="39600"/>
            </a:xfrm>
            <a:custGeom>
              <a:avLst/>
              <a:gdLst/>
              <a:ahLst/>
              <a:cxnLst/>
              <a:rect l="l" t="t" r="r" b="b"/>
              <a:pathLst>
                <a:path w="508" h="1584" extrusionOk="0">
                  <a:moveTo>
                    <a:pt x="254" y="0"/>
                  </a:moveTo>
                  <a:cubicBezTo>
                    <a:pt x="96" y="0"/>
                    <a:pt x="1" y="95"/>
                    <a:pt x="1" y="253"/>
                  </a:cubicBezTo>
                  <a:lnTo>
                    <a:pt x="1" y="1298"/>
                  </a:lnTo>
                  <a:cubicBezTo>
                    <a:pt x="1" y="1457"/>
                    <a:pt x="96" y="1583"/>
                    <a:pt x="254" y="1583"/>
                  </a:cubicBezTo>
                  <a:cubicBezTo>
                    <a:pt x="381" y="1583"/>
                    <a:pt x="508" y="1457"/>
                    <a:pt x="508" y="1298"/>
                  </a:cubicBezTo>
                  <a:lnTo>
                    <a:pt x="508" y="253"/>
                  </a:lnTo>
                  <a:cubicBezTo>
                    <a:pt x="508" y="127"/>
                    <a:pt x="381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20350" y="2050325"/>
              <a:ext cx="72875" cy="260500"/>
            </a:xfrm>
            <a:custGeom>
              <a:avLst/>
              <a:gdLst/>
              <a:ahLst/>
              <a:cxnLst/>
              <a:rect l="l" t="t" r="r" b="b"/>
              <a:pathLst>
                <a:path w="2915" h="10420" extrusionOk="0">
                  <a:moveTo>
                    <a:pt x="1806" y="0"/>
                  </a:moveTo>
                  <a:cubicBezTo>
                    <a:pt x="1552" y="697"/>
                    <a:pt x="1267" y="1298"/>
                    <a:pt x="1" y="1298"/>
                  </a:cubicBezTo>
                  <a:lnTo>
                    <a:pt x="1" y="2470"/>
                  </a:lnTo>
                  <a:lnTo>
                    <a:pt x="1267" y="2470"/>
                  </a:lnTo>
                  <a:lnTo>
                    <a:pt x="1267" y="10419"/>
                  </a:lnTo>
                  <a:lnTo>
                    <a:pt x="2914" y="10419"/>
                  </a:lnTo>
                  <a:lnTo>
                    <a:pt x="2914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467625" y="2050325"/>
              <a:ext cx="72850" cy="260500"/>
            </a:xfrm>
            <a:custGeom>
              <a:avLst/>
              <a:gdLst/>
              <a:ahLst/>
              <a:cxnLst/>
              <a:rect l="l" t="t" r="r" b="b"/>
              <a:pathLst>
                <a:path w="2914" h="10420" extrusionOk="0">
                  <a:moveTo>
                    <a:pt x="1805" y="0"/>
                  </a:moveTo>
                  <a:cubicBezTo>
                    <a:pt x="1552" y="697"/>
                    <a:pt x="1299" y="1298"/>
                    <a:pt x="32" y="1298"/>
                  </a:cubicBezTo>
                  <a:lnTo>
                    <a:pt x="0" y="1298"/>
                  </a:lnTo>
                  <a:lnTo>
                    <a:pt x="0" y="2470"/>
                  </a:lnTo>
                  <a:lnTo>
                    <a:pt x="1267" y="2470"/>
                  </a:lnTo>
                  <a:lnTo>
                    <a:pt x="1267" y="10419"/>
                  </a:lnTo>
                  <a:lnTo>
                    <a:pt x="2914" y="10419"/>
                  </a:lnTo>
                  <a:lnTo>
                    <a:pt x="2914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587175" y="2047150"/>
              <a:ext cx="124325" cy="266050"/>
            </a:xfrm>
            <a:custGeom>
              <a:avLst/>
              <a:gdLst/>
              <a:ahLst/>
              <a:cxnLst/>
              <a:rect l="l" t="t" r="r" b="b"/>
              <a:pathLst>
                <a:path w="4973" h="10642" extrusionOk="0">
                  <a:moveTo>
                    <a:pt x="2470" y="1489"/>
                  </a:moveTo>
                  <a:cubicBezTo>
                    <a:pt x="2977" y="1489"/>
                    <a:pt x="3325" y="1774"/>
                    <a:pt x="3325" y="2502"/>
                  </a:cubicBezTo>
                  <a:lnTo>
                    <a:pt x="3325" y="8139"/>
                  </a:lnTo>
                  <a:cubicBezTo>
                    <a:pt x="3325" y="8899"/>
                    <a:pt x="2977" y="9153"/>
                    <a:pt x="2470" y="9153"/>
                  </a:cubicBezTo>
                  <a:cubicBezTo>
                    <a:pt x="1964" y="9153"/>
                    <a:pt x="1615" y="8868"/>
                    <a:pt x="1615" y="8139"/>
                  </a:cubicBezTo>
                  <a:lnTo>
                    <a:pt x="1615" y="2502"/>
                  </a:lnTo>
                  <a:cubicBezTo>
                    <a:pt x="1615" y="1774"/>
                    <a:pt x="1932" y="1489"/>
                    <a:pt x="2470" y="1489"/>
                  </a:cubicBezTo>
                  <a:close/>
                  <a:moveTo>
                    <a:pt x="2470" y="0"/>
                  </a:moveTo>
                  <a:cubicBezTo>
                    <a:pt x="855" y="0"/>
                    <a:pt x="0" y="950"/>
                    <a:pt x="0" y="2629"/>
                  </a:cubicBezTo>
                  <a:lnTo>
                    <a:pt x="0" y="8044"/>
                  </a:lnTo>
                  <a:cubicBezTo>
                    <a:pt x="0" y="9691"/>
                    <a:pt x="855" y="10641"/>
                    <a:pt x="2470" y="10641"/>
                  </a:cubicBezTo>
                  <a:cubicBezTo>
                    <a:pt x="4085" y="10641"/>
                    <a:pt x="4972" y="9691"/>
                    <a:pt x="4972" y="8044"/>
                  </a:cubicBezTo>
                  <a:lnTo>
                    <a:pt x="4972" y="2629"/>
                  </a:lnTo>
                  <a:cubicBezTo>
                    <a:pt x="4972" y="950"/>
                    <a:pt x="4085" y="0"/>
                    <a:pt x="2470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767675" y="2046350"/>
              <a:ext cx="67325" cy="102175"/>
            </a:xfrm>
            <a:custGeom>
              <a:avLst/>
              <a:gdLst/>
              <a:ahLst/>
              <a:cxnLst/>
              <a:rect l="l" t="t" r="r" b="b"/>
              <a:pathLst>
                <a:path w="2693" h="4087" extrusionOk="0">
                  <a:moveTo>
                    <a:pt x="1" y="1"/>
                  </a:moveTo>
                  <a:lnTo>
                    <a:pt x="1" y="4086"/>
                  </a:lnTo>
                  <a:lnTo>
                    <a:pt x="571" y="4086"/>
                  </a:lnTo>
                  <a:lnTo>
                    <a:pt x="571" y="1172"/>
                  </a:lnTo>
                  <a:lnTo>
                    <a:pt x="1046" y="4086"/>
                  </a:lnTo>
                  <a:lnTo>
                    <a:pt x="1647" y="4086"/>
                  </a:lnTo>
                  <a:lnTo>
                    <a:pt x="2059" y="1141"/>
                  </a:lnTo>
                  <a:lnTo>
                    <a:pt x="2091" y="1141"/>
                  </a:lnTo>
                  <a:lnTo>
                    <a:pt x="2091" y="4086"/>
                  </a:lnTo>
                  <a:lnTo>
                    <a:pt x="2693" y="4086"/>
                  </a:lnTo>
                  <a:lnTo>
                    <a:pt x="2693" y="1"/>
                  </a:lnTo>
                  <a:lnTo>
                    <a:pt x="1806" y="1"/>
                  </a:lnTo>
                  <a:lnTo>
                    <a:pt x="1362" y="2883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845275" y="2044775"/>
              <a:ext cx="47525" cy="104525"/>
            </a:xfrm>
            <a:custGeom>
              <a:avLst/>
              <a:gdLst/>
              <a:ahLst/>
              <a:cxnLst/>
              <a:rect l="l" t="t" r="r" b="b"/>
              <a:pathLst>
                <a:path w="1901" h="4181" extrusionOk="0">
                  <a:moveTo>
                    <a:pt x="950" y="0"/>
                  </a:moveTo>
                  <a:cubicBezTo>
                    <a:pt x="317" y="0"/>
                    <a:pt x="0" y="380"/>
                    <a:pt x="0" y="1045"/>
                  </a:cubicBezTo>
                  <a:lnTo>
                    <a:pt x="0" y="3167"/>
                  </a:lnTo>
                  <a:cubicBezTo>
                    <a:pt x="0" y="3801"/>
                    <a:pt x="317" y="4181"/>
                    <a:pt x="950" y="4181"/>
                  </a:cubicBezTo>
                  <a:cubicBezTo>
                    <a:pt x="1584" y="4181"/>
                    <a:pt x="1900" y="3801"/>
                    <a:pt x="1900" y="3167"/>
                  </a:cubicBezTo>
                  <a:lnTo>
                    <a:pt x="1900" y="1869"/>
                  </a:lnTo>
                  <a:lnTo>
                    <a:pt x="1014" y="1869"/>
                  </a:lnTo>
                  <a:lnTo>
                    <a:pt x="1014" y="2439"/>
                  </a:lnTo>
                  <a:lnTo>
                    <a:pt x="1299" y="2439"/>
                  </a:lnTo>
                  <a:lnTo>
                    <a:pt x="1299" y="3199"/>
                  </a:lnTo>
                  <a:cubicBezTo>
                    <a:pt x="1299" y="3484"/>
                    <a:pt x="1172" y="3579"/>
                    <a:pt x="982" y="3579"/>
                  </a:cubicBezTo>
                  <a:cubicBezTo>
                    <a:pt x="760" y="3579"/>
                    <a:pt x="634" y="3484"/>
                    <a:pt x="634" y="3199"/>
                  </a:cubicBezTo>
                  <a:lnTo>
                    <a:pt x="634" y="982"/>
                  </a:lnTo>
                  <a:cubicBezTo>
                    <a:pt x="634" y="697"/>
                    <a:pt x="760" y="602"/>
                    <a:pt x="982" y="602"/>
                  </a:cubicBezTo>
                  <a:cubicBezTo>
                    <a:pt x="1172" y="602"/>
                    <a:pt x="1299" y="697"/>
                    <a:pt x="1299" y="982"/>
                  </a:cubicBezTo>
                  <a:lnTo>
                    <a:pt x="1299" y="1425"/>
                  </a:lnTo>
                  <a:lnTo>
                    <a:pt x="1900" y="1425"/>
                  </a:lnTo>
                  <a:lnTo>
                    <a:pt x="1900" y="1045"/>
                  </a:lnTo>
                  <a:cubicBezTo>
                    <a:pt x="1900" y="380"/>
                    <a:pt x="1584" y="0"/>
                    <a:pt x="950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776400" y="2198375"/>
              <a:ext cx="53850" cy="111650"/>
            </a:xfrm>
            <a:custGeom>
              <a:avLst/>
              <a:gdLst/>
              <a:ahLst/>
              <a:cxnLst/>
              <a:rect l="l" t="t" r="r" b="b"/>
              <a:pathLst>
                <a:path w="2154" h="4466" extrusionOk="0">
                  <a:moveTo>
                    <a:pt x="1077" y="634"/>
                  </a:moveTo>
                  <a:cubicBezTo>
                    <a:pt x="1298" y="634"/>
                    <a:pt x="1457" y="760"/>
                    <a:pt x="1457" y="1077"/>
                  </a:cubicBezTo>
                  <a:lnTo>
                    <a:pt x="1457" y="3389"/>
                  </a:lnTo>
                  <a:cubicBezTo>
                    <a:pt x="1457" y="3737"/>
                    <a:pt x="1298" y="3832"/>
                    <a:pt x="1077" y="3832"/>
                  </a:cubicBezTo>
                  <a:lnTo>
                    <a:pt x="697" y="3832"/>
                  </a:lnTo>
                  <a:lnTo>
                    <a:pt x="697" y="634"/>
                  </a:lnTo>
                  <a:close/>
                  <a:moveTo>
                    <a:pt x="0" y="0"/>
                  </a:moveTo>
                  <a:lnTo>
                    <a:pt x="0" y="4465"/>
                  </a:lnTo>
                  <a:lnTo>
                    <a:pt x="1108" y="4465"/>
                  </a:lnTo>
                  <a:cubicBezTo>
                    <a:pt x="1805" y="4465"/>
                    <a:pt x="2154" y="4085"/>
                    <a:pt x="2154" y="3357"/>
                  </a:cubicBezTo>
                  <a:lnTo>
                    <a:pt x="2154" y="1109"/>
                  </a:lnTo>
                  <a:cubicBezTo>
                    <a:pt x="2154" y="380"/>
                    <a:pt x="1805" y="0"/>
                    <a:pt x="110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841300" y="2198375"/>
              <a:ext cx="46750" cy="111650"/>
            </a:xfrm>
            <a:custGeom>
              <a:avLst/>
              <a:gdLst/>
              <a:ahLst/>
              <a:cxnLst/>
              <a:rect l="l" t="t" r="r" b="b"/>
              <a:pathLst>
                <a:path w="1870" h="4466" extrusionOk="0">
                  <a:moveTo>
                    <a:pt x="1" y="0"/>
                  </a:moveTo>
                  <a:lnTo>
                    <a:pt x="1" y="4465"/>
                  </a:lnTo>
                  <a:lnTo>
                    <a:pt x="1869" y="4465"/>
                  </a:lnTo>
                  <a:lnTo>
                    <a:pt x="1869" y="3832"/>
                  </a:lnTo>
                  <a:lnTo>
                    <a:pt x="698" y="3832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762125" y="2170650"/>
              <a:ext cx="139375" cy="7150"/>
            </a:xfrm>
            <a:custGeom>
              <a:avLst/>
              <a:gdLst/>
              <a:ahLst/>
              <a:cxnLst/>
              <a:rect l="l" t="t" r="r" b="b"/>
              <a:pathLst>
                <a:path w="5575" h="286" extrusionOk="0">
                  <a:moveTo>
                    <a:pt x="1" y="1"/>
                  </a:moveTo>
                  <a:lnTo>
                    <a:pt x="1" y="286"/>
                  </a:lnTo>
                  <a:lnTo>
                    <a:pt x="5575" y="286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1014000" y="3297100"/>
              <a:ext cx="831350" cy="894850"/>
            </a:xfrm>
            <a:custGeom>
              <a:avLst/>
              <a:gdLst/>
              <a:ahLst/>
              <a:cxnLst/>
              <a:rect l="l" t="t" r="r" b="b"/>
              <a:pathLst>
                <a:path w="33254" h="35794" extrusionOk="0">
                  <a:moveTo>
                    <a:pt x="11806" y="0"/>
                  </a:moveTo>
                  <a:cubicBezTo>
                    <a:pt x="8617" y="0"/>
                    <a:pt x="5216" y="3316"/>
                    <a:pt x="3706" y="5011"/>
                  </a:cubicBezTo>
                  <a:cubicBezTo>
                    <a:pt x="3168" y="5613"/>
                    <a:pt x="2693" y="6246"/>
                    <a:pt x="2344" y="6975"/>
                  </a:cubicBezTo>
                  <a:cubicBezTo>
                    <a:pt x="1" y="11567"/>
                    <a:pt x="1362" y="14354"/>
                    <a:pt x="3896" y="15969"/>
                  </a:cubicBezTo>
                  <a:cubicBezTo>
                    <a:pt x="4269" y="16214"/>
                    <a:pt x="4659" y="16323"/>
                    <a:pt x="5062" y="16323"/>
                  </a:cubicBezTo>
                  <a:cubicBezTo>
                    <a:pt x="7565" y="16323"/>
                    <a:pt x="10561" y="12135"/>
                    <a:pt x="13017" y="10743"/>
                  </a:cubicBezTo>
                  <a:cubicBezTo>
                    <a:pt x="13777" y="12453"/>
                    <a:pt x="15550" y="17109"/>
                    <a:pt x="19034" y="18122"/>
                  </a:cubicBezTo>
                  <a:cubicBezTo>
                    <a:pt x="10705" y="27274"/>
                    <a:pt x="8013" y="35793"/>
                    <a:pt x="8013" y="35793"/>
                  </a:cubicBezTo>
                  <a:cubicBezTo>
                    <a:pt x="8013" y="35793"/>
                    <a:pt x="20712" y="34590"/>
                    <a:pt x="24861" y="30916"/>
                  </a:cubicBezTo>
                  <a:cubicBezTo>
                    <a:pt x="29010" y="27274"/>
                    <a:pt x="33253" y="16950"/>
                    <a:pt x="30688" y="12675"/>
                  </a:cubicBezTo>
                  <a:cubicBezTo>
                    <a:pt x="28091" y="8400"/>
                    <a:pt x="16342" y="261"/>
                    <a:pt x="12067" y="8"/>
                  </a:cubicBezTo>
                  <a:cubicBezTo>
                    <a:pt x="11980" y="3"/>
                    <a:pt x="11893" y="0"/>
                    <a:pt x="11806" y="0"/>
                  </a:cubicBezTo>
                  <a:close/>
                </a:path>
              </a:pathLst>
            </a:custGeom>
            <a:solidFill>
              <a:srgbClr val="F4A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1142275" y="3147400"/>
              <a:ext cx="872500" cy="939250"/>
            </a:xfrm>
            <a:custGeom>
              <a:avLst/>
              <a:gdLst/>
              <a:ahLst/>
              <a:cxnLst/>
              <a:rect l="l" t="t" r="r" b="b"/>
              <a:pathLst>
                <a:path w="34900" h="37570" extrusionOk="0">
                  <a:moveTo>
                    <a:pt x="12366" y="0"/>
                  </a:moveTo>
                  <a:cubicBezTo>
                    <a:pt x="9030" y="0"/>
                    <a:pt x="5463" y="3483"/>
                    <a:pt x="3895" y="5236"/>
                  </a:cubicBezTo>
                  <a:cubicBezTo>
                    <a:pt x="3325" y="5869"/>
                    <a:pt x="2850" y="6566"/>
                    <a:pt x="2470" y="7294"/>
                  </a:cubicBezTo>
                  <a:cubicBezTo>
                    <a:pt x="0" y="12108"/>
                    <a:pt x="1425" y="15053"/>
                    <a:pt x="4085" y="16763"/>
                  </a:cubicBezTo>
                  <a:cubicBezTo>
                    <a:pt x="4477" y="17015"/>
                    <a:pt x="4884" y="17126"/>
                    <a:pt x="5305" y="17126"/>
                  </a:cubicBezTo>
                  <a:cubicBezTo>
                    <a:pt x="7948" y="17126"/>
                    <a:pt x="11085" y="12728"/>
                    <a:pt x="13681" y="11253"/>
                  </a:cubicBezTo>
                  <a:cubicBezTo>
                    <a:pt x="14441" y="13089"/>
                    <a:pt x="16310" y="17966"/>
                    <a:pt x="19983" y="19011"/>
                  </a:cubicBezTo>
                  <a:cubicBezTo>
                    <a:pt x="11243" y="28607"/>
                    <a:pt x="8424" y="37569"/>
                    <a:pt x="8424" y="37569"/>
                  </a:cubicBezTo>
                  <a:cubicBezTo>
                    <a:pt x="8424" y="37569"/>
                    <a:pt x="21725" y="36271"/>
                    <a:pt x="26095" y="32439"/>
                  </a:cubicBezTo>
                  <a:cubicBezTo>
                    <a:pt x="30466" y="28607"/>
                    <a:pt x="34899" y="17776"/>
                    <a:pt x="32208" y="13279"/>
                  </a:cubicBezTo>
                  <a:cubicBezTo>
                    <a:pt x="29484" y="8782"/>
                    <a:pt x="17165" y="295"/>
                    <a:pt x="12668" y="10"/>
                  </a:cubicBezTo>
                  <a:cubicBezTo>
                    <a:pt x="12567" y="4"/>
                    <a:pt x="12467" y="0"/>
                    <a:pt x="12366" y="0"/>
                  </a:cubicBezTo>
                  <a:close/>
                </a:path>
              </a:pathLst>
            </a:custGeom>
            <a:solidFill>
              <a:srgbClr val="FAB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1403525" y="3389125"/>
              <a:ext cx="350775" cy="618800"/>
            </a:xfrm>
            <a:custGeom>
              <a:avLst/>
              <a:gdLst/>
              <a:ahLst/>
              <a:cxnLst/>
              <a:rect l="l" t="t" r="r" b="b"/>
              <a:pathLst>
                <a:path w="14031" h="24752" extrusionOk="0">
                  <a:moveTo>
                    <a:pt x="7031" y="0"/>
                  </a:moveTo>
                  <a:cubicBezTo>
                    <a:pt x="7031" y="0"/>
                    <a:pt x="4783" y="1045"/>
                    <a:pt x="3294" y="1774"/>
                  </a:cubicBezTo>
                  <a:cubicBezTo>
                    <a:pt x="4118" y="3705"/>
                    <a:pt x="5986" y="8329"/>
                    <a:pt x="9533" y="9342"/>
                  </a:cubicBezTo>
                  <a:cubicBezTo>
                    <a:pt x="4751" y="14600"/>
                    <a:pt x="1743" y="19667"/>
                    <a:pt x="1" y="23150"/>
                  </a:cubicBezTo>
                  <a:cubicBezTo>
                    <a:pt x="2028" y="23530"/>
                    <a:pt x="5036" y="23847"/>
                    <a:pt x="6651" y="24385"/>
                  </a:cubicBezTo>
                  <a:cubicBezTo>
                    <a:pt x="7475" y="24660"/>
                    <a:pt x="8354" y="24751"/>
                    <a:pt x="9161" y="24751"/>
                  </a:cubicBezTo>
                  <a:cubicBezTo>
                    <a:pt x="10775" y="24751"/>
                    <a:pt x="12098" y="24385"/>
                    <a:pt x="12098" y="24385"/>
                  </a:cubicBezTo>
                  <a:cubicBezTo>
                    <a:pt x="12098" y="24385"/>
                    <a:pt x="12700" y="20490"/>
                    <a:pt x="11497" y="19287"/>
                  </a:cubicBezTo>
                  <a:cubicBezTo>
                    <a:pt x="10325" y="18051"/>
                    <a:pt x="10705" y="11908"/>
                    <a:pt x="14030" y="8202"/>
                  </a:cubicBezTo>
                  <a:cubicBezTo>
                    <a:pt x="7696" y="7759"/>
                    <a:pt x="7158" y="824"/>
                    <a:pt x="7031" y="0"/>
                  </a:cubicBezTo>
                  <a:close/>
                </a:path>
              </a:pathLst>
            </a:custGeom>
            <a:solidFill>
              <a:srgbClr val="FAB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1455000" y="3449300"/>
              <a:ext cx="25" cy="0"/>
            </a:xfrm>
            <a:custGeom>
              <a:avLst/>
              <a:gdLst/>
              <a:ahLst/>
              <a:cxnLst/>
              <a:rect l="l" t="t" r="r" b="b"/>
              <a:pathLst>
                <a:path w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AB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1320400" y="3076950"/>
              <a:ext cx="893100" cy="938450"/>
            </a:xfrm>
            <a:custGeom>
              <a:avLst/>
              <a:gdLst/>
              <a:ahLst/>
              <a:cxnLst/>
              <a:rect l="l" t="t" r="r" b="b"/>
              <a:pathLst>
                <a:path w="35724" h="37538" extrusionOk="0">
                  <a:moveTo>
                    <a:pt x="13169" y="1"/>
                  </a:moveTo>
                  <a:cubicBezTo>
                    <a:pt x="8746" y="1"/>
                    <a:pt x="3864" y="6217"/>
                    <a:pt x="3864" y="6217"/>
                  </a:cubicBezTo>
                  <a:cubicBezTo>
                    <a:pt x="1" y="10049"/>
                    <a:pt x="2091" y="13469"/>
                    <a:pt x="4941" y="15306"/>
                  </a:cubicBezTo>
                  <a:cubicBezTo>
                    <a:pt x="5434" y="15624"/>
                    <a:pt x="5952" y="15760"/>
                    <a:pt x="6487" y="15760"/>
                  </a:cubicBezTo>
                  <a:cubicBezTo>
                    <a:pt x="9043" y="15760"/>
                    <a:pt x="11986" y="12640"/>
                    <a:pt x="14473" y="11252"/>
                  </a:cubicBezTo>
                  <a:cubicBezTo>
                    <a:pt x="15233" y="13057"/>
                    <a:pt x="17102" y="17934"/>
                    <a:pt x="20776" y="19011"/>
                  </a:cubicBezTo>
                  <a:cubicBezTo>
                    <a:pt x="12035" y="28575"/>
                    <a:pt x="9216" y="37537"/>
                    <a:pt x="9216" y="37537"/>
                  </a:cubicBezTo>
                  <a:cubicBezTo>
                    <a:pt x="9216" y="37537"/>
                    <a:pt x="22517" y="36271"/>
                    <a:pt x="26888" y="32439"/>
                  </a:cubicBezTo>
                  <a:cubicBezTo>
                    <a:pt x="31258" y="28607"/>
                    <a:pt x="35723" y="17776"/>
                    <a:pt x="33000" y="13279"/>
                  </a:cubicBezTo>
                  <a:cubicBezTo>
                    <a:pt x="30308" y="8782"/>
                    <a:pt x="17957" y="263"/>
                    <a:pt x="13460" y="10"/>
                  </a:cubicBezTo>
                  <a:cubicBezTo>
                    <a:pt x="13363" y="3"/>
                    <a:pt x="13267" y="1"/>
                    <a:pt x="13169" y="1"/>
                  </a:cubicBezTo>
                  <a:close/>
                </a:path>
              </a:pathLst>
            </a:custGeom>
            <a:solidFill>
              <a:srgbClr val="FFBF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1372650" y="3133400"/>
              <a:ext cx="719700" cy="882000"/>
            </a:xfrm>
            <a:custGeom>
              <a:avLst/>
              <a:gdLst/>
              <a:ahLst/>
              <a:cxnLst/>
              <a:rect l="l" t="t" r="r" b="b"/>
              <a:pathLst>
                <a:path w="28788" h="35280" extrusionOk="0">
                  <a:moveTo>
                    <a:pt x="5765" y="0"/>
                  </a:moveTo>
                  <a:cubicBezTo>
                    <a:pt x="3484" y="1774"/>
                    <a:pt x="1774" y="3959"/>
                    <a:pt x="1774" y="3959"/>
                  </a:cubicBezTo>
                  <a:cubicBezTo>
                    <a:pt x="888" y="4845"/>
                    <a:pt x="317" y="5701"/>
                    <a:pt x="1" y="6492"/>
                  </a:cubicBezTo>
                  <a:cubicBezTo>
                    <a:pt x="634" y="7917"/>
                    <a:pt x="1743" y="10324"/>
                    <a:pt x="2946" y="13111"/>
                  </a:cubicBezTo>
                  <a:cubicBezTo>
                    <a:pt x="3417" y="13394"/>
                    <a:pt x="3910" y="13516"/>
                    <a:pt x="4416" y="13516"/>
                  </a:cubicBezTo>
                  <a:cubicBezTo>
                    <a:pt x="6973" y="13516"/>
                    <a:pt x="9899" y="10395"/>
                    <a:pt x="12383" y="8994"/>
                  </a:cubicBezTo>
                  <a:cubicBezTo>
                    <a:pt x="13143" y="10799"/>
                    <a:pt x="15012" y="15708"/>
                    <a:pt x="18686" y="16753"/>
                  </a:cubicBezTo>
                  <a:cubicBezTo>
                    <a:pt x="9945" y="26349"/>
                    <a:pt x="7126" y="35279"/>
                    <a:pt x="7126" y="35279"/>
                  </a:cubicBezTo>
                  <a:cubicBezTo>
                    <a:pt x="7126" y="35279"/>
                    <a:pt x="20427" y="34013"/>
                    <a:pt x="24798" y="30181"/>
                  </a:cubicBezTo>
                  <a:cubicBezTo>
                    <a:pt x="26223" y="28945"/>
                    <a:pt x="27616" y="26982"/>
                    <a:pt x="28788" y="24734"/>
                  </a:cubicBezTo>
                  <a:cubicBezTo>
                    <a:pt x="27616" y="24734"/>
                    <a:pt x="25874" y="24860"/>
                    <a:pt x="23436" y="25209"/>
                  </a:cubicBezTo>
                  <a:cubicBezTo>
                    <a:pt x="22716" y="25315"/>
                    <a:pt x="22049" y="25365"/>
                    <a:pt x="21440" y="25365"/>
                  </a:cubicBezTo>
                  <a:cubicBezTo>
                    <a:pt x="17330" y="25365"/>
                    <a:pt x="15814" y="23077"/>
                    <a:pt x="18020" y="20237"/>
                  </a:cubicBezTo>
                  <a:cubicBezTo>
                    <a:pt x="20554" y="16943"/>
                    <a:pt x="24323" y="15455"/>
                    <a:pt x="23214" y="15455"/>
                  </a:cubicBezTo>
                  <a:cubicBezTo>
                    <a:pt x="22106" y="15455"/>
                    <a:pt x="16975" y="14124"/>
                    <a:pt x="15709" y="12636"/>
                  </a:cubicBezTo>
                  <a:cubicBezTo>
                    <a:pt x="14410" y="11116"/>
                    <a:pt x="13555" y="7284"/>
                    <a:pt x="12510" y="3769"/>
                  </a:cubicBezTo>
                  <a:cubicBezTo>
                    <a:pt x="11983" y="4786"/>
                    <a:pt x="11657" y="5780"/>
                    <a:pt x="11293" y="5780"/>
                  </a:cubicBezTo>
                  <a:cubicBezTo>
                    <a:pt x="11045" y="5780"/>
                    <a:pt x="10779" y="5318"/>
                    <a:pt x="10420" y="4085"/>
                  </a:cubicBezTo>
                  <a:cubicBezTo>
                    <a:pt x="9755" y="1837"/>
                    <a:pt x="7285" y="602"/>
                    <a:pt x="5765" y="0"/>
                  </a:cubicBezTo>
                  <a:close/>
                </a:path>
              </a:pathLst>
            </a:custGeom>
            <a:solidFill>
              <a:srgbClr val="FFBF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-11275" y="3173075"/>
              <a:ext cx="2943200" cy="1676800"/>
            </a:xfrm>
            <a:custGeom>
              <a:avLst/>
              <a:gdLst/>
              <a:ahLst/>
              <a:cxnLst/>
              <a:rect l="l" t="t" r="r" b="b"/>
              <a:pathLst>
                <a:path w="117728" h="67072" extrusionOk="0">
                  <a:moveTo>
                    <a:pt x="59848" y="0"/>
                  </a:moveTo>
                  <a:cubicBezTo>
                    <a:pt x="56768" y="0"/>
                    <a:pt x="52443" y="2176"/>
                    <a:pt x="47282" y="8801"/>
                  </a:cubicBezTo>
                  <a:cubicBezTo>
                    <a:pt x="44115" y="13899"/>
                    <a:pt x="42152" y="16053"/>
                    <a:pt x="35913" y="17541"/>
                  </a:cubicBezTo>
                  <a:cubicBezTo>
                    <a:pt x="28661" y="19251"/>
                    <a:pt x="24829" y="18650"/>
                    <a:pt x="18780" y="32077"/>
                  </a:cubicBezTo>
                  <a:cubicBezTo>
                    <a:pt x="16405" y="37398"/>
                    <a:pt x="0" y="46075"/>
                    <a:pt x="0" y="46075"/>
                  </a:cubicBezTo>
                  <a:lnTo>
                    <a:pt x="9849" y="67071"/>
                  </a:lnTo>
                  <a:cubicBezTo>
                    <a:pt x="9849" y="67071"/>
                    <a:pt x="48581" y="49717"/>
                    <a:pt x="58176" y="48133"/>
                  </a:cubicBezTo>
                  <a:cubicBezTo>
                    <a:pt x="67772" y="46518"/>
                    <a:pt x="71921" y="45980"/>
                    <a:pt x="89244" y="37683"/>
                  </a:cubicBezTo>
                  <a:cubicBezTo>
                    <a:pt x="104793" y="30209"/>
                    <a:pt x="110209" y="26978"/>
                    <a:pt x="114389" y="25237"/>
                  </a:cubicBezTo>
                  <a:cubicBezTo>
                    <a:pt x="117727" y="23861"/>
                    <a:pt x="114709" y="19121"/>
                    <a:pt x="107775" y="19121"/>
                  </a:cubicBezTo>
                  <a:cubicBezTo>
                    <a:pt x="106092" y="19121"/>
                    <a:pt x="104179" y="19400"/>
                    <a:pt x="102070" y="20075"/>
                  </a:cubicBezTo>
                  <a:cubicBezTo>
                    <a:pt x="88294" y="24508"/>
                    <a:pt x="82752" y="26472"/>
                    <a:pt x="68532" y="29290"/>
                  </a:cubicBezTo>
                  <a:cubicBezTo>
                    <a:pt x="66732" y="29650"/>
                    <a:pt x="64885" y="29898"/>
                    <a:pt x="63035" y="29898"/>
                  </a:cubicBezTo>
                  <a:cubicBezTo>
                    <a:pt x="62280" y="29898"/>
                    <a:pt x="61525" y="29857"/>
                    <a:pt x="60773" y="29765"/>
                  </a:cubicBezTo>
                  <a:cubicBezTo>
                    <a:pt x="52571" y="28752"/>
                    <a:pt x="50702" y="24002"/>
                    <a:pt x="55991" y="19156"/>
                  </a:cubicBezTo>
                  <a:cubicBezTo>
                    <a:pt x="61407" y="14216"/>
                    <a:pt x="65239" y="8547"/>
                    <a:pt x="64954" y="4335"/>
                  </a:cubicBezTo>
                  <a:cubicBezTo>
                    <a:pt x="64810" y="2232"/>
                    <a:pt x="62967" y="0"/>
                    <a:pt x="59848" y="0"/>
                  </a:cubicBezTo>
                  <a:close/>
                </a:path>
              </a:pathLst>
            </a:custGeom>
            <a:solidFill>
              <a:srgbClr val="FFCA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321975" y="3172925"/>
              <a:ext cx="292175" cy="297700"/>
            </a:xfrm>
            <a:custGeom>
              <a:avLst/>
              <a:gdLst/>
              <a:ahLst/>
              <a:cxnLst/>
              <a:rect l="l" t="t" r="r" b="b"/>
              <a:pathLst>
                <a:path w="11687" h="11908" extrusionOk="0">
                  <a:moveTo>
                    <a:pt x="6506" y="0"/>
                  </a:moveTo>
                  <a:cubicBezTo>
                    <a:pt x="6287" y="0"/>
                    <a:pt x="6060" y="11"/>
                    <a:pt x="5828" y="34"/>
                  </a:cubicBezTo>
                  <a:cubicBezTo>
                    <a:pt x="4023" y="889"/>
                    <a:pt x="2123" y="2441"/>
                    <a:pt x="539" y="4880"/>
                  </a:cubicBezTo>
                  <a:cubicBezTo>
                    <a:pt x="1" y="5735"/>
                    <a:pt x="64" y="6875"/>
                    <a:pt x="698" y="7666"/>
                  </a:cubicBezTo>
                  <a:cubicBezTo>
                    <a:pt x="1743" y="8997"/>
                    <a:pt x="3516" y="10928"/>
                    <a:pt x="5575" y="11752"/>
                  </a:cubicBezTo>
                  <a:cubicBezTo>
                    <a:pt x="5842" y="11857"/>
                    <a:pt x="6124" y="11907"/>
                    <a:pt x="6405" y="11907"/>
                  </a:cubicBezTo>
                  <a:cubicBezTo>
                    <a:pt x="7057" y="11907"/>
                    <a:pt x="7707" y="11637"/>
                    <a:pt x="8172" y="11150"/>
                  </a:cubicBezTo>
                  <a:cubicBezTo>
                    <a:pt x="9122" y="10168"/>
                    <a:pt x="10357" y="8712"/>
                    <a:pt x="11307" y="7096"/>
                  </a:cubicBezTo>
                  <a:cubicBezTo>
                    <a:pt x="11592" y="6146"/>
                    <a:pt x="11687" y="5228"/>
                    <a:pt x="11624" y="4341"/>
                  </a:cubicBezTo>
                  <a:cubicBezTo>
                    <a:pt x="11505" y="2240"/>
                    <a:pt x="9644" y="0"/>
                    <a:pt x="6506" y="0"/>
                  </a:cubicBezTo>
                  <a:close/>
                </a:path>
              </a:pathLst>
            </a:custGeom>
            <a:solidFill>
              <a:srgbClr val="FFEA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644175" y="3699475"/>
              <a:ext cx="252575" cy="201900"/>
            </a:xfrm>
            <a:custGeom>
              <a:avLst/>
              <a:gdLst/>
              <a:ahLst/>
              <a:cxnLst/>
              <a:rect l="l" t="t" r="r" b="b"/>
              <a:pathLst>
                <a:path w="10103" h="8076" extrusionOk="0">
                  <a:moveTo>
                    <a:pt x="8044" y="0"/>
                  </a:moveTo>
                  <a:cubicBezTo>
                    <a:pt x="5542" y="729"/>
                    <a:pt x="2629" y="1679"/>
                    <a:pt x="1425" y="2439"/>
                  </a:cubicBezTo>
                  <a:cubicBezTo>
                    <a:pt x="0" y="3294"/>
                    <a:pt x="64" y="6334"/>
                    <a:pt x="222" y="8076"/>
                  </a:cubicBezTo>
                  <a:cubicBezTo>
                    <a:pt x="3832" y="6207"/>
                    <a:pt x="6144" y="5036"/>
                    <a:pt x="8171" y="4181"/>
                  </a:cubicBezTo>
                  <a:cubicBezTo>
                    <a:pt x="10103" y="3389"/>
                    <a:pt x="9913" y="1489"/>
                    <a:pt x="8044" y="0"/>
                  </a:cubicBezTo>
                  <a:close/>
                </a:path>
              </a:pathLst>
            </a:custGeom>
            <a:solidFill>
              <a:srgbClr val="FFEA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517500" y="3321425"/>
              <a:ext cx="205875" cy="290200"/>
            </a:xfrm>
            <a:custGeom>
              <a:avLst/>
              <a:gdLst/>
              <a:ahLst/>
              <a:cxnLst/>
              <a:rect l="l" t="t" r="r" b="b"/>
              <a:pathLst>
                <a:path w="8235" h="11608" extrusionOk="0">
                  <a:moveTo>
                    <a:pt x="4113" y="0"/>
                  </a:moveTo>
                  <a:cubicBezTo>
                    <a:pt x="4070" y="0"/>
                    <a:pt x="4022" y="16"/>
                    <a:pt x="3991" y="48"/>
                  </a:cubicBezTo>
                  <a:lnTo>
                    <a:pt x="982" y="4830"/>
                  </a:lnTo>
                  <a:lnTo>
                    <a:pt x="950" y="4830"/>
                  </a:lnTo>
                  <a:cubicBezTo>
                    <a:pt x="349" y="5558"/>
                    <a:pt x="0" y="6477"/>
                    <a:pt x="0" y="7490"/>
                  </a:cubicBezTo>
                  <a:cubicBezTo>
                    <a:pt x="0" y="9517"/>
                    <a:pt x="1457" y="11195"/>
                    <a:pt x="3389" y="11544"/>
                  </a:cubicBezTo>
                  <a:cubicBezTo>
                    <a:pt x="3421" y="11544"/>
                    <a:pt x="3452" y="11544"/>
                    <a:pt x="3484" y="11575"/>
                  </a:cubicBezTo>
                  <a:lnTo>
                    <a:pt x="3674" y="11575"/>
                  </a:lnTo>
                  <a:cubicBezTo>
                    <a:pt x="3706" y="11607"/>
                    <a:pt x="3706" y="11607"/>
                    <a:pt x="3737" y="11607"/>
                  </a:cubicBezTo>
                  <a:lnTo>
                    <a:pt x="4307" y="11607"/>
                  </a:lnTo>
                  <a:cubicBezTo>
                    <a:pt x="4339" y="11607"/>
                    <a:pt x="4402" y="11607"/>
                    <a:pt x="4434" y="11575"/>
                  </a:cubicBezTo>
                  <a:lnTo>
                    <a:pt x="4719" y="11575"/>
                  </a:lnTo>
                  <a:cubicBezTo>
                    <a:pt x="6714" y="11259"/>
                    <a:pt x="8234" y="9549"/>
                    <a:pt x="8234" y="7490"/>
                  </a:cubicBezTo>
                  <a:cubicBezTo>
                    <a:pt x="8234" y="6508"/>
                    <a:pt x="7886" y="5590"/>
                    <a:pt x="7284" y="4862"/>
                  </a:cubicBezTo>
                  <a:lnTo>
                    <a:pt x="4212" y="48"/>
                  </a:lnTo>
                  <a:cubicBezTo>
                    <a:pt x="4196" y="16"/>
                    <a:pt x="4157" y="0"/>
                    <a:pt x="4113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522250" y="3449300"/>
              <a:ext cx="201125" cy="162325"/>
            </a:xfrm>
            <a:custGeom>
              <a:avLst/>
              <a:gdLst/>
              <a:ahLst/>
              <a:cxnLst/>
              <a:rect l="l" t="t" r="r" b="b"/>
              <a:pathLst>
                <a:path w="8045" h="6493" extrusionOk="0">
                  <a:moveTo>
                    <a:pt x="7284" y="0"/>
                  </a:moveTo>
                  <a:cubicBezTo>
                    <a:pt x="6821" y="1597"/>
                    <a:pt x="5582" y="4074"/>
                    <a:pt x="2460" y="4074"/>
                  </a:cubicBezTo>
                  <a:cubicBezTo>
                    <a:pt x="1744" y="4074"/>
                    <a:pt x="928" y="3943"/>
                    <a:pt x="0" y="3642"/>
                  </a:cubicBezTo>
                  <a:lnTo>
                    <a:pt x="0" y="3642"/>
                  </a:lnTo>
                  <a:cubicBezTo>
                    <a:pt x="475" y="5067"/>
                    <a:pt x="1679" y="6175"/>
                    <a:pt x="3199" y="6429"/>
                  </a:cubicBezTo>
                  <a:cubicBezTo>
                    <a:pt x="3231" y="6429"/>
                    <a:pt x="3262" y="6429"/>
                    <a:pt x="3294" y="6460"/>
                  </a:cubicBezTo>
                  <a:lnTo>
                    <a:pt x="3547" y="6460"/>
                  </a:lnTo>
                  <a:cubicBezTo>
                    <a:pt x="3579" y="6492"/>
                    <a:pt x="3611" y="6492"/>
                    <a:pt x="3642" y="6492"/>
                  </a:cubicBezTo>
                  <a:lnTo>
                    <a:pt x="4117" y="6492"/>
                  </a:lnTo>
                  <a:cubicBezTo>
                    <a:pt x="4149" y="6492"/>
                    <a:pt x="4212" y="6460"/>
                    <a:pt x="4244" y="6460"/>
                  </a:cubicBezTo>
                  <a:lnTo>
                    <a:pt x="4307" y="6460"/>
                  </a:lnTo>
                  <a:lnTo>
                    <a:pt x="4529" y="6429"/>
                  </a:lnTo>
                  <a:cubicBezTo>
                    <a:pt x="6524" y="6144"/>
                    <a:pt x="8044" y="4434"/>
                    <a:pt x="8044" y="2375"/>
                  </a:cubicBezTo>
                  <a:cubicBezTo>
                    <a:pt x="8044" y="1488"/>
                    <a:pt x="7759" y="665"/>
                    <a:pt x="7284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547700" y="3374075"/>
              <a:ext cx="56900" cy="115475"/>
            </a:xfrm>
            <a:custGeom>
              <a:avLst/>
              <a:gdLst/>
              <a:ahLst/>
              <a:cxnLst/>
              <a:rect l="l" t="t" r="r" b="b"/>
              <a:pathLst>
                <a:path w="2276" h="4619" extrusionOk="0">
                  <a:moveTo>
                    <a:pt x="2276" y="0"/>
                  </a:moveTo>
                  <a:cubicBezTo>
                    <a:pt x="2272" y="4"/>
                    <a:pt x="2268" y="9"/>
                    <a:pt x="2265" y="14"/>
                  </a:cubicBezTo>
                  <a:lnTo>
                    <a:pt x="2265" y="14"/>
                  </a:lnTo>
                  <a:cubicBezTo>
                    <a:pt x="2272" y="5"/>
                    <a:pt x="2276" y="0"/>
                    <a:pt x="2276" y="0"/>
                  </a:cubicBezTo>
                  <a:close/>
                  <a:moveTo>
                    <a:pt x="2265" y="14"/>
                  </a:moveTo>
                  <a:cubicBezTo>
                    <a:pt x="2103" y="219"/>
                    <a:pt x="149" y="2708"/>
                    <a:pt x="27" y="3801"/>
                  </a:cubicBezTo>
                  <a:cubicBezTo>
                    <a:pt x="0" y="4292"/>
                    <a:pt x="255" y="4618"/>
                    <a:pt x="690" y="4618"/>
                  </a:cubicBezTo>
                  <a:cubicBezTo>
                    <a:pt x="760" y="4618"/>
                    <a:pt x="835" y="4610"/>
                    <a:pt x="914" y="4592"/>
                  </a:cubicBezTo>
                  <a:cubicBezTo>
                    <a:pt x="2022" y="4339"/>
                    <a:pt x="2149" y="3072"/>
                    <a:pt x="2213" y="2154"/>
                  </a:cubicBezTo>
                  <a:cubicBezTo>
                    <a:pt x="2244" y="1647"/>
                    <a:pt x="2276" y="1172"/>
                    <a:pt x="2276" y="697"/>
                  </a:cubicBezTo>
                  <a:cubicBezTo>
                    <a:pt x="2276" y="576"/>
                    <a:pt x="2188" y="134"/>
                    <a:pt x="2265" y="14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1092375" y="3594175"/>
              <a:ext cx="661925" cy="381350"/>
            </a:xfrm>
            <a:custGeom>
              <a:avLst/>
              <a:gdLst/>
              <a:ahLst/>
              <a:cxnLst/>
              <a:rect l="l" t="t" r="r" b="b"/>
              <a:pathLst>
                <a:path w="26477" h="15254" extrusionOk="0">
                  <a:moveTo>
                    <a:pt x="26476" y="12003"/>
                  </a:moveTo>
                  <a:cubicBezTo>
                    <a:pt x="26469" y="12003"/>
                    <a:pt x="26464" y="12004"/>
                    <a:pt x="26460" y="12007"/>
                  </a:cubicBezTo>
                  <a:lnTo>
                    <a:pt x="26460" y="12007"/>
                  </a:lnTo>
                  <a:cubicBezTo>
                    <a:pt x="26465" y="12005"/>
                    <a:pt x="26471" y="12004"/>
                    <a:pt x="26476" y="12003"/>
                  </a:cubicBezTo>
                  <a:close/>
                  <a:moveTo>
                    <a:pt x="14220" y="0"/>
                  </a:moveTo>
                  <a:cubicBezTo>
                    <a:pt x="14189" y="32"/>
                    <a:pt x="7855" y="5226"/>
                    <a:pt x="5575" y="8139"/>
                  </a:cubicBezTo>
                  <a:cubicBezTo>
                    <a:pt x="3295" y="11053"/>
                    <a:pt x="1" y="13396"/>
                    <a:pt x="3200" y="14853"/>
                  </a:cubicBezTo>
                  <a:cubicBezTo>
                    <a:pt x="3822" y="15133"/>
                    <a:pt x="4912" y="15253"/>
                    <a:pt x="6298" y="15253"/>
                  </a:cubicBezTo>
                  <a:cubicBezTo>
                    <a:pt x="11956" y="15253"/>
                    <a:pt x="22546" y="13256"/>
                    <a:pt x="26413" y="12035"/>
                  </a:cubicBezTo>
                  <a:cubicBezTo>
                    <a:pt x="26438" y="12035"/>
                    <a:pt x="26443" y="12015"/>
                    <a:pt x="26460" y="12007"/>
                  </a:cubicBezTo>
                  <a:lnTo>
                    <a:pt x="26460" y="12007"/>
                  </a:lnTo>
                  <a:cubicBezTo>
                    <a:pt x="25768" y="12164"/>
                    <a:pt x="25077" y="12321"/>
                    <a:pt x="24386" y="12446"/>
                  </a:cubicBezTo>
                  <a:cubicBezTo>
                    <a:pt x="22564" y="12806"/>
                    <a:pt x="20726" y="13054"/>
                    <a:pt x="18883" y="13054"/>
                  </a:cubicBezTo>
                  <a:cubicBezTo>
                    <a:pt x="18132" y="13054"/>
                    <a:pt x="17379" y="13013"/>
                    <a:pt x="16627" y="12921"/>
                  </a:cubicBezTo>
                  <a:cubicBezTo>
                    <a:pt x="8425" y="11908"/>
                    <a:pt x="6556" y="7158"/>
                    <a:pt x="11845" y="2312"/>
                  </a:cubicBezTo>
                  <a:cubicBezTo>
                    <a:pt x="12669" y="1552"/>
                    <a:pt x="13460" y="792"/>
                    <a:pt x="14220" y="0"/>
                  </a:cubicBezTo>
                  <a:close/>
                </a:path>
              </a:pathLst>
            </a:custGeom>
            <a:solidFill>
              <a:srgbClr val="FFCA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-11275" y="4100075"/>
              <a:ext cx="2262775" cy="749800"/>
            </a:xfrm>
            <a:custGeom>
              <a:avLst/>
              <a:gdLst/>
              <a:ahLst/>
              <a:cxnLst/>
              <a:rect l="l" t="t" r="r" b="b"/>
              <a:pathLst>
                <a:path w="90511" h="29992" extrusionOk="0">
                  <a:moveTo>
                    <a:pt x="90510" y="1"/>
                  </a:moveTo>
                  <a:lnTo>
                    <a:pt x="90510" y="1"/>
                  </a:lnTo>
                  <a:cubicBezTo>
                    <a:pt x="85792" y="1489"/>
                    <a:pt x="77146" y="4181"/>
                    <a:pt x="71066" y="5765"/>
                  </a:cubicBezTo>
                  <a:cubicBezTo>
                    <a:pt x="62293" y="8045"/>
                    <a:pt x="47536" y="6905"/>
                    <a:pt x="38225" y="10990"/>
                  </a:cubicBezTo>
                  <a:cubicBezTo>
                    <a:pt x="31217" y="14075"/>
                    <a:pt x="21589" y="17631"/>
                    <a:pt x="14677" y="17631"/>
                  </a:cubicBezTo>
                  <a:cubicBezTo>
                    <a:pt x="12437" y="17631"/>
                    <a:pt x="10482" y="17257"/>
                    <a:pt x="8994" y="16374"/>
                  </a:cubicBezTo>
                  <a:cubicBezTo>
                    <a:pt x="5036" y="14030"/>
                    <a:pt x="4624" y="9375"/>
                    <a:pt x="4624" y="6366"/>
                  </a:cubicBezTo>
                  <a:cubicBezTo>
                    <a:pt x="1964" y="7950"/>
                    <a:pt x="0" y="8995"/>
                    <a:pt x="0" y="8995"/>
                  </a:cubicBezTo>
                  <a:lnTo>
                    <a:pt x="9849" y="29991"/>
                  </a:lnTo>
                  <a:cubicBezTo>
                    <a:pt x="9849" y="29991"/>
                    <a:pt x="48581" y="12637"/>
                    <a:pt x="58176" y="11053"/>
                  </a:cubicBezTo>
                  <a:cubicBezTo>
                    <a:pt x="67772" y="9438"/>
                    <a:pt x="71921" y="8900"/>
                    <a:pt x="89244" y="603"/>
                  </a:cubicBezTo>
                  <a:cubicBezTo>
                    <a:pt x="89687" y="381"/>
                    <a:pt x="90099" y="191"/>
                    <a:pt x="90510" y="1"/>
                  </a:cubicBezTo>
                  <a:close/>
                </a:path>
              </a:pathLst>
            </a:custGeom>
            <a:solidFill>
              <a:srgbClr val="FFCA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3469950" y="3785775"/>
              <a:ext cx="353125" cy="353125"/>
            </a:xfrm>
            <a:custGeom>
              <a:avLst/>
              <a:gdLst/>
              <a:ahLst/>
              <a:cxnLst/>
              <a:rect l="l" t="t" r="r" b="b"/>
              <a:pathLst>
                <a:path w="14125" h="14125" extrusionOk="0">
                  <a:moveTo>
                    <a:pt x="12098" y="2027"/>
                  </a:moveTo>
                  <a:cubicBezTo>
                    <a:pt x="14125" y="4054"/>
                    <a:pt x="13523" y="7949"/>
                    <a:pt x="10736" y="10736"/>
                  </a:cubicBezTo>
                  <a:cubicBezTo>
                    <a:pt x="7949" y="13523"/>
                    <a:pt x="4054" y="14125"/>
                    <a:pt x="2027" y="12098"/>
                  </a:cubicBezTo>
                  <a:cubicBezTo>
                    <a:pt x="0" y="10071"/>
                    <a:pt x="602" y="6176"/>
                    <a:pt x="3389" y="3389"/>
                  </a:cubicBezTo>
                  <a:cubicBezTo>
                    <a:pt x="6176" y="602"/>
                    <a:pt x="10071" y="0"/>
                    <a:pt x="12098" y="2027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3486575" y="3890275"/>
              <a:ext cx="323050" cy="248625"/>
            </a:xfrm>
            <a:custGeom>
              <a:avLst/>
              <a:gdLst/>
              <a:ahLst/>
              <a:cxnLst/>
              <a:rect l="l" t="t" r="r" b="b"/>
              <a:pathLst>
                <a:path w="12922" h="9945" extrusionOk="0">
                  <a:moveTo>
                    <a:pt x="10071" y="4593"/>
                  </a:moveTo>
                  <a:cubicBezTo>
                    <a:pt x="7284" y="7379"/>
                    <a:pt x="3389" y="7981"/>
                    <a:pt x="1362" y="5954"/>
                  </a:cubicBezTo>
                  <a:cubicBezTo>
                    <a:pt x="760" y="5353"/>
                    <a:pt x="412" y="4624"/>
                    <a:pt x="254" y="3801"/>
                  </a:cubicBezTo>
                  <a:cubicBezTo>
                    <a:pt x="0" y="5384"/>
                    <a:pt x="349" y="6904"/>
                    <a:pt x="1362" y="7918"/>
                  </a:cubicBezTo>
                  <a:cubicBezTo>
                    <a:pt x="3389" y="9945"/>
                    <a:pt x="7284" y="9343"/>
                    <a:pt x="10071" y="6556"/>
                  </a:cubicBezTo>
                  <a:cubicBezTo>
                    <a:pt x="12034" y="4561"/>
                    <a:pt x="12921" y="2027"/>
                    <a:pt x="12541" y="1"/>
                  </a:cubicBezTo>
                  <a:cubicBezTo>
                    <a:pt x="12288" y="1552"/>
                    <a:pt x="11464" y="3231"/>
                    <a:pt x="10071" y="4593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3523775" y="3839600"/>
              <a:ext cx="219325" cy="219350"/>
            </a:xfrm>
            <a:custGeom>
              <a:avLst/>
              <a:gdLst/>
              <a:ahLst/>
              <a:cxnLst/>
              <a:rect l="l" t="t" r="r" b="b"/>
              <a:pathLst>
                <a:path w="8773" h="8774" extrusionOk="0">
                  <a:moveTo>
                    <a:pt x="7601" y="1204"/>
                  </a:moveTo>
                  <a:cubicBezTo>
                    <a:pt x="8773" y="2408"/>
                    <a:pt x="8330" y="4814"/>
                    <a:pt x="6588" y="6556"/>
                  </a:cubicBezTo>
                  <a:cubicBezTo>
                    <a:pt x="4814" y="8330"/>
                    <a:pt x="2407" y="8773"/>
                    <a:pt x="1204" y="7570"/>
                  </a:cubicBezTo>
                  <a:cubicBezTo>
                    <a:pt x="1" y="6366"/>
                    <a:pt x="856" y="4371"/>
                    <a:pt x="2629" y="2629"/>
                  </a:cubicBezTo>
                  <a:cubicBezTo>
                    <a:pt x="4403" y="856"/>
                    <a:pt x="6398" y="1"/>
                    <a:pt x="7601" y="1204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3720925" y="3823275"/>
              <a:ext cx="40400" cy="28225"/>
            </a:xfrm>
            <a:custGeom>
              <a:avLst/>
              <a:gdLst/>
              <a:ahLst/>
              <a:cxnLst/>
              <a:rect l="l" t="t" r="r" b="b"/>
              <a:pathLst>
                <a:path w="1616" h="1129" extrusionOk="0">
                  <a:moveTo>
                    <a:pt x="449" y="1"/>
                  </a:moveTo>
                  <a:cubicBezTo>
                    <a:pt x="293" y="1"/>
                    <a:pt x="139" y="92"/>
                    <a:pt x="64" y="242"/>
                  </a:cubicBezTo>
                  <a:cubicBezTo>
                    <a:pt x="0" y="464"/>
                    <a:pt x="95" y="685"/>
                    <a:pt x="285" y="749"/>
                  </a:cubicBezTo>
                  <a:cubicBezTo>
                    <a:pt x="539" y="844"/>
                    <a:pt x="760" y="939"/>
                    <a:pt x="982" y="1065"/>
                  </a:cubicBezTo>
                  <a:cubicBezTo>
                    <a:pt x="1045" y="1129"/>
                    <a:pt x="1109" y="1129"/>
                    <a:pt x="1172" y="1129"/>
                  </a:cubicBezTo>
                  <a:cubicBezTo>
                    <a:pt x="1330" y="1129"/>
                    <a:pt x="1457" y="1065"/>
                    <a:pt x="1520" y="939"/>
                  </a:cubicBezTo>
                  <a:cubicBezTo>
                    <a:pt x="1615" y="749"/>
                    <a:pt x="1552" y="495"/>
                    <a:pt x="1362" y="400"/>
                  </a:cubicBezTo>
                  <a:cubicBezTo>
                    <a:pt x="1109" y="242"/>
                    <a:pt x="855" y="115"/>
                    <a:pt x="570" y="20"/>
                  </a:cubicBezTo>
                  <a:cubicBezTo>
                    <a:pt x="531" y="7"/>
                    <a:pt x="490" y="1"/>
                    <a:pt x="449" y="1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3580000" y="3815700"/>
              <a:ext cx="129075" cy="60350"/>
            </a:xfrm>
            <a:custGeom>
              <a:avLst/>
              <a:gdLst/>
              <a:ahLst/>
              <a:cxnLst/>
              <a:rect l="l" t="t" r="r" b="b"/>
              <a:pathLst>
                <a:path w="5163" h="2414" extrusionOk="0">
                  <a:moveTo>
                    <a:pt x="4522" y="0"/>
                  </a:moveTo>
                  <a:cubicBezTo>
                    <a:pt x="2113" y="0"/>
                    <a:pt x="251" y="1656"/>
                    <a:pt x="190" y="1717"/>
                  </a:cubicBezTo>
                  <a:cubicBezTo>
                    <a:pt x="0" y="1875"/>
                    <a:pt x="0" y="2097"/>
                    <a:pt x="158" y="2287"/>
                  </a:cubicBezTo>
                  <a:cubicBezTo>
                    <a:pt x="222" y="2350"/>
                    <a:pt x="349" y="2414"/>
                    <a:pt x="444" y="2414"/>
                  </a:cubicBezTo>
                  <a:cubicBezTo>
                    <a:pt x="539" y="2414"/>
                    <a:pt x="634" y="2382"/>
                    <a:pt x="697" y="2287"/>
                  </a:cubicBezTo>
                  <a:cubicBezTo>
                    <a:pt x="727" y="2287"/>
                    <a:pt x="2400" y="791"/>
                    <a:pt x="4473" y="791"/>
                  </a:cubicBezTo>
                  <a:cubicBezTo>
                    <a:pt x="4554" y="791"/>
                    <a:pt x="4636" y="794"/>
                    <a:pt x="4719" y="798"/>
                  </a:cubicBezTo>
                  <a:cubicBezTo>
                    <a:pt x="4941" y="798"/>
                    <a:pt x="5131" y="640"/>
                    <a:pt x="5131" y="418"/>
                  </a:cubicBezTo>
                  <a:cubicBezTo>
                    <a:pt x="5162" y="197"/>
                    <a:pt x="5004" y="7"/>
                    <a:pt x="4782" y="7"/>
                  </a:cubicBezTo>
                  <a:cubicBezTo>
                    <a:pt x="4695" y="2"/>
                    <a:pt x="4608" y="0"/>
                    <a:pt x="4522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3946550" y="3726400"/>
              <a:ext cx="338100" cy="338875"/>
            </a:xfrm>
            <a:custGeom>
              <a:avLst/>
              <a:gdLst/>
              <a:ahLst/>
              <a:cxnLst/>
              <a:rect l="l" t="t" r="r" b="b"/>
              <a:pathLst>
                <a:path w="13524" h="13555" extrusionOk="0">
                  <a:moveTo>
                    <a:pt x="10262" y="3262"/>
                  </a:moveTo>
                  <a:cubicBezTo>
                    <a:pt x="12954" y="5922"/>
                    <a:pt x="13524" y="9659"/>
                    <a:pt x="11592" y="11591"/>
                  </a:cubicBezTo>
                  <a:cubicBezTo>
                    <a:pt x="9660" y="13554"/>
                    <a:pt x="5923" y="12953"/>
                    <a:pt x="3231" y="10293"/>
                  </a:cubicBezTo>
                  <a:cubicBezTo>
                    <a:pt x="571" y="7632"/>
                    <a:pt x="1" y="3895"/>
                    <a:pt x="1933" y="1964"/>
                  </a:cubicBezTo>
                  <a:cubicBezTo>
                    <a:pt x="3865" y="0"/>
                    <a:pt x="7601" y="602"/>
                    <a:pt x="10262" y="3262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3959225" y="3826950"/>
              <a:ext cx="309600" cy="238325"/>
            </a:xfrm>
            <a:custGeom>
              <a:avLst/>
              <a:gdLst/>
              <a:ahLst/>
              <a:cxnLst/>
              <a:rect l="l" t="t" r="r" b="b"/>
              <a:pathLst>
                <a:path w="12384" h="9533" extrusionOk="0">
                  <a:moveTo>
                    <a:pt x="2724" y="4402"/>
                  </a:moveTo>
                  <a:cubicBezTo>
                    <a:pt x="5416" y="7062"/>
                    <a:pt x="9153" y="7632"/>
                    <a:pt x="11085" y="5700"/>
                  </a:cubicBezTo>
                  <a:cubicBezTo>
                    <a:pt x="11655" y="5130"/>
                    <a:pt x="12003" y="4402"/>
                    <a:pt x="12130" y="3610"/>
                  </a:cubicBezTo>
                  <a:cubicBezTo>
                    <a:pt x="12383" y="5162"/>
                    <a:pt x="12067" y="6587"/>
                    <a:pt x="11085" y="7569"/>
                  </a:cubicBezTo>
                  <a:cubicBezTo>
                    <a:pt x="9153" y="9532"/>
                    <a:pt x="5416" y="8931"/>
                    <a:pt x="2724" y="6271"/>
                  </a:cubicBezTo>
                  <a:cubicBezTo>
                    <a:pt x="856" y="4370"/>
                    <a:pt x="1" y="1964"/>
                    <a:pt x="349" y="0"/>
                  </a:cubicBezTo>
                  <a:cubicBezTo>
                    <a:pt x="602" y="1488"/>
                    <a:pt x="1426" y="3072"/>
                    <a:pt x="2724" y="4402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4022575" y="3778650"/>
              <a:ext cx="210625" cy="209825"/>
            </a:xfrm>
            <a:custGeom>
              <a:avLst/>
              <a:gdLst/>
              <a:ahLst/>
              <a:cxnLst/>
              <a:rect l="l" t="t" r="r" b="b"/>
              <a:pathLst>
                <a:path w="8425" h="8393" extrusionOk="0">
                  <a:moveTo>
                    <a:pt x="1172" y="1140"/>
                  </a:moveTo>
                  <a:cubicBezTo>
                    <a:pt x="0" y="2280"/>
                    <a:pt x="444" y="4592"/>
                    <a:pt x="2122" y="6271"/>
                  </a:cubicBezTo>
                  <a:cubicBezTo>
                    <a:pt x="3832" y="7949"/>
                    <a:pt x="6112" y="8393"/>
                    <a:pt x="7284" y="7252"/>
                  </a:cubicBezTo>
                  <a:cubicBezTo>
                    <a:pt x="8424" y="6112"/>
                    <a:pt x="7601" y="4181"/>
                    <a:pt x="5922" y="2502"/>
                  </a:cubicBezTo>
                  <a:cubicBezTo>
                    <a:pt x="4212" y="824"/>
                    <a:pt x="2312" y="0"/>
                    <a:pt x="1172" y="114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4005150" y="3762325"/>
              <a:ext cx="39600" cy="27425"/>
            </a:xfrm>
            <a:custGeom>
              <a:avLst/>
              <a:gdLst/>
              <a:ahLst/>
              <a:cxnLst/>
              <a:rect l="l" t="t" r="r" b="b"/>
              <a:pathLst>
                <a:path w="1584" h="1097" extrusionOk="0">
                  <a:moveTo>
                    <a:pt x="1135" y="0"/>
                  </a:moveTo>
                  <a:cubicBezTo>
                    <a:pt x="1095" y="0"/>
                    <a:pt x="1054" y="7"/>
                    <a:pt x="1014" y="20"/>
                  </a:cubicBezTo>
                  <a:cubicBezTo>
                    <a:pt x="760" y="115"/>
                    <a:pt x="507" y="242"/>
                    <a:pt x="254" y="400"/>
                  </a:cubicBezTo>
                  <a:cubicBezTo>
                    <a:pt x="64" y="495"/>
                    <a:pt x="0" y="717"/>
                    <a:pt x="95" y="907"/>
                  </a:cubicBezTo>
                  <a:cubicBezTo>
                    <a:pt x="190" y="1033"/>
                    <a:pt x="317" y="1097"/>
                    <a:pt x="444" y="1097"/>
                  </a:cubicBezTo>
                  <a:cubicBezTo>
                    <a:pt x="507" y="1097"/>
                    <a:pt x="570" y="1097"/>
                    <a:pt x="634" y="1033"/>
                  </a:cubicBezTo>
                  <a:cubicBezTo>
                    <a:pt x="855" y="938"/>
                    <a:pt x="1046" y="812"/>
                    <a:pt x="1267" y="748"/>
                  </a:cubicBezTo>
                  <a:cubicBezTo>
                    <a:pt x="1489" y="653"/>
                    <a:pt x="1584" y="463"/>
                    <a:pt x="1489" y="242"/>
                  </a:cubicBezTo>
                  <a:cubicBezTo>
                    <a:pt x="1439" y="91"/>
                    <a:pt x="1289" y="0"/>
                    <a:pt x="1135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055825" y="3755525"/>
              <a:ext cx="123525" cy="57200"/>
            </a:xfrm>
            <a:custGeom>
              <a:avLst/>
              <a:gdLst/>
              <a:ahLst/>
              <a:cxnLst/>
              <a:rect l="l" t="t" r="r" b="b"/>
              <a:pathLst>
                <a:path w="4941" h="2288" extrusionOk="0">
                  <a:moveTo>
                    <a:pt x="641" y="0"/>
                  </a:moveTo>
                  <a:cubicBezTo>
                    <a:pt x="554" y="0"/>
                    <a:pt x="468" y="2"/>
                    <a:pt x="380" y="7"/>
                  </a:cubicBezTo>
                  <a:cubicBezTo>
                    <a:pt x="159" y="7"/>
                    <a:pt x="0" y="197"/>
                    <a:pt x="0" y="419"/>
                  </a:cubicBezTo>
                  <a:cubicBezTo>
                    <a:pt x="32" y="609"/>
                    <a:pt x="190" y="767"/>
                    <a:pt x="412" y="767"/>
                  </a:cubicBezTo>
                  <a:cubicBezTo>
                    <a:pt x="494" y="762"/>
                    <a:pt x="575" y="760"/>
                    <a:pt x="656" y="760"/>
                  </a:cubicBezTo>
                  <a:cubicBezTo>
                    <a:pt x="2636" y="760"/>
                    <a:pt x="4245" y="2192"/>
                    <a:pt x="4276" y="2192"/>
                  </a:cubicBezTo>
                  <a:cubicBezTo>
                    <a:pt x="4339" y="2255"/>
                    <a:pt x="4434" y="2287"/>
                    <a:pt x="4529" y="2287"/>
                  </a:cubicBezTo>
                  <a:cubicBezTo>
                    <a:pt x="4624" y="2287"/>
                    <a:pt x="4719" y="2255"/>
                    <a:pt x="4814" y="2160"/>
                  </a:cubicBezTo>
                  <a:cubicBezTo>
                    <a:pt x="4941" y="2034"/>
                    <a:pt x="4941" y="1780"/>
                    <a:pt x="4782" y="1654"/>
                  </a:cubicBezTo>
                  <a:cubicBezTo>
                    <a:pt x="4691" y="1562"/>
                    <a:pt x="2923" y="0"/>
                    <a:pt x="641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3810375" y="3506300"/>
              <a:ext cx="266050" cy="201900"/>
            </a:xfrm>
            <a:custGeom>
              <a:avLst/>
              <a:gdLst/>
              <a:ahLst/>
              <a:cxnLst/>
              <a:rect l="l" t="t" r="r" b="b"/>
              <a:pathLst>
                <a:path w="10642" h="8076" extrusionOk="0">
                  <a:moveTo>
                    <a:pt x="10357" y="3357"/>
                  </a:moveTo>
                  <a:cubicBezTo>
                    <a:pt x="10642" y="5384"/>
                    <a:pt x="8583" y="7347"/>
                    <a:pt x="5796" y="7696"/>
                  </a:cubicBezTo>
                  <a:cubicBezTo>
                    <a:pt x="3009" y="8076"/>
                    <a:pt x="539" y="6714"/>
                    <a:pt x="254" y="4687"/>
                  </a:cubicBezTo>
                  <a:cubicBezTo>
                    <a:pt x="1" y="2660"/>
                    <a:pt x="2059" y="729"/>
                    <a:pt x="4846" y="349"/>
                  </a:cubicBezTo>
                  <a:cubicBezTo>
                    <a:pt x="7633" y="0"/>
                    <a:pt x="10103" y="1330"/>
                    <a:pt x="10357" y="3357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3813550" y="3553000"/>
              <a:ext cx="247825" cy="154425"/>
            </a:xfrm>
            <a:custGeom>
              <a:avLst/>
              <a:gdLst/>
              <a:ahLst/>
              <a:cxnLst/>
              <a:rect l="l" t="t" r="r" b="b"/>
              <a:pathLst>
                <a:path w="9913" h="6177" extrusionOk="0">
                  <a:moveTo>
                    <a:pt x="6524" y="4719"/>
                  </a:moveTo>
                  <a:cubicBezTo>
                    <a:pt x="3737" y="5068"/>
                    <a:pt x="1267" y="3738"/>
                    <a:pt x="1014" y="1711"/>
                  </a:cubicBezTo>
                  <a:cubicBezTo>
                    <a:pt x="919" y="1109"/>
                    <a:pt x="1046" y="539"/>
                    <a:pt x="1331" y="1"/>
                  </a:cubicBezTo>
                  <a:cubicBezTo>
                    <a:pt x="476" y="761"/>
                    <a:pt x="1" y="1774"/>
                    <a:pt x="159" y="2819"/>
                  </a:cubicBezTo>
                  <a:cubicBezTo>
                    <a:pt x="412" y="4846"/>
                    <a:pt x="2882" y="6176"/>
                    <a:pt x="5669" y="5828"/>
                  </a:cubicBezTo>
                  <a:cubicBezTo>
                    <a:pt x="7633" y="5574"/>
                    <a:pt x="9248" y="4529"/>
                    <a:pt x="9913" y="3199"/>
                  </a:cubicBezTo>
                  <a:cubicBezTo>
                    <a:pt x="9090" y="3959"/>
                    <a:pt x="7886" y="4529"/>
                    <a:pt x="6524" y="4719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3857875" y="3543500"/>
              <a:ext cx="167100" cy="110075"/>
            </a:xfrm>
            <a:custGeom>
              <a:avLst/>
              <a:gdLst/>
              <a:ahLst/>
              <a:cxnLst/>
              <a:rect l="l" t="t" r="r" b="b"/>
              <a:pathLst>
                <a:path w="6684" h="4403" extrusionOk="0">
                  <a:moveTo>
                    <a:pt x="6556" y="1584"/>
                  </a:moveTo>
                  <a:cubicBezTo>
                    <a:pt x="6683" y="2787"/>
                    <a:pt x="5385" y="3959"/>
                    <a:pt x="3643" y="4181"/>
                  </a:cubicBezTo>
                  <a:cubicBezTo>
                    <a:pt x="1869" y="4403"/>
                    <a:pt x="318" y="3643"/>
                    <a:pt x="159" y="2439"/>
                  </a:cubicBezTo>
                  <a:cubicBezTo>
                    <a:pt x="1" y="1236"/>
                    <a:pt x="1363" y="476"/>
                    <a:pt x="3105" y="222"/>
                  </a:cubicBezTo>
                  <a:cubicBezTo>
                    <a:pt x="4878" y="1"/>
                    <a:pt x="6398" y="381"/>
                    <a:pt x="6556" y="1584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039975" y="3563500"/>
              <a:ext cx="23000" cy="27250"/>
            </a:xfrm>
            <a:custGeom>
              <a:avLst/>
              <a:gdLst/>
              <a:ahLst/>
              <a:cxnLst/>
              <a:rect l="l" t="t" r="r" b="b"/>
              <a:pathLst>
                <a:path w="920" h="1090" extrusionOk="0">
                  <a:moveTo>
                    <a:pt x="329" y="0"/>
                  </a:moveTo>
                  <a:cubicBezTo>
                    <a:pt x="269" y="0"/>
                    <a:pt x="209" y="18"/>
                    <a:pt x="159" y="56"/>
                  </a:cubicBezTo>
                  <a:cubicBezTo>
                    <a:pt x="33" y="119"/>
                    <a:pt x="1" y="309"/>
                    <a:pt x="64" y="436"/>
                  </a:cubicBezTo>
                  <a:cubicBezTo>
                    <a:pt x="191" y="594"/>
                    <a:pt x="254" y="752"/>
                    <a:pt x="318" y="911"/>
                  </a:cubicBezTo>
                  <a:cubicBezTo>
                    <a:pt x="349" y="974"/>
                    <a:pt x="381" y="1006"/>
                    <a:pt x="413" y="1037"/>
                  </a:cubicBezTo>
                  <a:cubicBezTo>
                    <a:pt x="450" y="1074"/>
                    <a:pt x="509" y="1090"/>
                    <a:pt x="570" y="1090"/>
                  </a:cubicBezTo>
                  <a:cubicBezTo>
                    <a:pt x="613" y="1090"/>
                    <a:pt x="658" y="1082"/>
                    <a:pt x="698" y="1069"/>
                  </a:cubicBezTo>
                  <a:cubicBezTo>
                    <a:pt x="824" y="1006"/>
                    <a:pt x="919" y="847"/>
                    <a:pt x="856" y="689"/>
                  </a:cubicBezTo>
                  <a:cubicBezTo>
                    <a:pt x="761" y="499"/>
                    <a:pt x="666" y="309"/>
                    <a:pt x="571" y="119"/>
                  </a:cubicBezTo>
                  <a:cubicBezTo>
                    <a:pt x="513" y="42"/>
                    <a:pt x="421" y="0"/>
                    <a:pt x="329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3946550" y="3520825"/>
              <a:ext cx="93450" cy="38650"/>
            </a:xfrm>
            <a:custGeom>
              <a:avLst/>
              <a:gdLst/>
              <a:ahLst/>
              <a:cxnLst/>
              <a:rect l="l" t="t" r="r" b="b"/>
              <a:pathLst>
                <a:path w="3738" h="1546" extrusionOk="0">
                  <a:moveTo>
                    <a:pt x="587" y="1"/>
                  </a:moveTo>
                  <a:cubicBezTo>
                    <a:pt x="397" y="1"/>
                    <a:pt x="276" y="13"/>
                    <a:pt x="254" y="21"/>
                  </a:cubicBezTo>
                  <a:cubicBezTo>
                    <a:pt x="96" y="21"/>
                    <a:pt x="1" y="148"/>
                    <a:pt x="1" y="306"/>
                  </a:cubicBezTo>
                  <a:cubicBezTo>
                    <a:pt x="1" y="401"/>
                    <a:pt x="64" y="464"/>
                    <a:pt x="128" y="496"/>
                  </a:cubicBezTo>
                  <a:cubicBezTo>
                    <a:pt x="159" y="559"/>
                    <a:pt x="254" y="559"/>
                    <a:pt x="318" y="559"/>
                  </a:cubicBezTo>
                  <a:cubicBezTo>
                    <a:pt x="318" y="559"/>
                    <a:pt x="384" y="554"/>
                    <a:pt x="499" y="554"/>
                  </a:cubicBezTo>
                  <a:cubicBezTo>
                    <a:pt x="976" y="554"/>
                    <a:pt x="2288" y="636"/>
                    <a:pt x="3231" y="1478"/>
                  </a:cubicBezTo>
                  <a:cubicBezTo>
                    <a:pt x="3290" y="1522"/>
                    <a:pt x="3356" y="1545"/>
                    <a:pt x="3422" y="1545"/>
                  </a:cubicBezTo>
                  <a:cubicBezTo>
                    <a:pt x="3498" y="1545"/>
                    <a:pt x="3575" y="1514"/>
                    <a:pt x="3643" y="1446"/>
                  </a:cubicBezTo>
                  <a:cubicBezTo>
                    <a:pt x="3738" y="1319"/>
                    <a:pt x="3738" y="1161"/>
                    <a:pt x="3611" y="1034"/>
                  </a:cubicBezTo>
                  <a:cubicBezTo>
                    <a:pt x="2568" y="136"/>
                    <a:pt x="1208" y="1"/>
                    <a:pt x="587" y="1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3808800" y="4066825"/>
              <a:ext cx="273950" cy="227250"/>
            </a:xfrm>
            <a:custGeom>
              <a:avLst/>
              <a:gdLst/>
              <a:ahLst/>
              <a:cxnLst/>
              <a:rect l="l" t="t" r="r" b="b"/>
              <a:pathLst>
                <a:path w="10958" h="9090" extrusionOk="0">
                  <a:moveTo>
                    <a:pt x="7063" y="1204"/>
                  </a:moveTo>
                  <a:cubicBezTo>
                    <a:pt x="9596" y="2408"/>
                    <a:pt x="10958" y="4878"/>
                    <a:pt x="10071" y="6715"/>
                  </a:cubicBezTo>
                  <a:cubicBezTo>
                    <a:pt x="9216" y="8551"/>
                    <a:pt x="6461" y="9090"/>
                    <a:pt x="3896" y="7918"/>
                  </a:cubicBezTo>
                  <a:cubicBezTo>
                    <a:pt x="1362" y="6715"/>
                    <a:pt x="1" y="4244"/>
                    <a:pt x="887" y="2376"/>
                  </a:cubicBezTo>
                  <a:cubicBezTo>
                    <a:pt x="1742" y="539"/>
                    <a:pt x="4498" y="1"/>
                    <a:pt x="7063" y="1204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3825425" y="4158675"/>
              <a:ext cx="247050" cy="136200"/>
            </a:xfrm>
            <a:custGeom>
              <a:avLst/>
              <a:gdLst/>
              <a:ahLst/>
              <a:cxnLst/>
              <a:rect l="l" t="t" r="r" b="b"/>
              <a:pathLst>
                <a:path w="9882" h="5448" extrusionOk="0">
                  <a:moveTo>
                    <a:pt x="2756" y="2914"/>
                  </a:moveTo>
                  <a:cubicBezTo>
                    <a:pt x="5321" y="4117"/>
                    <a:pt x="8076" y="3579"/>
                    <a:pt x="8963" y="1742"/>
                  </a:cubicBezTo>
                  <a:cubicBezTo>
                    <a:pt x="9216" y="1204"/>
                    <a:pt x="9280" y="602"/>
                    <a:pt x="9185" y="0"/>
                  </a:cubicBezTo>
                  <a:cubicBezTo>
                    <a:pt x="9723" y="1014"/>
                    <a:pt x="9881" y="2122"/>
                    <a:pt x="9438" y="3041"/>
                  </a:cubicBezTo>
                  <a:cubicBezTo>
                    <a:pt x="8551" y="4909"/>
                    <a:pt x="5796" y="5447"/>
                    <a:pt x="3231" y="4244"/>
                  </a:cubicBezTo>
                  <a:cubicBezTo>
                    <a:pt x="1426" y="3389"/>
                    <a:pt x="222" y="1900"/>
                    <a:pt x="1" y="444"/>
                  </a:cubicBezTo>
                  <a:cubicBezTo>
                    <a:pt x="539" y="1425"/>
                    <a:pt x="1521" y="2344"/>
                    <a:pt x="2756" y="2914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3865800" y="4107200"/>
              <a:ext cx="171050" cy="130675"/>
            </a:xfrm>
            <a:custGeom>
              <a:avLst/>
              <a:gdLst/>
              <a:ahLst/>
              <a:cxnLst/>
              <a:rect l="l" t="t" r="r" b="b"/>
              <a:pathLst>
                <a:path w="6842" h="5227" extrusionOk="0">
                  <a:moveTo>
                    <a:pt x="507" y="1109"/>
                  </a:moveTo>
                  <a:cubicBezTo>
                    <a:pt x="1" y="2218"/>
                    <a:pt x="887" y="3706"/>
                    <a:pt x="2503" y="4466"/>
                  </a:cubicBezTo>
                  <a:cubicBezTo>
                    <a:pt x="4086" y="5226"/>
                    <a:pt x="5828" y="4941"/>
                    <a:pt x="6334" y="3833"/>
                  </a:cubicBezTo>
                  <a:cubicBezTo>
                    <a:pt x="6841" y="2756"/>
                    <a:pt x="5796" y="1616"/>
                    <a:pt x="4181" y="856"/>
                  </a:cubicBezTo>
                  <a:cubicBezTo>
                    <a:pt x="2566" y="96"/>
                    <a:pt x="1014" y="1"/>
                    <a:pt x="507" y="1109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3838875" y="4107575"/>
              <a:ext cx="26150" cy="24500"/>
            </a:xfrm>
            <a:custGeom>
              <a:avLst/>
              <a:gdLst/>
              <a:ahLst/>
              <a:cxnLst/>
              <a:rect l="l" t="t" r="r" b="b"/>
              <a:pathLst>
                <a:path w="1046" h="980" extrusionOk="0">
                  <a:moveTo>
                    <a:pt x="729" y="0"/>
                  </a:moveTo>
                  <a:cubicBezTo>
                    <a:pt x="663" y="0"/>
                    <a:pt x="595" y="25"/>
                    <a:pt x="539" y="81"/>
                  </a:cubicBezTo>
                  <a:cubicBezTo>
                    <a:pt x="381" y="208"/>
                    <a:pt x="254" y="366"/>
                    <a:pt x="96" y="524"/>
                  </a:cubicBezTo>
                  <a:cubicBezTo>
                    <a:pt x="1" y="651"/>
                    <a:pt x="1" y="809"/>
                    <a:pt x="128" y="904"/>
                  </a:cubicBezTo>
                  <a:cubicBezTo>
                    <a:pt x="197" y="951"/>
                    <a:pt x="267" y="980"/>
                    <a:pt x="336" y="980"/>
                  </a:cubicBezTo>
                  <a:cubicBezTo>
                    <a:pt x="362" y="980"/>
                    <a:pt x="387" y="976"/>
                    <a:pt x="413" y="968"/>
                  </a:cubicBezTo>
                  <a:cubicBezTo>
                    <a:pt x="476" y="936"/>
                    <a:pt x="508" y="904"/>
                    <a:pt x="539" y="873"/>
                  </a:cubicBezTo>
                  <a:cubicBezTo>
                    <a:pt x="666" y="746"/>
                    <a:pt x="793" y="619"/>
                    <a:pt x="919" y="493"/>
                  </a:cubicBezTo>
                  <a:cubicBezTo>
                    <a:pt x="1046" y="398"/>
                    <a:pt x="1046" y="208"/>
                    <a:pt x="951" y="113"/>
                  </a:cubicBezTo>
                  <a:cubicBezTo>
                    <a:pt x="898" y="41"/>
                    <a:pt x="814" y="0"/>
                    <a:pt x="729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3869775" y="4087625"/>
              <a:ext cx="98175" cy="21975"/>
            </a:xfrm>
            <a:custGeom>
              <a:avLst/>
              <a:gdLst/>
              <a:ahLst/>
              <a:cxnLst/>
              <a:rect l="l" t="t" r="r" b="b"/>
              <a:pathLst>
                <a:path w="3927" h="879" extrusionOk="0">
                  <a:moveTo>
                    <a:pt x="1831" y="0"/>
                  </a:moveTo>
                  <a:cubicBezTo>
                    <a:pt x="1325" y="0"/>
                    <a:pt x="767" y="78"/>
                    <a:pt x="222" y="309"/>
                  </a:cubicBezTo>
                  <a:cubicBezTo>
                    <a:pt x="63" y="372"/>
                    <a:pt x="0" y="530"/>
                    <a:pt x="63" y="689"/>
                  </a:cubicBezTo>
                  <a:cubicBezTo>
                    <a:pt x="110" y="782"/>
                    <a:pt x="207" y="840"/>
                    <a:pt x="318" y="840"/>
                  </a:cubicBezTo>
                  <a:cubicBezTo>
                    <a:pt x="359" y="840"/>
                    <a:pt x="401" y="832"/>
                    <a:pt x="443" y="816"/>
                  </a:cubicBezTo>
                  <a:cubicBezTo>
                    <a:pt x="902" y="622"/>
                    <a:pt x="1381" y="556"/>
                    <a:pt x="1819" y="556"/>
                  </a:cubicBezTo>
                  <a:cubicBezTo>
                    <a:pt x="2741" y="556"/>
                    <a:pt x="3484" y="847"/>
                    <a:pt x="3484" y="847"/>
                  </a:cubicBezTo>
                  <a:cubicBezTo>
                    <a:pt x="3579" y="879"/>
                    <a:pt x="3642" y="879"/>
                    <a:pt x="3705" y="879"/>
                  </a:cubicBezTo>
                  <a:cubicBezTo>
                    <a:pt x="3769" y="847"/>
                    <a:pt x="3832" y="784"/>
                    <a:pt x="3864" y="721"/>
                  </a:cubicBezTo>
                  <a:cubicBezTo>
                    <a:pt x="3927" y="562"/>
                    <a:pt x="3864" y="404"/>
                    <a:pt x="3705" y="340"/>
                  </a:cubicBezTo>
                  <a:cubicBezTo>
                    <a:pt x="3663" y="319"/>
                    <a:pt x="2855" y="0"/>
                    <a:pt x="1831" y="0"/>
                  </a:cubicBezTo>
                  <a:close/>
                </a:path>
              </a:pathLst>
            </a:custGeom>
            <a:solidFill>
              <a:srgbClr val="F7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1024300" y="2497525"/>
              <a:ext cx="313550" cy="301050"/>
            </a:xfrm>
            <a:custGeom>
              <a:avLst/>
              <a:gdLst/>
              <a:ahLst/>
              <a:cxnLst/>
              <a:rect l="l" t="t" r="r" b="b"/>
              <a:pathLst>
                <a:path w="12542" h="12042" extrusionOk="0">
                  <a:moveTo>
                    <a:pt x="4334" y="1"/>
                  </a:moveTo>
                  <a:cubicBezTo>
                    <a:pt x="4109" y="1"/>
                    <a:pt x="3886" y="74"/>
                    <a:pt x="3706" y="227"/>
                  </a:cubicBezTo>
                  <a:cubicBezTo>
                    <a:pt x="634" y="2824"/>
                    <a:pt x="0" y="7162"/>
                    <a:pt x="2312" y="9917"/>
                  </a:cubicBezTo>
                  <a:cubicBezTo>
                    <a:pt x="3493" y="11328"/>
                    <a:pt x="5234" y="12042"/>
                    <a:pt x="7070" y="12042"/>
                  </a:cubicBezTo>
                  <a:cubicBezTo>
                    <a:pt x="8779" y="12042"/>
                    <a:pt x="10570" y="11423"/>
                    <a:pt x="12066" y="10171"/>
                  </a:cubicBezTo>
                  <a:cubicBezTo>
                    <a:pt x="12478" y="9822"/>
                    <a:pt x="12541" y="9189"/>
                    <a:pt x="12161" y="8746"/>
                  </a:cubicBezTo>
                  <a:cubicBezTo>
                    <a:pt x="11965" y="8514"/>
                    <a:pt x="11680" y="8393"/>
                    <a:pt x="11394" y="8393"/>
                  </a:cubicBezTo>
                  <a:cubicBezTo>
                    <a:pt x="11171" y="8393"/>
                    <a:pt x="10948" y="8466"/>
                    <a:pt x="10768" y="8619"/>
                  </a:cubicBezTo>
                  <a:cubicBezTo>
                    <a:pt x="9653" y="9561"/>
                    <a:pt x="8328" y="10028"/>
                    <a:pt x="7082" y="10028"/>
                  </a:cubicBezTo>
                  <a:cubicBezTo>
                    <a:pt x="5815" y="10028"/>
                    <a:pt x="4631" y="9545"/>
                    <a:pt x="3832" y="8587"/>
                  </a:cubicBezTo>
                  <a:cubicBezTo>
                    <a:pt x="2249" y="6719"/>
                    <a:pt x="2756" y="3647"/>
                    <a:pt x="5004" y="1778"/>
                  </a:cubicBezTo>
                  <a:cubicBezTo>
                    <a:pt x="5416" y="1430"/>
                    <a:pt x="5479" y="797"/>
                    <a:pt x="5131" y="353"/>
                  </a:cubicBezTo>
                  <a:cubicBezTo>
                    <a:pt x="4917" y="122"/>
                    <a:pt x="4623" y="1"/>
                    <a:pt x="4334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783600" y="2659475"/>
              <a:ext cx="394325" cy="341400"/>
            </a:xfrm>
            <a:custGeom>
              <a:avLst/>
              <a:gdLst/>
              <a:ahLst/>
              <a:cxnLst/>
              <a:rect l="l" t="t" r="r" b="b"/>
              <a:pathLst>
                <a:path w="15773" h="13656" extrusionOk="0">
                  <a:moveTo>
                    <a:pt x="8682" y="2010"/>
                  </a:moveTo>
                  <a:cubicBezTo>
                    <a:pt x="9943" y="2010"/>
                    <a:pt x="11129" y="2485"/>
                    <a:pt x="11940" y="3439"/>
                  </a:cubicBezTo>
                  <a:cubicBezTo>
                    <a:pt x="13524" y="5308"/>
                    <a:pt x="12985" y="8380"/>
                    <a:pt x="10768" y="10248"/>
                  </a:cubicBezTo>
                  <a:cubicBezTo>
                    <a:pt x="9665" y="11178"/>
                    <a:pt x="8341" y="11646"/>
                    <a:pt x="7091" y="11646"/>
                  </a:cubicBezTo>
                  <a:cubicBezTo>
                    <a:pt x="5830" y="11646"/>
                    <a:pt x="4644" y="11171"/>
                    <a:pt x="3833" y="10216"/>
                  </a:cubicBezTo>
                  <a:cubicBezTo>
                    <a:pt x="2249" y="8348"/>
                    <a:pt x="2788" y="5276"/>
                    <a:pt x="5005" y="3408"/>
                  </a:cubicBezTo>
                  <a:cubicBezTo>
                    <a:pt x="6108" y="2477"/>
                    <a:pt x="7432" y="2010"/>
                    <a:pt x="8682" y="2010"/>
                  </a:cubicBezTo>
                  <a:close/>
                  <a:moveTo>
                    <a:pt x="8679" y="1"/>
                  </a:moveTo>
                  <a:cubicBezTo>
                    <a:pt x="6970" y="1"/>
                    <a:pt x="5187" y="619"/>
                    <a:pt x="3706" y="1856"/>
                  </a:cubicBezTo>
                  <a:cubicBezTo>
                    <a:pt x="634" y="4453"/>
                    <a:pt x="1" y="8791"/>
                    <a:pt x="2313" y="11515"/>
                  </a:cubicBezTo>
                  <a:cubicBezTo>
                    <a:pt x="3494" y="12942"/>
                    <a:pt x="5243" y="13655"/>
                    <a:pt x="7083" y="13655"/>
                  </a:cubicBezTo>
                  <a:cubicBezTo>
                    <a:pt x="8796" y="13655"/>
                    <a:pt x="10586" y="13037"/>
                    <a:pt x="12067" y="11800"/>
                  </a:cubicBezTo>
                  <a:cubicBezTo>
                    <a:pt x="15139" y="9203"/>
                    <a:pt x="15772" y="4864"/>
                    <a:pt x="13460" y="2141"/>
                  </a:cubicBezTo>
                  <a:cubicBezTo>
                    <a:pt x="12263" y="714"/>
                    <a:pt x="10514" y="1"/>
                    <a:pt x="867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23675" y="2861850"/>
              <a:ext cx="313550" cy="300975"/>
            </a:xfrm>
            <a:custGeom>
              <a:avLst/>
              <a:gdLst/>
              <a:ahLst/>
              <a:cxnLst/>
              <a:rect l="l" t="t" r="r" b="b"/>
              <a:pathLst>
                <a:path w="12542" h="12039" extrusionOk="0">
                  <a:moveTo>
                    <a:pt x="5445" y="1"/>
                  </a:moveTo>
                  <a:cubicBezTo>
                    <a:pt x="3737" y="1"/>
                    <a:pt x="1953" y="620"/>
                    <a:pt x="476" y="1868"/>
                  </a:cubicBezTo>
                  <a:cubicBezTo>
                    <a:pt x="64" y="2217"/>
                    <a:pt x="1" y="2850"/>
                    <a:pt x="349" y="3293"/>
                  </a:cubicBezTo>
                  <a:cubicBezTo>
                    <a:pt x="563" y="3525"/>
                    <a:pt x="857" y="3646"/>
                    <a:pt x="1146" y="3646"/>
                  </a:cubicBezTo>
                  <a:cubicBezTo>
                    <a:pt x="1371" y="3646"/>
                    <a:pt x="1594" y="3572"/>
                    <a:pt x="1774" y="3420"/>
                  </a:cubicBezTo>
                  <a:cubicBezTo>
                    <a:pt x="2894" y="2474"/>
                    <a:pt x="4217" y="2007"/>
                    <a:pt x="5464" y="2007"/>
                  </a:cubicBezTo>
                  <a:cubicBezTo>
                    <a:pt x="6721" y="2007"/>
                    <a:pt x="7899" y="2482"/>
                    <a:pt x="8710" y="3420"/>
                  </a:cubicBezTo>
                  <a:cubicBezTo>
                    <a:pt x="10293" y="5320"/>
                    <a:pt x="9787" y="8392"/>
                    <a:pt x="7538" y="10260"/>
                  </a:cubicBezTo>
                  <a:cubicBezTo>
                    <a:pt x="7126" y="10609"/>
                    <a:pt x="7063" y="11242"/>
                    <a:pt x="7411" y="11686"/>
                  </a:cubicBezTo>
                  <a:cubicBezTo>
                    <a:pt x="7625" y="11917"/>
                    <a:pt x="7919" y="12038"/>
                    <a:pt x="8208" y="12038"/>
                  </a:cubicBezTo>
                  <a:cubicBezTo>
                    <a:pt x="8434" y="12038"/>
                    <a:pt x="8656" y="11965"/>
                    <a:pt x="8837" y="11812"/>
                  </a:cubicBezTo>
                  <a:cubicBezTo>
                    <a:pt x="11908" y="9215"/>
                    <a:pt x="12542" y="4877"/>
                    <a:pt x="10230" y="2153"/>
                  </a:cubicBezTo>
                  <a:cubicBezTo>
                    <a:pt x="9046" y="723"/>
                    <a:pt x="7290" y="1"/>
                    <a:pt x="544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1154150" y="2575400"/>
              <a:ext cx="110850" cy="124525"/>
            </a:xfrm>
            <a:custGeom>
              <a:avLst/>
              <a:gdLst/>
              <a:ahLst/>
              <a:cxnLst/>
              <a:rect l="l" t="t" r="r" b="b"/>
              <a:pathLst>
                <a:path w="4434" h="4981" extrusionOk="0">
                  <a:moveTo>
                    <a:pt x="444" y="0"/>
                  </a:moveTo>
                  <a:cubicBezTo>
                    <a:pt x="352" y="0"/>
                    <a:pt x="261" y="32"/>
                    <a:pt x="190" y="89"/>
                  </a:cubicBezTo>
                  <a:cubicBezTo>
                    <a:pt x="32" y="247"/>
                    <a:pt x="0" y="500"/>
                    <a:pt x="158" y="659"/>
                  </a:cubicBezTo>
                  <a:lnTo>
                    <a:pt x="3674" y="4839"/>
                  </a:lnTo>
                  <a:cubicBezTo>
                    <a:pt x="3748" y="4931"/>
                    <a:pt x="3864" y="4980"/>
                    <a:pt x="3987" y="4980"/>
                  </a:cubicBezTo>
                  <a:cubicBezTo>
                    <a:pt x="4074" y="4980"/>
                    <a:pt x="4164" y="4955"/>
                    <a:pt x="4244" y="4902"/>
                  </a:cubicBezTo>
                  <a:cubicBezTo>
                    <a:pt x="4402" y="4744"/>
                    <a:pt x="4434" y="4491"/>
                    <a:pt x="4275" y="4332"/>
                  </a:cubicBezTo>
                  <a:lnTo>
                    <a:pt x="760" y="152"/>
                  </a:lnTo>
                  <a:cubicBezTo>
                    <a:pt x="673" y="47"/>
                    <a:pt x="557" y="0"/>
                    <a:pt x="44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1117725" y="2637950"/>
              <a:ext cx="79200" cy="87175"/>
            </a:xfrm>
            <a:custGeom>
              <a:avLst/>
              <a:gdLst/>
              <a:ahLst/>
              <a:cxnLst/>
              <a:rect l="l" t="t" r="r" b="b"/>
              <a:pathLst>
                <a:path w="3168" h="3487" extrusionOk="0">
                  <a:moveTo>
                    <a:pt x="468" y="0"/>
                  </a:moveTo>
                  <a:cubicBezTo>
                    <a:pt x="374" y="0"/>
                    <a:pt x="276" y="31"/>
                    <a:pt x="190" y="88"/>
                  </a:cubicBezTo>
                  <a:cubicBezTo>
                    <a:pt x="32" y="247"/>
                    <a:pt x="0" y="500"/>
                    <a:pt x="159" y="658"/>
                  </a:cubicBezTo>
                  <a:lnTo>
                    <a:pt x="2407" y="3350"/>
                  </a:lnTo>
                  <a:cubicBezTo>
                    <a:pt x="2477" y="3437"/>
                    <a:pt x="2585" y="3486"/>
                    <a:pt x="2699" y="3486"/>
                  </a:cubicBezTo>
                  <a:cubicBezTo>
                    <a:pt x="2793" y="3486"/>
                    <a:pt x="2892" y="3453"/>
                    <a:pt x="2977" y="3382"/>
                  </a:cubicBezTo>
                  <a:cubicBezTo>
                    <a:pt x="3136" y="3255"/>
                    <a:pt x="3167" y="3002"/>
                    <a:pt x="3009" y="2812"/>
                  </a:cubicBezTo>
                  <a:lnTo>
                    <a:pt x="760" y="152"/>
                  </a:lnTo>
                  <a:cubicBezTo>
                    <a:pt x="691" y="47"/>
                    <a:pt x="583" y="0"/>
                    <a:pt x="46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96525" y="2960425"/>
              <a:ext cx="110875" cy="124525"/>
            </a:xfrm>
            <a:custGeom>
              <a:avLst/>
              <a:gdLst/>
              <a:ahLst/>
              <a:cxnLst/>
              <a:rect l="l" t="t" r="r" b="b"/>
              <a:pathLst>
                <a:path w="4435" h="4981" extrusionOk="0">
                  <a:moveTo>
                    <a:pt x="448" y="0"/>
                  </a:moveTo>
                  <a:cubicBezTo>
                    <a:pt x="360" y="0"/>
                    <a:pt x="270" y="26"/>
                    <a:pt x="190" y="79"/>
                  </a:cubicBezTo>
                  <a:cubicBezTo>
                    <a:pt x="32" y="237"/>
                    <a:pt x="0" y="490"/>
                    <a:pt x="159" y="649"/>
                  </a:cubicBezTo>
                  <a:lnTo>
                    <a:pt x="3674" y="4829"/>
                  </a:lnTo>
                  <a:cubicBezTo>
                    <a:pt x="3761" y="4934"/>
                    <a:pt x="3877" y="4981"/>
                    <a:pt x="3990" y="4981"/>
                  </a:cubicBezTo>
                  <a:cubicBezTo>
                    <a:pt x="4083" y="4981"/>
                    <a:pt x="4173" y="4949"/>
                    <a:pt x="4244" y="4892"/>
                  </a:cubicBezTo>
                  <a:cubicBezTo>
                    <a:pt x="4402" y="4734"/>
                    <a:pt x="4434" y="4481"/>
                    <a:pt x="4276" y="4322"/>
                  </a:cubicBezTo>
                  <a:lnTo>
                    <a:pt x="760" y="142"/>
                  </a:lnTo>
                  <a:cubicBezTo>
                    <a:pt x="687" y="50"/>
                    <a:pt x="570" y="0"/>
                    <a:pt x="44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925325" y="2767775"/>
              <a:ext cx="110875" cy="124800"/>
            </a:xfrm>
            <a:custGeom>
              <a:avLst/>
              <a:gdLst/>
              <a:ahLst/>
              <a:cxnLst/>
              <a:rect l="l" t="t" r="r" b="b"/>
              <a:pathLst>
                <a:path w="4435" h="4992" extrusionOk="0">
                  <a:moveTo>
                    <a:pt x="468" y="1"/>
                  </a:moveTo>
                  <a:cubicBezTo>
                    <a:pt x="374" y="1"/>
                    <a:pt x="276" y="32"/>
                    <a:pt x="191" y="89"/>
                  </a:cubicBezTo>
                  <a:cubicBezTo>
                    <a:pt x="32" y="247"/>
                    <a:pt x="1" y="501"/>
                    <a:pt x="159" y="659"/>
                  </a:cubicBezTo>
                  <a:lnTo>
                    <a:pt x="3674" y="4839"/>
                  </a:lnTo>
                  <a:cubicBezTo>
                    <a:pt x="3744" y="4944"/>
                    <a:pt x="3852" y="4991"/>
                    <a:pt x="3967" y="4991"/>
                  </a:cubicBezTo>
                  <a:cubicBezTo>
                    <a:pt x="4061" y="4991"/>
                    <a:pt x="4159" y="4960"/>
                    <a:pt x="4244" y="4903"/>
                  </a:cubicBezTo>
                  <a:cubicBezTo>
                    <a:pt x="4403" y="4744"/>
                    <a:pt x="4434" y="4491"/>
                    <a:pt x="4276" y="4333"/>
                  </a:cubicBezTo>
                  <a:lnTo>
                    <a:pt x="761" y="152"/>
                  </a:lnTo>
                  <a:cubicBezTo>
                    <a:pt x="691" y="48"/>
                    <a:pt x="583" y="1"/>
                    <a:pt x="46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764600" y="2935225"/>
              <a:ext cx="79200" cy="87175"/>
            </a:xfrm>
            <a:custGeom>
              <a:avLst/>
              <a:gdLst/>
              <a:ahLst/>
              <a:cxnLst/>
              <a:rect l="l" t="t" r="r" b="b"/>
              <a:pathLst>
                <a:path w="3168" h="3487" extrusionOk="0">
                  <a:moveTo>
                    <a:pt x="445" y="1"/>
                  </a:moveTo>
                  <a:cubicBezTo>
                    <a:pt x="353" y="1"/>
                    <a:pt x="262" y="34"/>
                    <a:pt x="191" y="105"/>
                  </a:cubicBezTo>
                  <a:cubicBezTo>
                    <a:pt x="33" y="232"/>
                    <a:pt x="1" y="485"/>
                    <a:pt x="159" y="675"/>
                  </a:cubicBezTo>
                  <a:lnTo>
                    <a:pt x="2408" y="3335"/>
                  </a:lnTo>
                  <a:cubicBezTo>
                    <a:pt x="2478" y="3440"/>
                    <a:pt x="2586" y="3487"/>
                    <a:pt x="2700" y="3487"/>
                  </a:cubicBezTo>
                  <a:cubicBezTo>
                    <a:pt x="2794" y="3487"/>
                    <a:pt x="2892" y="3455"/>
                    <a:pt x="2978" y="3398"/>
                  </a:cubicBezTo>
                  <a:cubicBezTo>
                    <a:pt x="3136" y="3240"/>
                    <a:pt x="3168" y="2987"/>
                    <a:pt x="3009" y="2828"/>
                  </a:cubicBezTo>
                  <a:lnTo>
                    <a:pt x="761" y="137"/>
                  </a:lnTo>
                  <a:cubicBezTo>
                    <a:pt x="674" y="50"/>
                    <a:pt x="558" y="1"/>
                    <a:pt x="44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991825" y="2744025"/>
              <a:ext cx="79200" cy="87175"/>
            </a:xfrm>
            <a:custGeom>
              <a:avLst/>
              <a:gdLst/>
              <a:ahLst/>
              <a:cxnLst/>
              <a:rect l="l" t="t" r="r" b="b"/>
              <a:pathLst>
                <a:path w="3168" h="3487" extrusionOk="0">
                  <a:moveTo>
                    <a:pt x="445" y="1"/>
                  </a:moveTo>
                  <a:cubicBezTo>
                    <a:pt x="353" y="1"/>
                    <a:pt x="262" y="32"/>
                    <a:pt x="191" y="89"/>
                  </a:cubicBezTo>
                  <a:cubicBezTo>
                    <a:pt x="33" y="247"/>
                    <a:pt x="1" y="501"/>
                    <a:pt x="128" y="659"/>
                  </a:cubicBezTo>
                  <a:lnTo>
                    <a:pt x="2408" y="3351"/>
                  </a:lnTo>
                  <a:cubicBezTo>
                    <a:pt x="2477" y="3438"/>
                    <a:pt x="2585" y="3487"/>
                    <a:pt x="2700" y="3487"/>
                  </a:cubicBezTo>
                  <a:cubicBezTo>
                    <a:pt x="2794" y="3487"/>
                    <a:pt x="2892" y="3454"/>
                    <a:pt x="2978" y="3383"/>
                  </a:cubicBezTo>
                  <a:cubicBezTo>
                    <a:pt x="3136" y="3256"/>
                    <a:pt x="3168" y="3003"/>
                    <a:pt x="3010" y="2813"/>
                  </a:cubicBezTo>
                  <a:lnTo>
                    <a:pt x="761" y="152"/>
                  </a:lnTo>
                  <a:cubicBezTo>
                    <a:pt x="674" y="48"/>
                    <a:pt x="558" y="1"/>
                    <a:pt x="44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890500" y="2829150"/>
              <a:ext cx="79200" cy="87175"/>
            </a:xfrm>
            <a:custGeom>
              <a:avLst/>
              <a:gdLst/>
              <a:ahLst/>
              <a:cxnLst/>
              <a:rect l="l" t="t" r="r" b="b"/>
              <a:pathLst>
                <a:path w="3168" h="3487" extrusionOk="0">
                  <a:moveTo>
                    <a:pt x="468" y="0"/>
                  </a:moveTo>
                  <a:cubicBezTo>
                    <a:pt x="374" y="0"/>
                    <a:pt x="276" y="33"/>
                    <a:pt x="190" y="104"/>
                  </a:cubicBezTo>
                  <a:cubicBezTo>
                    <a:pt x="32" y="231"/>
                    <a:pt x="0" y="484"/>
                    <a:pt x="159" y="674"/>
                  </a:cubicBezTo>
                  <a:lnTo>
                    <a:pt x="2407" y="3334"/>
                  </a:lnTo>
                  <a:cubicBezTo>
                    <a:pt x="2494" y="3439"/>
                    <a:pt x="2610" y="3486"/>
                    <a:pt x="2723" y="3486"/>
                  </a:cubicBezTo>
                  <a:cubicBezTo>
                    <a:pt x="2816" y="3486"/>
                    <a:pt x="2906" y="3455"/>
                    <a:pt x="2977" y="3398"/>
                  </a:cubicBezTo>
                  <a:cubicBezTo>
                    <a:pt x="3136" y="3239"/>
                    <a:pt x="3167" y="2986"/>
                    <a:pt x="3009" y="2828"/>
                  </a:cubicBezTo>
                  <a:lnTo>
                    <a:pt x="760" y="136"/>
                  </a:lnTo>
                  <a:cubicBezTo>
                    <a:pt x="691" y="49"/>
                    <a:pt x="583" y="0"/>
                    <a:pt x="46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3061400" y="3680475"/>
              <a:ext cx="334925" cy="334925"/>
            </a:xfrm>
            <a:custGeom>
              <a:avLst/>
              <a:gdLst/>
              <a:ahLst/>
              <a:cxnLst/>
              <a:rect l="l" t="t" r="r" b="b"/>
              <a:pathLst>
                <a:path w="13397" h="13397" extrusionOk="0">
                  <a:moveTo>
                    <a:pt x="4973" y="0"/>
                  </a:moveTo>
                  <a:cubicBezTo>
                    <a:pt x="4625" y="0"/>
                    <a:pt x="4340" y="285"/>
                    <a:pt x="4340" y="602"/>
                  </a:cubicBezTo>
                  <a:lnTo>
                    <a:pt x="4340" y="3737"/>
                  </a:lnTo>
                  <a:cubicBezTo>
                    <a:pt x="4340" y="4054"/>
                    <a:pt x="4086" y="4339"/>
                    <a:pt x="3738" y="4339"/>
                  </a:cubicBezTo>
                  <a:lnTo>
                    <a:pt x="634" y="4339"/>
                  </a:lnTo>
                  <a:cubicBezTo>
                    <a:pt x="286" y="4339"/>
                    <a:pt x="1" y="4624"/>
                    <a:pt x="1" y="4941"/>
                  </a:cubicBezTo>
                  <a:lnTo>
                    <a:pt x="1" y="8424"/>
                  </a:lnTo>
                  <a:cubicBezTo>
                    <a:pt x="1" y="8773"/>
                    <a:pt x="286" y="9058"/>
                    <a:pt x="634" y="9058"/>
                  </a:cubicBezTo>
                  <a:lnTo>
                    <a:pt x="3738" y="9058"/>
                  </a:lnTo>
                  <a:cubicBezTo>
                    <a:pt x="4086" y="9058"/>
                    <a:pt x="4340" y="9311"/>
                    <a:pt x="4340" y="9659"/>
                  </a:cubicBezTo>
                  <a:lnTo>
                    <a:pt x="4340" y="12763"/>
                  </a:lnTo>
                  <a:cubicBezTo>
                    <a:pt x="4340" y="13111"/>
                    <a:pt x="4625" y="13396"/>
                    <a:pt x="4973" y="13396"/>
                  </a:cubicBezTo>
                  <a:lnTo>
                    <a:pt x="8457" y="13396"/>
                  </a:lnTo>
                  <a:cubicBezTo>
                    <a:pt x="8773" y="13396"/>
                    <a:pt x="9058" y="13111"/>
                    <a:pt x="9058" y="12763"/>
                  </a:cubicBezTo>
                  <a:lnTo>
                    <a:pt x="9058" y="9659"/>
                  </a:lnTo>
                  <a:cubicBezTo>
                    <a:pt x="9058" y="9311"/>
                    <a:pt x="9343" y="9058"/>
                    <a:pt x="9660" y="9058"/>
                  </a:cubicBezTo>
                  <a:lnTo>
                    <a:pt x="12795" y="9058"/>
                  </a:lnTo>
                  <a:cubicBezTo>
                    <a:pt x="13144" y="9058"/>
                    <a:pt x="13397" y="8773"/>
                    <a:pt x="13397" y="8424"/>
                  </a:cubicBezTo>
                  <a:lnTo>
                    <a:pt x="13397" y="4941"/>
                  </a:lnTo>
                  <a:cubicBezTo>
                    <a:pt x="13397" y="4624"/>
                    <a:pt x="13144" y="4339"/>
                    <a:pt x="12795" y="4339"/>
                  </a:cubicBezTo>
                  <a:lnTo>
                    <a:pt x="9660" y="4339"/>
                  </a:lnTo>
                  <a:cubicBezTo>
                    <a:pt x="9343" y="4339"/>
                    <a:pt x="9058" y="4054"/>
                    <a:pt x="9058" y="3737"/>
                  </a:cubicBezTo>
                  <a:lnTo>
                    <a:pt x="9058" y="602"/>
                  </a:lnTo>
                  <a:cubicBezTo>
                    <a:pt x="9058" y="285"/>
                    <a:pt x="8773" y="0"/>
                    <a:pt x="8457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1415400" y="2659150"/>
              <a:ext cx="343650" cy="342850"/>
            </a:xfrm>
            <a:custGeom>
              <a:avLst/>
              <a:gdLst/>
              <a:ahLst/>
              <a:cxnLst/>
              <a:rect l="l" t="t" r="r" b="b"/>
              <a:pathLst>
                <a:path w="13746" h="13714" extrusionOk="0">
                  <a:moveTo>
                    <a:pt x="5100" y="0"/>
                  </a:moveTo>
                  <a:cubicBezTo>
                    <a:pt x="4751" y="0"/>
                    <a:pt x="4466" y="285"/>
                    <a:pt x="4466" y="634"/>
                  </a:cubicBezTo>
                  <a:lnTo>
                    <a:pt x="4466" y="3832"/>
                  </a:lnTo>
                  <a:cubicBezTo>
                    <a:pt x="4466" y="4181"/>
                    <a:pt x="4181" y="4434"/>
                    <a:pt x="3833" y="4434"/>
                  </a:cubicBezTo>
                  <a:lnTo>
                    <a:pt x="634" y="4434"/>
                  </a:lnTo>
                  <a:cubicBezTo>
                    <a:pt x="286" y="4434"/>
                    <a:pt x="1" y="4719"/>
                    <a:pt x="1" y="5067"/>
                  </a:cubicBezTo>
                  <a:lnTo>
                    <a:pt x="1" y="8646"/>
                  </a:lnTo>
                  <a:cubicBezTo>
                    <a:pt x="1" y="8994"/>
                    <a:pt x="286" y="9279"/>
                    <a:pt x="634" y="9279"/>
                  </a:cubicBezTo>
                  <a:lnTo>
                    <a:pt x="3833" y="9279"/>
                  </a:lnTo>
                  <a:cubicBezTo>
                    <a:pt x="4181" y="9279"/>
                    <a:pt x="4466" y="9564"/>
                    <a:pt x="4466" y="9913"/>
                  </a:cubicBezTo>
                  <a:lnTo>
                    <a:pt x="4466" y="13080"/>
                  </a:lnTo>
                  <a:cubicBezTo>
                    <a:pt x="4466" y="13428"/>
                    <a:pt x="4751" y="13713"/>
                    <a:pt x="5100" y="13713"/>
                  </a:cubicBezTo>
                  <a:lnTo>
                    <a:pt x="8647" y="13713"/>
                  </a:lnTo>
                  <a:cubicBezTo>
                    <a:pt x="8995" y="13713"/>
                    <a:pt x="9280" y="13428"/>
                    <a:pt x="9280" y="13080"/>
                  </a:cubicBezTo>
                  <a:lnTo>
                    <a:pt x="9280" y="9913"/>
                  </a:lnTo>
                  <a:cubicBezTo>
                    <a:pt x="9280" y="9564"/>
                    <a:pt x="9565" y="9279"/>
                    <a:pt x="9913" y="9279"/>
                  </a:cubicBezTo>
                  <a:lnTo>
                    <a:pt x="13112" y="9279"/>
                  </a:lnTo>
                  <a:cubicBezTo>
                    <a:pt x="13460" y="9279"/>
                    <a:pt x="13745" y="8994"/>
                    <a:pt x="13745" y="8646"/>
                  </a:cubicBezTo>
                  <a:lnTo>
                    <a:pt x="13745" y="5067"/>
                  </a:lnTo>
                  <a:cubicBezTo>
                    <a:pt x="13714" y="4719"/>
                    <a:pt x="13460" y="4434"/>
                    <a:pt x="13112" y="4434"/>
                  </a:cubicBezTo>
                  <a:lnTo>
                    <a:pt x="9913" y="4434"/>
                  </a:lnTo>
                  <a:cubicBezTo>
                    <a:pt x="9565" y="4434"/>
                    <a:pt x="9280" y="4181"/>
                    <a:pt x="9280" y="3832"/>
                  </a:cubicBezTo>
                  <a:lnTo>
                    <a:pt x="9280" y="634"/>
                  </a:lnTo>
                  <a:cubicBezTo>
                    <a:pt x="9280" y="285"/>
                    <a:pt x="8995" y="0"/>
                    <a:pt x="8647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3386800" y="3473050"/>
              <a:ext cx="7950" cy="19025"/>
            </a:xfrm>
            <a:custGeom>
              <a:avLst/>
              <a:gdLst/>
              <a:ahLst/>
              <a:cxnLst/>
              <a:rect l="l" t="t" r="r" b="b"/>
              <a:pathLst>
                <a:path w="318" h="761" extrusionOk="0">
                  <a:moveTo>
                    <a:pt x="318" y="760"/>
                  </a:moveTo>
                  <a:cubicBezTo>
                    <a:pt x="191" y="507"/>
                    <a:pt x="64" y="253"/>
                    <a:pt x="1" y="0"/>
                  </a:cubicBezTo>
                  <a:cubicBezTo>
                    <a:pt x="64" y="253"/>
                    <a:pt x="191" y="507"/>
                    <a:pt x="318" y="76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3386800" y="3245025"/>
              <a:ext cx="194000" cy="246450"/>
            </a:xfrm>
            <a:custGeom>
              <a:avLst/>
              <a:gdLst/>
              <a:ahLst/>
              <a:cxnLst/>
              <a:rect l="l" t="t" r="r" b="b"/>
              <a:pathLst>
                <a:path w="7760" h="9858" extrusionOk="0">
                  <a:moveTo>
                    <a:pt x="6715" y="0"/>
                  </a:moveTo>
                  <a:lnTo>
                    <a:pt x="3801" y="2882"/>
                  </a:lnTo>
                  <a:lnTo>
                    <a:pt x="3809" y="2890"/>
                  </a:lnTo>
                  <a:lnTo>
                    <a:pt x="6715" y="0"/>
                  </a:lnTo>
                  <a:close/>
                  <a:moveTo>
                    <a:pt x="3809" y="2890"/>
                  </a:moveTo>
                  <a:lnTo>
                    <a:pt x="888" y="5796"/>
                  </a:lnTo>
                  <a:cubicBezTo>
                    <a:pt x="444" y="6239"/>
                    <a:pt x="159" y="6778"/>
                    <a:pt x="1" y="7316"/>
                  </a:cubicBezTo>
                  <a:cubicBezTo>
                    <a:pt x="159" y="7886"/>
                    <a:pt x="444" y="8393"/>
                    <a:pt x="888" y="8836"/>
                  </a:cubicBezTo>
                  <a:cubicBezTo>
                    <a:pt x="1553" y="9517"/>
                    <a:pt x="2431" y="9857"/>
                    <a:pt x="3310" y="9857"/>
                  </a:cubicBezTo>
                  <a:cubicBezTo>
                    <a:pt x="4189" y="9857"/>
                    <a:pt x="5068" y="9517"/>
                    <a:pt x="5733" y="8836"/>
                  </a:cubicBezTo>
                  <a:lnTo>
                    <a:pt x="7760" y="6841"/>
                  </a:lnTo>
                  <a:lnTo>
                    <a:pt x="3809" y="289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3396300" y="3494425"/>
              <a:ext cx="4000" cy="6350"/>
            </a:xfrm>
            <a:custGeom>
              <a:avLst/>
              <a:gdLst/>
              <a:ahLst/>
              <a:cxnLst/>
              <a:rect l="l" t="t" r="r" b="b"/>
              <a:pathLst>
                <a:path w="160" h="254" extrusionOk="0">
                  <a:moveTo>
                    <a:pt x="159" y="253"/>
                  </a:moveTo>
                  <a:cubicBezTo>
                    <a:pt x="96" y="158"/>
                    <a:pt x="33" y="95"/>
                    <a:pt x="1" y="0"/>
                  </a:cubicBezTo>
                  <a:cubicBezTo>
                    <a:pt x="33" y="95"/>
                    <a:pt x="96" y="158"/>
                    <a:pt x="159" y="253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3401850" y="3503125"/>
              <a:ext cx="7150" cy="7950"/>
            </a:xfrm>
            <a:custGeom>
              <a:avLst/>
              <a:gdLst/>
              <a:ahLst/>
              <a:cxnLst/>
              <a:rect l="l" t="t" r="r" b="b"/>
              <a:pathLst>
                <a:path w="286" h="318" extrusionOk="0">
                  <a:moveTo>
                    <a:pt x="286" y="317"/>
                  </a:moveTo>
                  <a:cubicBezTo>
                    <a:pt x="191" y="222"/>
                    <a:pt x="96" y="127"/>
                    <a:pt x="1" y="0"/>
                  </a:cubicBezTo>
                  <a:cubicBezTo>
                    <a:pt x="96" y="127"/>
                    <a:pt x="191" y="222"/>
                    <a:pt x="286" y="317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3385225" y="3427900"/>
              <a:ext cx="1600" cy="10325"/>
            </a:xfrm>
            <a:custGeom>
              <a:avLst/>
              <a:gdLst/>
              <a:ahLst/>
              <a:cxnLst/>
              <a:rect l="l" t="t" r="r" b="b"/>
              <a:pathLst>
                <a:path w="64" h="413" extrusionOk="0">
                  <a:moveTo>
                    <a:pt x="1" y="413"/>
                  </a:moveTo>
                  <a:cubicBezTo>
                    <a:pt x="1" y="286"/>
                    <a:pt x="32" y="159"/>
                    <a:pt x="64" y="1"/>
                  </a:cubicBezTo>
                  <a:cubicBezTo>
                    <a:pt x="32" y="159"/>
                    <a:pt x="1" y="286"/>
                    <a:pt x="1" y="413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3384425" y="3461950"/>
              <a:ext cx="2400" cy="8750"/>
            </a:xfrm>
            <a:custGeom>
              <a:avLst/>
              <a:gdLst/>
              <a:ahLst/>
              <a:cxnLst/>
              <a:rect l="l" t="t" r="r" b="b"/>
              <a:pathLst>
                <a:path w="96" h="350" extrusionOk="0">
                  <a:moveTo>
                    <a:pt x="96" y="349"/>
                  </a:moveTo>
                  <a:cubicBezTo>
                    <a:pt x="64" y="222"/>
                    <a:pt x="33" y="127"/>
                    <a:pt x="1" y="1"/>
                  </a:cubicBezTo>
                  <a:cubicBezTo>
                    <a:pt x="33" y="127"/>
                    <a:pt x="64" y="222"/>
                    <a:pt x="96" y="349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3383650" y="3439000"/>
              <a:ext cx="800" cy="21400"/>
            </a:xfrm>
            <a:custGeom>
              <a:avLst/>
              <a:gdLst/>
              <a:ahLst/>
              <a:cxnLst/>
              <a:rect l="l" t="t" r="r" b="b"/>
              <a:pathLst>
                <a:path w="32" h="856" extrusionOk="0">
                  <a:moveTo>
                    <a:pt x="32" y="0"/>
                  </a:moveTo>
                  <a:cubicBezTo>
                    <a:pt x="0" y="285"/>
                    <a:pt x="0" y="570"/>
                    <a:pt x="32" y="855"/>
                  </a:cubicBezTo>
                  <a:cubicBezTo>
                    <a:pt x="0" y="570"/>
                    <a:pt x="0" y="285"/>
                    <a:pt x="32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3602950" y="3366150"/>
              <a:ext cx="72875" cy="72875"/>
            </a:xfrm>
            <a:custGeom>
              <a:avLst/>
              <a:gdLst/>
              <a:ahLst/>
              <a:cxnLst/>
              <a:rect l="l" t="t" r="r" b="b"/>
              <a:pathLst>
                <a:path w="2915" h="2915" extrusionOk="0">
                  <a:moveTo>
                    <a:pt x="1" y="2914"/>
                  </a:moveTo>
                  <a:lnTo>
                    <a:pt x="2914" y="1"/>
                  </a:ln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3697950" y="3316275"/>
              <a:ext cx="2400" cy="9525"/>
            </a:xfrm>
            <a:custGeom>
              <a:avLst/>
              <a:gdLst/>
              <a:ahLst/>
              <a:cxnLst/>
              <a:rect l="l" t="t" r="r" b="b"/>
              <a:pathLst>
                <a:path w="96" h="381" extrusionOk="0">
                  <a:moveTo>
                    <a:pt x="96" y="1"/>
                  </a:moveTo>
                  <a:cubicBezTo>
                    <a:pt x="64" y="127"/>
                    <a:pt x="33" y="254"/>
                    <a:pt x="1" y="381"/>
                  </a:cubicBezTo>
                  <a:cubicBezTo>
                    <a:pt x="33" y="254"/>
                    <a:pt x="64" y="127"/>
                    <a:pt x="96" y="1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3690050" y="3327350"/>
              <a:ext cx="7925" cy="19050"/>
            </a:xfrm>
            <a:custGeom>
              <a:avLst/>
              <a:gdLst/>
              <a:ahLst/>
              <a:cxnLst/>
              <a:rect l="l" t="t" r="r" b="b"/>
              <a:pathLst>
                <a:path w="317" h="762" extrusionOk="0">
                  <a:moveTo>
                    <a:pt x="317" y="1"/>
                  </a:moveTo>
                  <a:cubicBezTo>
                    <a:pt x="253" y="286"/>
                    <a:pt x="127" y="539"/>
                    <a:pt x="0" y="761"/>
                  </a:cubicBezTo>
                  <a:cubicBezTo>
                    <a:pt x="127" y="539"/>
                    <a:pt x="253" y="286"/>
                    <a:pt x="317" y="1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3697950" y="3283025"/>
              <a:ext cx="1625" cy="10325"/>
            </a:xfrm>
            <a:custGeom>
              <a:avLst/>
              <a:gdLst/>
              <a:ahLst/>
              <a:cxnLst/>
              <a:rect l="l" t="t" r="r" b="b"/>
              <a:pathLst>
                <a:path w="65" h="413" extrusionOk="0">
                  <a:moveTo>
                    <a:pt x="1" y="1"/>
                  </a:moveTo>
                  <a:cubicBezTo>
                    <a:pt x="33" y="127"/>
                    <a:pt x="64" y="254"/>
                    <a:pt x="64" y="412"/>
                  </a:cubicBezTo>
                  <a:cubicBezTo>
                    <a:pt x="64" y="254"/>
                    <a:pt x="33" y="127"/>
                    <a:pt x="1" y="1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3481825" y="3219500"/>
              <a:ext cx="216150" cy="196550"/>
            </a:xfrm>
            <a:custGeom>
              <a:avLst/>
              <a:gdLst/>
              <a:ahLst/>
              <a:cxnLst/>
              <a:rect l="l" t="t" r="r" b="b"/>
              <a:pathLst>
                <a:path w="8646" h="7862" extrusionOk="0">
                  <a:moveTo>
                    <a:pt x="5336" y="0"/>
                  </a:moveTo>
                  <a:cubicBezTo>
                    <a:pt x="4458" y="0"/>
                    <a:pt x="3579" y="341"/>
                    <a:pt x="2914" y="1021"/>
                  </a:cubicBezTo>
                  <a:lnTo>
                    <a:pt x="0" y="3903"/>
                  </a:lnTo>
                  <a:lnTo>
                    <a:pt x="3959" y="7862"/>
                  </a:lnTo>
                  <a:lnTo>
                    <a:pt x="7759" y="4062"/>
                  </a:lnTo>
                  <a:cubicBezTo>
                    <a:pt x="8202" y="3618"/>
                    <a:pt x="8487" y="3080"/>
                    <a:pt x="8646" y="2542"/>
                  </a:cubicBezTo>
                  <a:cubicBezTo>
                    <a:pt x="8487" y="1971"/>
                    <a:pt x="8202" y="1433"/>
                    <a:pt x="7759" y="1021"/>
                  </a:cubicBezTo>
                  <a:cubicBezTo>
                    <a:pt x="7094" y="341"/>
                    <a:pt x="6215" y="0"/>
                    <a:pt x="53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3699550" y="3294100"/>
              <a:ext cx="1600" cy="21400"/>
            </a:xfrm>
            <a:custGeom>
              <a:avLst/>
              <a:gdLst/>
              <a:ahLst/>
              <a:cxnLst/>
              <a:rect l="l" t="t" r="r" b="b"/>
              <a:pathLst>
                <a:path w="64" h="856" extrusionOk="0">
                  <a:moveTo>
                    <a:pt x="32" y="856"/>
                  </a:moveTo>
                  <a:cubicBezTo>
                    <a:pt x="64" y="571"/>
                    <a:pt x="64" y="286"/>
                    <a:pt x="0" y="1"/>
                  </a:cubicBezTo>
                  <a:cubicBezTo>
                    <a:pt x="64" y="286"/>
                    <a:pt x="64" y="571"/>
                    <a:pt x="32" y="856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3684500" y="3348750"/>
              <a:ext cx="3975" cy="7150"/>
            </a:xfrm>
            <a:custGeom>
              <a:avLst/>
              <a:gdLst/>
              <a:ahLst/>
              <a:cxnLst/>
              <a:rect l="l" t="t" r="r" b="b"/>
              <a:pathLst>
                <a:path w="159" h="286" extrusionOk="0">
                  <a:moveTo>
                    <a:pt x="159" y="0"/>
                  </a:moveTo>
                  <a:cubicBezTo>
                    <a:pt x="127" y="95"/>
                    <a:pt x="64" y="190"/>
                    <a:pt x="0" y="285"/>
                  </a:cubicBezTo>
                  <a:cubicBezTo>
                    <a:pt x="64" y="190"/>
                    <a:pt x="127" y="95"/>
                    <a:pt x="159" y="0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3675800" y="3358250"/>
              <a:ext cx="7150" cy="7925"/>
            </a:xfrm>
            <a:custGeom>
              <a:avLst/>
              <a:gdLst/>
              <a:ahLst/>
              <a:cxnLst/>
              <a:rect l="l" t="t" r="r" b="b"/>
              <a:pathLst>
                <a:path w="286" h="317" extrusionOk="0">
                  <a:moveTo>
                    <a:pt x="0" y="317"/>
                  </a:moveTo>
                  <a:cubicBezTo>
                    <a:pt x="95" y="222"/>
                    <a:pt x="190" y="95"/>
                    <a:pt x="285" y="0"/>
                  </a:cubicBezTo>
                  <a:cubicBezTo>
                    <a:pt x="190" y="95"/>
                    <a:pt x="95" y="222"/>
                    <a:pt x="0" y="317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3386800" y="3470675"/>
              <a:ext cx="25" cy="2400"/>
            </a:xfrm>
            <a:custGeom>
              <a:avLst/>
              <a:gdLst/>
              <a:ahLst/>
              <a:cxnLst/>
              <a:rect l="l" t="t" r="r" b="b"/>
              <a:pathLst>
                <a:path w="1" h="96" extrusionOk="0">
                  <a:moveTo>
                    <a:pt x="1" y="95"/>
                  </a:moveTo>
                  <a:cubicBezTo>
                    <a:pt x="1" y="63"/>
                    <a:pt x="1" y="32"/>
                    <a:pt x="1" y="0"/>
                  </a:cubicBezTo>
                  <a:cubicBezTo>
                    <a:pt x="1" y="32"/>
                    <a:pt x="1" y="63"/>
                    <a:pt x="1" y="95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3408975" y="35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3400275" y="3500750"/>
              <a:ext cx="1600" cy="2400"/>
            </a:xfrm>
            <a:custGeom>
              <a:avLst/>
              <a:gdLst/>
              <a:ahLst/>
              <a:cxnLst/>
              <a:rect l="l" t="t" r="r" b="b"/>
              <a:pathLst>
                <a:path w="64" h="96" extrusionOk="0">
                  <a:moveTo>
                    <a:pt x="64" y="95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3384425" y="3460375"/>
              <a:ext cx="25" cy="1600"/>
            </a:xfrm>
            <a:custGeom>
              <a:avLst/>
              <a:gdLst/>
              <a:ahLst/>
              <a:cxnLst/>
              <a:rect l="l" t="t" r="r" b="b"/>
              <a:pathLst>
                <a:path w="1" h="64" extrusionOk="0">
                  <a:moveTo>
                    <a:pt x="1" y="64"/>
                  </a:moveTo>
                  <a:cubicBezTo>
                    <a:pt x="1" y="32"/>
                    <a:pt x="1" y="32"/>
                    <a:pt x="1" y="0"/>
                  </a:cubicBezTo>
                  <a:cubicBezTo>
                    <a:pt x="1" y="32"/>
                    <a:pt x="1" y="32"/>
                    <a:pt x="1" y="64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3394725" y="3492050"/>
              <a:ext cx="1600" cy="2400"/>
            </a:xfrm>
            <a:custGeom>
              <a:avLst/>
              <a:gdLst/>
              <a:ahLst/>
              <a:cxnLst/>
              <a:rect l="l" t="t" r="r" b="b"/>
              <a:pathLst>
                <a:path w="64" h="96" extrusionOk="0">
                  <a:moveTo>
                    <a:pt x="64" y="95"/>
                  </a:moveTo>
                  <a:cubicBezTo>
                    <a:pt x="32" y="63"/>
                    <a:pt x="1" y="32"/>
                    <a:pt x="1" y="0"/>
                  </a:cubicBezTo>
                  <a:cubicBezTo>
                    <a:pt x="1" y="32"/>
                    <a:pt x="32" y="63"/>
                    <a:pt x="64" y="95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3697950" y="3325775"/>
              <a:ext cx="25" cy="1600"/>
            </a:xfrm>
            <a:custGeom>
              <a:avLst/>
              <a:gdLst/>
              <a:ahLst/>
              <a:cxnLst/>
              <a:rect l="l" t="t" r="r" b="b"/>
              <a:pathLst>
                <a:path w="1" h="64" extrusionOk="0">
                  <a:moveTo>
                    <a:pt x="1" y="1"/>
                  </a:moveTo>
                  <a:cubicBezTo>
                    <a:pt x="1" y="1"/>
                    <a:pt x="1" y="32"/>
                    <a:pt x="1" y="64"/>
                  </a:cubicBezTo>
                  <a:cubicBezTo>
                    <a:pt x="1" y="32"/>
                    <a:pt x="1" y="32"/>
                    <a:pt x="1" y="1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688450" y="3346375"/>
              <a:ext cx="1625" cy="2400"/>
            </a:xfrm>
            <a:custGeom>
              <a:avLst/>
              <a:gdLst/>
              <a:ahLst/>
              <a:cxnLst/>
              <a:rect l="l" t="t" r="r" b="b"/>
              <a:pathLst>
                <a:path w="65" h="96" extrusionOk="0">
                  <a:moveTo>
                    <a:pt x="64" y="0"/>
                  </a:moveTo>
                  <a:cubicBezTo>
                    <a:pt x="64" y="32"/>
                    <a:pt x="32" y="63"/>
                    <a:pt x="1" y="95"/>
                  </a:cubicBezTo>
                  <a:cubicBezTo>
                    <a:pt x="32" y="63"/>
                    <a:pt x="64" y="32"/>
                    <a:pt x="64" y="0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3682925" y="3355875"/>
              <a:ext cx="1600" cy="2400"/>
            </a:xfrm>
            <a:custGeom>
              <a:avLst/>
              <a:gdLst/>
              <a:ahLst/>
              <a:cxnLst/>
              <a:rect l="l" t="t" r="r" b="b"/>
              <a:pathLst>
                <a:path w="64" h="96" extrusionOk="0">
                  <a:moveTo>
                    <a:pt x="63" y="0"/>
                  </a:moveTo>
                  <a:lnTo>
                    <a:pt x="63" y="0"/>
                  </a:lnTo>
                  <a:cubicBezTo>
                    <a:pt x="32" y="32"/>
                    <a:pt x="0" y="63"/>
                    <a:pt x="0" y="9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3699550" y="3315475"/>
              <a:ext cx="800" cy="825"/>
            </a:xfrm>
            <a:custGeom>
              <a:avLst/>
              <a:gdLst/>
              <a:ahLst/>
              <a:cxnLst/>
              <a:rect l="l" t="t" r="r" b="b"/>
              <a:pathLst>
                <a:path w="32" h="33" extrusionOk="0">
                  <a:moveTo>
                    <a:pt x="32" y="1"/>
                  </a:moveTo>
                  <a:cubicBezTo>
                    <a:pt x="32" y="1"/>
                    <a:pt x="32" y="33"/>
                    <a:pt x="0" y="33"/>
                  </a:cubicBezTo>
                  <a:cubicBezTo>
                    <a:pt x="32" y="33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3697950" y="3283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386800" y="3427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699550" y="3293325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0" y="0"/>
                  </a:moveTo>
                  <a:cubicBezTo>
                    <a:pt x="0" y="0"/>
                    <a:pt x="0" y="32"/>
                    <a:pt x="0" y="32"/>
                  </a:cubicBezTo>
                  <a:cubicBezTo>
                    <a:pt x="0" y="3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384425" y="3438200"/>
              <a:ext cx="25" cy="825"/>
            </a:xfrm>
            <a:custGeom>
              <a:avLst/>
              <a:gdLst/>
              <a:ahLst/>
              <a:cxnLst/>
              <a:rect l="l" t="t" r="r" b="b"/>
              <a:pathLst>
                <a:path w="1" h="33" extrusionOk="0">
                  <a:moveTo>
                    <a:pt x="1" y="32"/>
                  </a:moveTo>
                  <a:cubicBezTo>
                    <a:pt x="1" y="32"/>
                    <a:pt x="1" y="32"/>
                    <a:pt x="1" y="1"/>
                  </a:cubicBezTo>
                  <a:cubicBezTo>
                    <a:pt x="1" y="32"/>
                    <a:pt x="1" y="32"/>
                    <a:pt x="1" y="32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383650" y="3416025"/>
              <a:ext cx="219325" cy="119975"/>
            </a:xfrm>
            <a:custGeom>
              <a:avLst/>
              <a:gdLst/>
              <a:ahLst/>
              <a:cxnLst/>
              <a:rect l="l" t="t" r="r" b="b"/>
              <a:pathLst>
                <a:path w="8773" h="4799" extrusionOk="0">
                  <a:moveTo>
                    <a:pt x="7886" y="1"/>
                  </a:moveTo>
                  <a:lnTo>
                    <a:pt x="5859" y="1996"/>
                  </a:lnTo>
                  <a:cubicBezTo>
                    <a:pt x="5194" y="2677"/>
                    <a:pt x="4315" y="3017"/>
                    <a:pt x="3436" y="3017"/>
                  </a:cubicBezTo>
                  <a:cubicBezTo>
                    <a:pt x="2557" y="3017"/>
                    <a:pt x="1679" y="2677"/>
                    <a:pt x="1014" y="1996"/>
                  </a:cubicBezTo>
                  <a:cubicBezTo>
                    <a:pt x="570" y="1553"/>
                    <a:pt x="285" y="1046"/>
                    <a:pt x="127" y="476"/>
                  </a:cubicBezTo>
                  <a:cubicBezTo>
                    <a:pt x="95" y="603"/>
                    <a:pt x="64" y="761"/>
                    <a:pt x="64" y="888"/>
                  </a:cubicBezTo>
                  <a:cubicBezTo>
                    <a:pt x="64" y="919"/>
                    <a:pt x="32" y="919"/>
                    <a:pt x="32" y="919"/>
                  </a:cubicBezTo>
                  <a:cubicBezTo>
                    <a:pt x="0" y="1204"/>
                    <a:pt x="0" y="1489"/>
                    <a:pt x="32" y="1774"/>
                  </a:cubicBezTo>
                  <a:cubicBezTo>
                    <a:pt x="32" y="1806"/>
                    <a:pt x="32" y="1806"/>
                    <a:pt x="32" y="1838"/>
                  </a:cubicBezTo>
                  <a:cubicBezTo>
                    <a:pt x="64" y="1964"/>
                    <a:pt x="95" y="2059"/>
                    <a:pt x="127" y="2186"/>
                  </a:cubicBezTo>
                  <a:cubicBezTo>
                    <a:pt x="127" y="2218"/>
                    <a:pt x="127" y="2249"/>
                    <a:pt x="127" y="2281"/>
                  </a:cubicBezTo>
                  <a:cubicBezTo>
                    <a:pt x="190" y="2534"/>
                    <a:pt x="317" y="2788"/>
                    <a:pt x="444" y="3041"/>
                  </a:cubicBezTo>
                  <a:cubicBezTo>
                    <a:pt x="444" y="3073"/>
                    <a:pt x="475" y="3104"/>
                    <a:pt x="507" y="3136"/>
                  </a:cubicBezTo>
                  <a:cubicBezTo>
                    <a:pt x="539" y="3231"/>
                    <a:pt x="602" y="3294"/>
                    <a:pt x="665" y="3389"/>
                  </a:cubicBezTo>
                  <a:lnTo>
                    <a:pt x="729" y="3484"/>
                  </a:lnTo>
                  <a:cubicBezTo>
                    <a:pt x="824" y="3611"/>
                    <a:pt x="919" y="3706"/>
                    <a:pt x="1014" y="3801"/>
                  </a:cubicBezTo>
                  <a:cubicBezTo>
                    <a:pt x="1679" y="4466"/>
                    <a:pt x="2557" y="4799"/>
                    <a:pt x="3436" y="4799"/>
                  </a:cubicBezTo>
                  <a:cubicBezTo>
                    <a:pt x="4315" y="4799"/>
                    <a:pt x="5194" y="4466"/>
                    <a:pt x="5859" y="3801"/>
                  </a:cubicBezTo>
                  <a:lnTo>
                    <a:pt x="8773" y="888"/>
                  </a:lnTo>
                  <a:lnTo>
                    <a:pt x="788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383650" y="3416025"/>
              <a:ext cx="219325" cy="119975"/>
            </a:xfrm>
            <a:custGeom>
              <a:avLst/>
              <a:gdLst/>
              <a:ahLst/>
              <a:cxnLst/>
              <a:rect l="l" t="t" r="r" b="b"/>
              <a:pathLst>
                <a:path w="8773" h="4799" extrusionOk="0">
                  <a:moveTo>
                    <a:pt x="7886" y="1"/>
                  </a:moveTo>
                  <a:lnTo>
                    <a:pt x="5859" y="1996"/>
                  </a:lnTo>
                  <a:cubicBezTo>
                    <a:pt x="5194" y="2677"/>
                    <a:pt x="4315" y="3017"/>
                    <a:pt x="3436" y="3017"/>
                  </a:cubicBezTo>
                  <a:cubicBezTo>
                    <a:pt x="2557" y="3017"/>
                    <a:pt x="1679" y="2677"/>
                    <a:pt x="1014" y="1996"/>
                  </a:cubicBezTo>
                  <a:cubicBezTo>
                    <a:pt x="570" y="1553"/>
                    <a:pt x="285" y="1046"/>
                    <a:pt x="127" y="476"/>
                  </a:cubicBezTo>
                  <a:cubicBezTo>
                    <a:pt x="95" y="603"/>
                    <a:pt x="64" y="761"/>
                    <a:pt x="64" y="888"/>
                  </a:cubicBezTo>
                  <a:cubicBezTo>
                    <a:pt x="64" y="919"/>
                    <a:pt x="32" y="919"/>
                    <a:pt x="32" y="919"/>
                  </a:cubicBezTo>
                  <a:cubicBezTo>
                    <a:pt x="0" y="1204"/>
                    <a:pt x="0" y="1489"/>
                    <a:pt x="32" y="1774"/>
                  </a:cubicBezTo>
                  <a:cubicBezTo>
                    <a:pt x="32" y="1806"/>
                    <a:pt x="32" y="1806"/>
                    <a:pt x="32" y="1838"/>
                  </a:cubicBezTo>
                  <a:cubicBezTo>
                    <a:pt x="64" y="1964"/>
                    <a:pt x="95" y="2059"/>
                    <a:pt x="127" y="2186"/>
                  </a:cubicBezTo>
                  <a:cubicBezTo>
                    <a:pt x="127" y="2218"/>
                    <a:pt x="127" y="2249"/>
                    <a:pt x="127" y="2281"/>
                  </a:cubicBezTo>
                  <a:cubicBezTo>
                    <a:pt x="190" y="2534"/>
                    <a:pt x="317" y="2788"/>
                    <a:pt x="444" y="3041"/>
                  </a:cubicBezTo>
                  <a:cubicBezTo>
                    <a:pt x="444" y="3073"/>
                    <a:pt x="475" y="3104"/>
                    <a:pt x="507" y="3136"/>
                  </a:cubicBezTo>
                  <a:cubicBezTo>
                    <a:pt x="539" y="3231"/>
                    <a:pt x="602" y="3294"/>
                    <a:pt x="665" y="3389"/>
                  </a:cubicBezTo>
                  <a:lnTo>
                    <a:pt x="729" y="3484"/>
                  </a:lnTo>
                  <a:cubicBezTo>
                    <a:pt x="824" y="3611"/>
                    <a:pt x="919" y="3706"/>
                    <a:pt x="1014" y="3801"/>
                  </a:cubicBezTo>
                  <a:cubicBezTo>
                    <a:pt x="1679" y="4466"/>
                    <a:pt x="2557" y="4799"/>
                    <a:pt x="3436" y="4799"/>
                  </a:cubicBezTo>
                  <a:cubicBezTo>
                    <a:pt x="4315" y="4799"/>
                    <a:pt x="5194" y="4466"/>
                    <a:pt x="5859" y="3801"/>
                  </a:cubicBezTo>
                  <a:lnTo>
                    <a:pt x="8773" y="888"/>
                  </a:lnTo>
                  <a:lnTo>
                    <a:pt x="7886" y="1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80775" y="3283025"/>
              <a:ext cx="120375" cy="156000"/>
            </a:xfrm>
            <a:custGeom>
              <a:avLst/>
              <a:gdLst/>
              <a:ahLst/>
              <a:cxnLst/>
              <a:rect l="l" t="t" r="r" b="b"/>
              <a:pathLst>
                <a:path w="4815" h="6240" extrusionOk="0">
                  <a:moveTo>
                    <a:pt x="4688" y="1"/>
                  </a:moveTo>
                  <a:cubicBezTo>
                    <a:pt x="4529" y="539"/>
                    <a:pt x="4244" y="1077"/>
                    <a:pt x="3801" y="1521"/>
                  </a:cubicBezTo>
                  <a:lnTo>
                    <a:pt x="1" y="5321"/>
                  </a:lnTo>
                  <a:lnTo>
                    <a:pt x="888" y="6239"/>
                  </a:lnTo>
                  <a:lnTo>
                    <a:pt x="3801" y="3326"/>
                  </a:lnTo>
                  <a:cubicBezTo>
                    <a:pt x="3896" y="3231"/>
                    <a:pt x="3991" y="3104"/>
                    <a:pt x="4086" y="3009"/>
                  </a:cubicBezTo>
                  <a:cubicBezTo>
                    <a:pt x="4086" y="2977"/>
                    <a:pt x="4118" y="2946"/>
                    <a:pt x="4149" y="2914"/>
                  </a:cubicBezTo>
                  <a:cubicBezTo>
                    <a:pt x="4213" y="2819"/>
                    <a:pt x="4276" y="2724"/>
                    <a:pt x="4308" y="2629"/>
                  </a:cubicBezTo>
                  <a:cubicBezTo>
                    <a:pt x="4339" y="2597"/>
                    <a:pt x="4339" y="2566"/>
                    <a:pt x="4371" y="2534"/>
                  </a:cubicBezTo>
                  <a:cubicBezTo>
                    <a:pt x="4498" y="2312"/>
                    <a:pt x="4624" y="2059"/>
                    <a:pt x="4688" y="1774"/>
                  </a:cubicBezTo>
                  <a:cubicBezTo>
                    <a:pt x="4688" y="1742"/>
                    <a:pt x="4688" y="1742"/>
                    <a:pt x="4688" y="1711"/>
                  </a:cubicBezTo>
                  <a:cubicBezTo>
                    <a:pt x="4720" y="1584"/>
                    <a:pt x="4751" y="1457"/>
                    <a:pt x="4783" y="1331"/>
                  </a:cubicBezTo>
                  <a:cubicBezTo>
                    <a:pt x="4783" y="1331"/>
                    <a:pt x="4783" y="1299"/>
                    <a:pt x="4783" y="1299"/>
                  </a:cubicBezTo>
                  <a:cubicBezTo>
                    <a:pt x="4815" y="1014"/>
                    <a:pt x="4815" y="729"/>
                    <a:pt x="4783" y="444"/>
                  </a:cubicBezTo>
                  <a:cubicBezTo>
                    <a:pt x="4783" y="444"/>
                    <a:pt x="4751" y="412"/>
                    <a:pt x="4751" y="412"/>
                  </a:cubicBezTo>
                  <a:cubicBezTo>
                    <a:pt x="4751" y="286"/>
                    <a:pt x="4720" y="127"/>
                    <a:pt x="4688" y="1"/>
                  </a:cubicBezTo>
                  <a:close/>
                </a:path>
              </a:pathLst>
            </a:custGeom>
            <a:solidFill>
              <a:srgbClr val="85B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80775" y="3283025"/>
              <a:ext cx="120375" cy="156000"/>
            </a:xfrm>
            <a:custGeom>
              <a:avLst/>
              <a:gdLst/>
              <a:ahLst/>
              <a:cxnLst/>
              <a:rect l="l" t="t" r="r" b="b"/>
              <a:pathLst>
                <a:path w="4815" h="6240" extrusionOk="0">
                  <a:moveTo>
                    <a:pt x="4688" y="1"/>
                  </a:moveTo>
                  <a:cubicBezTo>
                    <a:pt x="4529" y="539"/>
                    <a:pt x="4244" y="1077"/>
                    <a:pt x="3801" y="1521"/>
                  </a:cubicBezTo>
                  <a:lnTo>
                    <a:pt x="1" y="5321"/>
                  </a:lnTo>
                  <a:lnTo>
                    <a:pt x="888" y="6239"/>
                  </a:lnTo>
                  <a:lnTo>
                    <a:pt x="3801" y="3326"/>
                  </a:lnTo>
                  <a:cubicBezTo>
                    <a:pt x="3896" y="3231"/>
                    <a:pt x="3991" y="3104"/>
                    <a:pt x="4086" y="3009"/>
                  </a:cubicBezTo>
                  <a:cubicBezTo>
                    <a:pt x="4086" y="2977"/>
                    <a:pt x="4118" y="2946"/>
                    <a:pt x="4149" y="2914"/>
                  </a:cubicBezTo>
                  <a:cubicBezTo>
                    <a:pt x="4213" y="2819"/>
                    <a:pt x="4276" y="2724"/>
                    <a:pt x="4308" y="2629"/>
                  </a:cubicBezTo>
                  <a:cubicBezTo>
                    <a:pt x="4339" y="2597"/>
                    <a:pt x="4339" y="2566"/>
                    <a:pt x="4371" y="2534"/>
                  </a:cubicBezTo>
                  <a:cubicBezTo>
                    <a:pt x="4498" y="2312"/>
                    <a:pt x="4624" y="2059"/>
                    <a:pt x="4688" y="1774"/>
                  </a:cubicBezTo>
                  <a:cubicBezTo>
                    <a:pt x="4688" y="1742"/>
                    <a:pt x="4688" y="1742"/>
                    <a:pt x="4688" y="1711"/>
                  </a:cubicBezTo>
                  <a:cubicBezTo>
                    <a:pt x="4720" y="1584"/>
                    <a:pt x="4751" y="1457"/>
                    <a:pt x="4783" y="1331"/>
                  </a:cubicBezTo>
                  <a:cubicBezTo>
                    <a:pt x="4783" y="1331"/>
                    <a:pt x="4783" y="1299"/>
                    <a:pt x="4783" y="1299"/>
                  </a:cubicBezTo>
                  <a:cubicBezTo>
                    <a:pt x="4815" y="1014"/>
                    <a:pt x="4815" y="729"/>
                    <a:pt x="4783" y="444"/>
                  </a:cubicBezTo>
                  <a:cubicBezTo>
                    <a:pt x="4783" y="444"/>
                    <a:pt x="4751" y="412"/>
                    <a:pt x="4751" y="412"/>
                  </a:cubicBezTo>
                  <a:cubicBezTo>
                    <a:pt x="4751" y="286"/>
                    <a:pt x="4720" y="127"/>
                    <a:pt x="4688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520600" y="3231575"/>
              <a:ext cx="116425" cy="66525"/>
            </a:xfrm>
            <a:custGeom>
              <a:avLst/>
              <a:gdLst/>
              <a:ahLst/>
              <a:cxnLst/>
              <a:rect l="l" t="t" r="r" b="b"/>
              <a:pathLst>
                <a:path w="4657" h="2661" extrusionOk="0">
                  <a:moveTo>
                    <a:pt x="856" y="1679"/>
                  </a:moveTo>
                  <a:cubicBezTo>
                    <a:pt x="856" y="1679"/>
                    <a:pt x="2693" y="0"/>
                    <a:pt x="4245" y="285"/>
                  </a:cubicBezTo>
                  <a:cubicBezTo>
                    <a:pt x="4656" y="602"/>
                    <a:pt x="4150" y="1393"/>
                    <a:pt x="3073" y="1869"/>
                  </a:cubicBezTo>
                  <a:cubicBezTo>
                    <a:pt x="2028" y="2344"/>
                    <a:pt x="1" y="2660"/>
                    <a:pt x="856" y="167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1231725" y="2331375"/>
              <a:ext cx="1625" cy="10325"/>
            </a:xfrm>
            <a:custGeom>
              <a:avLst/>
              <a:gdLst/>
              <a:ahLst/>
              <a:cxnLst/>
              <a:rect l="l" t="t" r="r" b="b"/>
              <a:pathLst>
                <a:path w="65" h="413" extrusionOk="0">
                  <a:moveTo>
                    <a:pt x="64" y="1"/>
                  </a:moveTo>
                  <a:lnTo>
                    <a:pt x="64" y="1"/>
                  </a:lnTo>
                  <a:cubicBezTo>
                    <a:pt x="32" y="127"/>
                    <a:pt x="1" y="254"/>
                    <a:pt x="1" y="412"/>
                  </a:cubicBezTo>
                  <a:lnTo>
                    <a:pt x="1" y="412"/>
                  </a:lnTo>
                  <a:cubicBezTo>
                    <a:pt x="1" y="254"/>
                    <a:pt x="32" y="127"/>
                    <a:pt x="64" y="1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1233325" y="2329000"/>
              <a:ext cx="800" cy="2400"/>
            </a:xfrm>
            <a:custGeom>
              <a:avLst/>
              <a:gdLst/>
              <a:ahLst/>
              <a:cxnLst/>
              <a:rect l="l" t="t" r="r" b="b"/>
              <a:pathLst>
                <a:path w="32" h="96" extrusionOk="0">
                  <a:moveTo>
                    <a:pt x="32" y="1"/>
                  </a:moveTo>
                  <a:cubicBezTo>
                    <a:pt x="32" y="32"/>
                    <a:pt x="32" y="64"/>
                    <a:pt x="0" y="96"/>
                  </a:cubicBezTo>
                  <a:lnTo>
                    <a:pt x="0" y="96"/>
                  </a:lnTo>
                  <a:cubicBezTo>
                    <a:pt x="32" y="64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1350500" y="2365425"/>
              <a:ext cx="193975" cy="173800"/>
            </a:xfrm>
            <a:custGeom>
              <a:avLst/>
              <a:gdLst/>
              <a:ahLst/>
              <a:cxnLst/>
              <a:rect l="l" t="t" r="r" b="b"/>
              <a:pathLst>
                <a:path w="7759" h="6952" extrusionOk="0">
                  <a:moveTo>
                    <a:pt x="3959" y="0"/>
                  </a:moveTo>
                  <a:lnTo>
                    <a:pt x="3959" y="0"/>
                  </a:lnTo>
                  <a:lnTo>
                    <a:pt x="3959" y="0"/>
                  </a:lnTo>
                  <a:lnTo>
                    <a:pt x="3959" y="0"/>
                  </a:lnTo>
                  <a:close/>
                  <a:moveTo>
                    <a:pt x="3959" y="0"/>
                  </a:moveTo>
                  <a:lnTo>
                    <a:pt x="0" y="3959"/>
                  </a:lnTo>
                  <a:lnTo>
                    <a:pt x="2027" y="5954"/>
                  </a:lnTo>
                  <a:cubicBezTo>
                    <a:pt x="2692" y="6619"/>
                    <a:pt x="3571" y="6952"/>
                    <a:pt x="4450" y="6952"/>
                  </a:cubicBezTo>
                  <a:cubicBezTo>
                    <a:pt x="5328" y="6952"/>
                    <a:pt x="6207" y="6619"/>
                    <a:pt x="6872" y="5954"/>
                  </a:cubicBezTo>
                  <a:cubicBezTo>
                    <a:pt x="7316" y="5511"/>
                    <a:pt x="7601" y="5004"/>
                    <a:pt x="7759" y="4434"/>
                  </a:cubicBezTo>
                  <a:cubicBezTo>
                    <a:pt x="7601" y="3864"/>
                    <a:pt x="7316" y="3357"/>
                    <a:pt x="6872" y="2914"/>
                  </a:cubicBezTo>
                  <a:lnTo>
                    <a:pt x="3959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1240450" y="2292575"/>
              <a:ext cx="15050" cy="21400"/>
            </a:xfrm>
            <a:custGeom>
              <a:avLst/>
              <a:gdLst/>
              <a:ahLst/>
              <a:cxnLst/>
              <a:rect l="l" t="t" r="r" b="b"/>
              <a:pathLst>
                <a:path w="602" h="856" extrusionOk="0">
                  <a:moveTo>
                    <a:pt x="0" y="856"/>
                  </a:moveTo>
                  <a:cubicBezTo>
                    <a:pt x="158" y="539"/>
                    <a:pt x="348" y="254"/>
                    <a:pt x="602" y="1"/>
                  </a:cubicBezTo>
                  <a:cubicBezTo>
                    <a:pt x="348" y="254"/>
                    <a:pt x="158" y="539"/>
                    <a:pt x="0" y="856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1230950" y="2342450"/>
              <a:ext cx="25" cy="3200"/>
            </a:xfrm>
            <a:custGeom>
              <a:avLst/>
              <a:gdLst/>
              <a:ahLst/>
              <a:cxnLst/>
              <a:rect l="l" t="t" r="r" b="b"/>
              <a:pathLst>
                <a:path w="1" h="128" extrusionOk="0">
                  <a:moveTo>
                    <a:pt x="0" y="1"/>
                  </a:moveTo>
                  <a:cubicBezTo>
                    <a:pt x="0" y="33"/>
                    <a:pt x="0" y="64"/>
                    <a:pt x="0" y="128"/>
                  </a:cubicBezTo>
                  <a:cubicBezTo>
                    <a:pt x="0" y="64"/>
                    <a:pt x="0" y="33"/>
                    <a:pt x="0" y="1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1242825" y="2397100"/>
              <a:ext cx="3975" cy="6350"/>
            </a:xfrm>
            <a:custGeom>
              <a:avLst/>
              <a:gdLst/>
              <a:ahLst/>
              <a:cxnLst/>
              <a:rect l="l" t="t" r="r" b="b"/>
              <a:pathLst>
                <a:path w="159" h="254" extrusionOk="0">
                  <a:moveTo>
                    <a:pt x="158" y="253"/>
                  </a:moveTo>
                  <a:cubicBezTo>
                    <a:pt x="95" y="190"/>
                    <a:pt x="32" y="95"/>
                    <a:pt x="0" y="0"/>
                  </a:cubicBezTo>
                  <a:cubicBezTo>
                    <a:pt x="32" y="95"/>
                    <a:pt x="95" y="190"/>
                    <a:pt x="158" y="2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1230950" y="2364625"/>
              <a:ext cx="2400" cy="9525"/>
            </a:xfrm>
            <a:custGeom>
              <a:avLst/>
              <a:gdLst/>
              <a:ahLst/>
              <a:cxnLst/>
              <a:rect l="l" t="t" r="r" b="b"/>
              <a:pathLst>
                <a:path w="96" h="381" extrusionOk="0">
                  <a:moveTo>
                    <a:pt x="95" y="381"/>
                  </a:moveTo>
                  <a:cubicBezTo>
                    <a:pt x="63" y="254"/>
                    <a:pt x="32" y="127"/>
                    <a:pt x="0" y="1"/>
                  </a:cubicBezTo>
                  <a:cubicBezTo>
                    <a:pt x="32" y="127"/>
                    <a:pt x="63" y="254"/>
                    <a:pt x="95" y="3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1233325" y="2375700"/>
              <a:ext cx="7925" cy="19050"/>
            </a:xfrm>
            <a:custGeom>
              <a:avLst/>
              <a:gdLst/>
              <a:ahLst/>
              <a:cxnLst/>
              <a:rect l="l" t="t" r="r" b="b"/>
              <a:pathLst>
                <a:path w="317" h="762" extrusionOk="0">
                  <a:moveTo>
                    <a:pt x="317" y="761"/>
                  </a:moveTo>
                  <a:cubicBezTo>
                    <a:pt x="190" y="539"/>
                    <a:pt x="63" y="254"/>
                    <a:pt x="0" y="1"/>
                  </a:cubicBezTo>
                  <a:cubicBezTo>
                    <a:pt x="63" y="254"/>
                    <a:pt x="190" y="539"/>
                    <a:pt x="317" y="7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1233325" y="2267850"/>
              <a:ext cx="216150" cy="196550"/>
            </a:xfrm>
            <a:custGeom>
              <a:avLst/>
              <a:gdLst/>
              <a:ahLst/>
              <a:cxnLst/>
              <a:rect l="l" t="t" r="r" b="b"/>
              <a:pathLst>
                <a:path w="8646" h="7862" extrusionOk="0">
                  <a:moveTo>
                    <a:pt x="3309" y="0"/>
                  </a:moveTo>
                  <a:cubicBezTo>
                    <a:pt x="2431" y="0"/>
                    <a:pt x="1552" y="341"/>
                    <a:pt x="887" y="1021"/>
                  </a:cubicBezTo>
                  <a:cubicBezTo>
                    <a:pt x="633" y="1243"/>
                    <a:pt x="443" y="1528"/>
                    <a:pt x="285" y="1845"/>
                  </a:cubicBezTo>
                  <a:cubicBezTo>
                    <a:pt x="158" y="2035"/>
                    <a:pt x="95" y="2257"/>
                    <a:pt x="32" y="2447"/>
                  </a:cubicBezTo>
                  <a:cubicBezTo>
                    <a:pt x="32" y="2478"/>
                    <a:pt x="0" y="2510"/>
                    <a:pt x="0" y="2542"/>
                  </a:cubicBezTo>
                  <a:cubicBezTo>
                    <a:pt x="158" y="3080"/>
                    <a:pt x="443" y="3618"/>
                    <a:pt x="887" y="4062"/>
                  </a:cubicBezTo>
                  <a:lnTo>
                    <a:pt x="4687" y="7862"/>
                  </a:lnTo>
                  <a:lnTo>
                    <a:pt x="8646" y="3903"/>
                  </a:lnTo>
                  <a:lnTo>
                    <a:pt x="5732" y="1021"/>
                  </a:lnTo>
                  <a:cubicBezTo>
                    <a:pt x="5067" y="341"/>
                    <a:pt x="4188" y="0"/>
                    <a:pt x="33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1248350" y="2406600"/>
              <a:ext cx="80000" cy="79975"/>
            </a:xfrm>
            <a:custGeom>
              <a:avLst/>
              <a:gdLst/>
              <a:ahLst/>
              <a:cxnLst/>
              <a:rect l="l" t="t" r="r" b="b"/>
              <a:pathLst>
                <a:path w="3200" h="3199" extrusionOk="0">
                  <a:moveTo>
                    <a:pt x="3199" y="3199"/>
                  </a:moveTo>
                  <a:lnTo>
                    <a:pt x="286" y="317"/>
                  </a:lnTo>
                  <a:cubicBezTo>
                    <a:pt x="191" y="190"/>
                    <a:pt x="96" y="95"/>
                    <a:pt x="1" y="0"/>
                  </a:cubicBezTo>
                  <a:cubicBezTo>
                    <a:pt x="96" y="95"/>
                    <a:pt x="191" y="190"/>
                    <a:pt x="286" y="3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1231725" y="2331375"/>
              <a:ext cx="1625" cy="10325"/>
            </a:xfrm>
            <a:custGeom>
              <a:avLst/>
              <a:gdLst/>
              <a:ahLst/>
              <a:cxnLst/>
              <a:rect l="l" t="t" r="r" b="b"/>
              <a:pathLst>
                <a:path w="65" h="413" extrusionOk="0">
                  <a:moveTo>
                    <a:pt x="64" y="1"/>
                  </a:moveTo>
                  <a:cubicBezTo>
                    <a:pt x="32" y="127"/>
                    <a:pt x="1" y="254"/>
                    <a:pt x="1" y="412"/>
                  </a:cubicBezTo>
                  <a:cubicBezTo>
                    <a:pt x="1" y="254"/>
                    <a:pt x="32" y="127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230325" y="2342450"/>
              <a:ext cx="650" cy="21400"/>
            </a:xfrm>
            <a:custGeom>
              <a:avLst/>
              <a:gdLst/>
              <a:ahLst/>
              <a:cxnLst/>
              <a:rect l="l" t="t" r="r" b="b"/>
              <a:pathLst>
                <a:path w="26" h="856" extrusionOk="0">
                  <a:moveTo>
                    <a:pt x="25" y="1"/>
                  </a:moveTo>
                  <a:cubicBezTo>
                    <a:pt x="8" y="153"/>
                    <a:pt x="0" y="304"/>
                    <a:pt x="1" y="456"/>
                  </a:cubicBezTo>
                  <a:lnTo>
                    <a:pt x="1" y="456"/>
                  </a:lnTo>
                  <a:cubicBezTo>
                    <a:pt x="2" y="342"/>
                    <a:pt x="10" y="231"/>
                    <a:pt x="25" y="128"/>
                  </a:cubicBezTo>
                  <a:cubicBezTo>
                    <a:pt x="25" y="64"/>
                    <a:pt x="25" y="33"/>
                    <a:pt x="25" y="1"/>
                  </a:cubicBezTo>
                  <a:close/>
                  <a:moveTo>
                    <a:pt x="1" y="456"/>
                  </a:moveTo>
                  <a:cubicBezTo>
                    <a:pt x="0" y="586"/>
                    <a:pt x="8" y="721"/>
                    <a:pt x="25" y="856"/>
                  </a:cubicBezTo>
                  <a:cubicBezTo>
                    <a:pt x="10" y="723"/>
                    <a:pt x="2" y="589"/>
                    <a:pt x="1" y="4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1233325" y="233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1233325" y="2374125"/>
              <a:ext cx="25" cy="1600"/>
            </a:xfrm>
            <a:custGeom>
              <a:avLst/>
              <a:gdLst/>
              <a:ahLst/>
              <a:cxnLst/>
              <a:rect l="l" t="t" r="r" b="b"/>
              <a:pathLst>
                <a:path w="1" h="64" extrusionOk="0">
                  <a:moveTo>
                    <a:pt x="0" y="64"/>
                  </a:moveTo>
                  <a:cubicBezTo>
                    <a:pt x="0" y="32"/>
                    <a:pt x="0" y="1"/>
                    <a:pt x="0" y="1"/>
                  </a:cubicBezTo>
                  <a:cubicBezTo>
                    <a:pt x="0" y="1"/>
                    <a:pt x="0" y="32"/>
                    <a:pt x="0" y="64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1230950" y="2363825"/>
              <a:ext cx="25" cy="825"/>
            </a:xfrm>
            <a:custGeom>
              <a:avLst/>
              <a:gdLst/>
              <a:ahLst/>
              <a:cxnLst/>
              <a:rect l="l" t="t" r="r" b="b"/>
              <a:pathLst>
                <a:path w="1" h="33" extrusionOk="0">
                  <a:moveTo>
                    <a:pt x="0" y="33"/>
                  </a:moveTo>
                  <a:cubicBezTo>
                    <a:pt x="0" y="33"/>
                    <a:pt x="0" y="1"/>
                    <a:pt x="0" y="1"/>
                  </a:cubicBezTo>
                  <a:cubicBezTo>
                    <a:pt x="0" y="1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1230950" y="234167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32" y="0"/>
                  </a:moveTo>
                  <a:cubicBezTo>
                    <a:pt x="32" y="0"/>
                    <a:pt x="0" y="0"/>
                    <a:pt x="0" y="32"/>
                  </a:cubicBezTo>
                  <a:cubicBezTo>
                    <a:pt x="32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1241225" y="2394725"/>
              <a:ext cx="1625" cy="2400"/>
            </a:xfrm>
            <a:custGeom>
              <a:avLst/>
              <a:gdLst/>
              <a:ahLst/>
              <a:cxnLst/>
              <a:rect l="l" t="t" r="r" b="b"/>
              <a:pathLst>
                <a:path w="65" h="96" extrusionOk="0">
                  <a:moveTo>
                    <a:pt x="64" y="95"/>
                  </a:moveTo>
                  <a:cubicBezTo>
                    <a:pt x="32" y="63"/>
                    <a:pt x="1" y="32"/>
                    <a:pt x="1" y="0"/>
                  </a:cubicBezTo>
                  <a:cubicBezTo>
                    <a:pt x="1" y="32"/>
                    <a:pt x="32" y="63"/>
                    <a:pt x="64" y="95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1246775" y="2403425"/>
              <a:ext cx="1600" cy="3200"/>
            </a:xfrm>
            <a:custGeom>
              <a:avLst/>
              <a:gdLst/>
              <a:ahLst/>
              <a:cxnLst/>
              <a:rect l="l" t="t" r="r" b="b"/>
              <a:pathLst>
                <a:path w="64" h="128" extrusionOk="0">
                  <a:moveTo>
                    <a:pt x="64" y="127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1233325" y="233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233325" y="233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328325" y="2464375"/>
              <a:ext cx="219325" cy="119975"/>
            </a:xfrm>
            <a:custGeom>
              <a:avLst/>
              <a:gdLst/>
              <a:ahLst/>
              <a:cxnLst/>
              <a:rect l="l" t="t" r="r" b="b"/>
              <a:pathLst>
                <a:path w="8773" h="4799" extrusionOk="0">
                  <a:moveTo>
                    <a:pt x="887" y="1"/>
                  </a:moveTo>
                  <a:lnTo>
                    <a:pt x="0" y="888"/>
                  </a:lnTo>
                  <a:lnTo>
                    <a:pt x="2914" y="3801"/>
                  </a:lnTo>
                  <a:cubicBezTo>
                    <a:pt x="3579" y="4466"/>
                    <a:pt x="4458" y="4799"/>
                    <a:pt x="5337" y="4799"/>
                  </a:cubicBezTo>
                  <a:cubicBezTo>
                    <a:pt x="6215" y="4799"/>
                    <a:pt x="7094" y="4466"/>
                    <a:pt x="7759" y="3801"/>
                  </a:cubicBezTo>
                  <a:cubicBezTo>
                    <a:pt x="7854" y="3706"/>
                    <a:pt x="7949" y="3611"/>
                    <a:pt x="8044" y="3484"/>
                  </a:cubicBezTo>
                  <a:lnTo>
                    <a:pt x="8108" y="3389"/>
                  </a:lnTo>
                  <a:cubicBezTo>
                    <a:pt x="8171" y="3294"/>
                    <a:pt x="8234" y="3231"/>
                    <a:pt x="8266" y="3136"/>
                  </a:cubicBezTo>
                  <a:cubicBezTo>
                    <a:pt x="8298" y="3104"/>
                    <a:pt x="8329" y="3073"/>
                    <a:pt x="8329" y="3041"/>
                  </a:cubicBezTo>
                  <a:cubicBezTo>
                    <a:pt x="8456" y="2788"/>
                    <a:pt x="8583" y="2534"/>
                    <a:pt x="8646" y="2281"/>
                  </a:cubicBezTo>
                  <a:cubicBezTo>
                    <a:pt x="8646" y="2249"/>
                    <a:pt x="8646" y="2218"/>
                    <a:pt x="8678" y="2186"/>
                  </a:cubicBezTo>
                  <a:cubicBezTo>
                    <a:pt x="8678" y="2059"/>
                    <a:pt x="8709" y="1964"/>
                    <a:pt x="8741" y="1838"/>
                  </a:cubicBezTo>
                  <a:cubicBezTo>
                    <a:pt x="8741" y="1806"/>
                    <a:pt x="8741" y="1806"/>
                    <a:pt x="8741" y="1774"/>
                  </a:cubicBezTo>
                  <a:cubicBezTo>
                    <a:pt x="8773" y="1489"/>
                    <a:pt x="8773" y="1204"/>
                    <a:pt x="8741" y="919"/>
                  </a:cubicBezTo>
                  <a:cubicBezTo>
                    <a:pt x="8741" y="919"/>
                    <a:pt x="8709" y="919"/>
                    <a:pt x="8709" y="888"/>
                  </a:cubicBezTo>
                  <a:cubicBezTo>
                    <a:pt x="8709" y="761"/>
                    <a:pt x="8678" y="603"/>
                    <a:pt x="8646" y="476"/>
                  </a:cubicBezTo>
                  <a:cubicBezTo>
                    <a:pt x="8488" y="1046"/>
                    <a:pt x="8203" y="1553"/>
                    <a:pt x="7759" y="1996"/>
                  </a:cubicBezTo>
                  <a:cubicBezTo>
                    <a:pt x="7094" y="2661"/>
                    <a:pt x="6215" y="2994"/>
                    <a:pt x="5337" y="2994"/>
                  </a:cubicBezTo>
                  <a:cubicBezTo>
                    <a:pt x="4458" y="2994"/>
                    <a:pt x="3579" y="2661"/>
                    <a:pt x="2914" y="1996"/>
                  </a:cubicBezTo>
                  <a:lnTo>
                    <a:pt x="887" y="1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231725" y="2341675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32"/>
                  </a:cubicBezTo>
                  <a:lnTo>
                    <a:pt x="1" y="32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231725" y="2341675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32"/>
                  </a:cubicBezTo>
                  <a:lnTo>
                    <a:pt x="1" y="32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C64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230150" y="2331375"/>
              <a:ext cx="120375" cy="155200"/>
            </a:xfrm>
            <a:custGeom>
              <a:avLst/>
              <a:gdLst/>
              <a:ahLst/>
              <a:cxnLst/>
              <a:rect l="l" t="t" r="r" b="b"/>
              <a:pathLst>
                <a:path w="4815" h="6208" extrusionOk="0">
                  <a:moveTo>
                    <a:pt x="127" y="1"/>
                  </a:moveTo>
                  <a:cubicBezTo>
                    <a:pt x="95" y="127"/>
                    <a:pt x="64" y="254"/>
                    <a:pt x="64" y="412"/>
                  </a:cubicBezTo>
                  <a:cubicBezTo>
                    <a:pt x="64" y="412"/>
                    <a:pt x="64" y="412"/>
                    <a:pt x="64" y="444"/>
                  </a:cubicBezTo>
                  <a:cubicBezTo>
                    <a:pt x="0" y="729"/>
                    <a:pt x="0" y="1014"/>
                    <a:pt x="32" y="1299"/>
                  </a:cubicBezTo>
                  <a:cubicBezTo>
                    <a:pt x="32" y="1299"/>
                    <a:pt x="32" y="1331"/>
                    <a:pt x="64" y="1331"/>
                  </a:cubicBezTo>
                  <a:cubicBezTo>
                    <a:pt x="64" y="1457"/>
                    <a:pt x="95" y="1584"/>
                    <a:pt x="127" y="1711"/>
                  </a:cubicBezTo>
                  <a:cubicBezTo>
                    <a:pt x="127" y="1711"/>
                    <a:pt x="127" y="1742"/>
                    <a:pt x="127" y="1774"/>
                  </a:cubicBezTo>
                  <a:cubicBezTo>
                    <a:pt x="222" y="2027"/>
                    <a:pt x="317" y="2281"/>
                    <a:pt x="444" y="2534"/>
                  </a:cubicBezTo>
                  <a:cubicBezTo>
                    <a:pt x="475" y="2566"/>
                    <a:pt x="475" y="2597"/>
                    <a:pt x="507" y="2629"/>
                  </a:cubicBezTo>
                  <a:cubicBezTo>
                    <a:pt x="570" y="2724"/>
                    <a:pt x="602" y="2819"/>
                    <a:pt x="665" y="2882"/>
                  </a:cubicBezTo>
                  <a:lnTo>
                    <a:pt x="760" y="2977"/>
                  </a:lnTo>
                  <a:cubicBezTo>
                    <a:pt x="824" y="3104"/>
                    <a:pt x="919" y="3199"/>
                    <a:pt x="1014" y="3326"/>
                  </a:cubicBezTo>
                  <a:lnTo>
                    <a:pt x="3927" y="6208"/>
                  </a:lnTo>
                  <a:lnTo>
                    <a:pt x="4814" y="5321"/>
                  </a:lnTo>
                  <a:lnTo>
                    <a:pt x="1014" y="1521"/>
                  </a:lnTo>
                  <a:cubicBezTo>
                    <a:pt x="570" y="1077"/>
                    <a:pt x="285" y="539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230150" y="2331375"/>
              <a:ext cx="120375" cy="155200"/>
            </a:xfrm>
            <a:custGeom>
              <a:avLst/>
              <a:gdLst/>
              <a:ahLst/>
              <a:cxnLst/>
              <a:rect l="l" t="t" r="r" b="b"/>
              <a:pathLst>
                <a:path w="4815" h="6208" extrusionOk="0">
                  <a:moveTo>
                    <a:pt x="127" y="1"/>
                  </a:moveTo>
                  <a:cubicBezTo>
                    <a:pt x="95" y="127"/>
                    <a:pt x="64" y="254"/>
                    <a:pt x="64" y="412"/>
                  </a:cubicBezTo>
                  <a:cubicBezTo>
                    <a:pt x="64" y="412"/>
                    <a:pt x="64" y="412"/>
                    <a:pt x="64" y="444"/>
                  </a:cubicBezTo>
                  <a:cubicBezTo>
                    <a:pt x="0" y="729"/>
                    <a:pt x="0" y="1014"/>
                    <a:pt x="32" y="1299"/>
                  </a:cubicBezTo>
                  <a:cubicBezTo>
                    <a:pt x="32" y="1299"/>
                    <a:pt x="32" y="1331"/>
                    <a:pt x="64" y="1331"/>
                  </a:cubicBezTo>
                  <a:cubicBezTo>
                    <a:pt x="64" y="1457"/>
                    <a:pt x="95" y="1584"/>
                    <a:pt x="127" y="1711"/>
                  </a:cubicBezTo>
                  <a:cubicBezTo>
                    <a:pt x="127" y="1711"/>
                    <a:pt x="127" y="1742"/>
                    <a:pt x="127" y="1774"/>
                  </a:cubicBezTo>
                  <a:cubicBezTo>
                    <a:pt x="222" y="2027"/>
                    <a:pt x="317" y="2281"/>
                    <a:pt x="444" y="2534"/>
                  </a:cubicBezTo>
                  <a:cubicBezTo>
                    <a:pt x="475" y="2566"/>
                    <a:pt x="475" y="2597"/>
                    <a:pt x="507" y="2629"/>
                  </a:cubicBezTo>
                  <a:cubicBezTo>
                    <a:pt x="570" y="2724"/>
                    <a:pt x="602" y="2819"/>
                    <a:pt x="665" y="2882"/>
                  </a:cubicBezTo>
                  <a:lnTo>
                    <a:pt x="760" y="2977"/>
                  </a:lnTo>
                  <a:cubicBezTo>
                    <a:pt x="824" y="3104"/>
                    <a:pt x="919" y="3199"/>
                    <a:pt x="1014" y="3326"/>
                  </a:cubicBezTo>
                  <a:lnTo>
                    <a:pt x="3927" y="6208"/>
                  </a:lnTo>
                  <a:lnTo>
                    <a:pt x="4814" y="5321"/>
                  </a:lnTo>
                  <a:lnTo>
                    <a:pt x="1014" y="1521"/>
                  </a:lnTo>
                  <a:cubicBezTo>
                    <a:pt x="570" y="1077"/>
                    <a:pt x="285" y="539"/>
                    <a:pt x="127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294275" y="2279125"/>
              <a:ext cx="116400" cy="67325"/>
            </a:xfrm>
            <a:custGeom>
              <a:avLst/>
              <a:gdLst/>
              <a:ahLst/>
              <a:cxnLst/>
              <a:rect l="l" t="t" r="r" b="b"/>
              <a:pathLst>
                <a:path w="4656" h="2693" extrusionOk="0">
                  <a:moveTo>
                    <a:pt x="3801" y="1711"/>
                  </a:moveTo>
                  <a:cubicBezTo>
                    <a:pt x="3801" y="1711"/>
                    <a:pt x="1964" y="0"/>
                    <a:pt x="412" y="317"/>
                  </a:cubicBezTo>
                  <a:cubicBezTo>
                    <a:pt x="1" y="634"/>
                    <a:pt x="507" y="1425"/>
                    <a:pt x="1584" y="1901"/>
                  </a:cubicBezTo>
                  <a:cubicBezTo>
                    <a:pt x="2629" y="2376"/>
                    <a:pt x="4656" y="2692"/>
                    <a:pt x="3801" y="171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" name="Google Shape;186;p13"/>
          <p:cNvSpPr txBox="1"/>
          <p:nvPr/>
        </p:nvSpPr>
        <p:spPr>
          <a:xfrm>
            <a:off x="4839274" y="457199"/>
            <a:ext cx="4292401" cy="284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9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KENALI PENCEGAHAN DIABTES MELITUS</a:t>
            </a:r>
            <a:endParaRPr sz="4800" b="1" dirty="0">
              <a:solidFill>
                <a:srgbClr val="00002A"/>
              </a:solidFill>
              <a:highlight>
                <a:srgbClr val="FFFFFF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23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APA ITU DIABETES MELITUS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695" name="Google Shape;1695;p23"/>
          <p:cNvGrpSpPr/>
          <p:nvPr/>
        </p:nvGrpSpPr>
        <p:grpSpPr>
          <a:xfrm>
            <a:off x="501630" y="999859"/>
            <a:ext cx="1643264" cy="2632312"/>
            <a:chOff x="634943" y="1231381"/>
            <a:chExt cx="1606947" cy="2574137"/>
          </a:xfrm>
        </p:grpSpPr>
        <p:sp>
          <p:nvSpPr>
            <p:cNvPr id="1696" name="Google Shape;1696;p23"/>
            <p:cNvSpPr/>
            <p:nvPr/>
          </p:nvSpPr>
          <p:spPr>
            <a:xfrm>
              <a:off x="990739" y="2347466"/>
              <a:ext cx="212764" cy="295897"/>
            </a:xfrm>
            <a:custGeom>
              <a:avLst/>
              <a:gdLst/>
              <a:ahLst/>
              <a:cxnLst/>
              <a:rect l="l" t="t" r="r" b="b"/>
              <a:pathLst>
                <a:path w="6969" h="9692" extrusionOk="0">
                  <a:moveTo>
                    <a:pt x="6968" y="1078"/>
                  </a:moveTo>
                  <a:cubicBezTo>
                    <a:pt x="6588" y="2439"/>
                    <a:pt x="6208" y="3801"/>
                    <a:pt x="6176" y="5353"/>
                  </a:cubicBezTo>
                  <a:cubicBezTo>
                    <a:pt x="6176" y="6588"/>
                    <a:pt x="6335" y="7443"/>
                    <a:pt x="6968" y="8330"/>
                  </a:cubicBezTo>
                  <a:cubicBezTo>
                    <a:pt x="4435" y="9248"/>
                    <a:pt x="1458" y="9692"/>
                    <a:pt x="1" y="7823"/>
                  </a:cubicBezTo>
                  <a:cubicBezTo>
                    <a:pt x="3168" y="6303"/>
                    <a:pt x="2028" y="2883"/>
                    <a:pt x="2376" y="349"/>
                  </a:cubicBezTo>
                  <a:cubicBezTo>
                    <a:pt x="3389" y="223"/>
                    <a:pt x="5226" y="1"/>
                    <a:pt x="6968" y="1078"/>
                  </a:cubicBezTo>
                  <a:close/>
                </a:path>
              </a:pathLst>
            </a:custGeom>
            <a:solidFill>
              <a:srgbClr val="FDC6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3"/>
            <p:cNvSpPr/>
            <p:nvPr/>
          </p:nvSpPr>
          <p:spPr>
            <a:xfrm>
              <a:off x="669747" y="1398044"/>
              <a:ext cx="855695" cy="1021015"/>
            </a:xfrm>
            <a:custGeom>
              <a:avLst/>
              <a:gdLst/>
              <a:ahLst/>
              <a:cxnLst/>
              <a:rect l="l" t="t" r="r" b="b"/>
              <a:pathLst>
                <a:path w="28028" h="33443" extrusionOk="0">
                  <a:moveTo>
                    <a:pt x="12478" y="1203"/>
                  </a:moveTo>
                  <a:cubicBezTo>
                    <a:pt x="15899" y="855"/>
                    <a:pt x="19351" y="0"/>
                    <a:pt x="22106" y="2217"/>
                  </a:cubicBezTo>
                  <a:cubicBezTo>
                    <a:pt x="24703" y="4307"/>
                    <a:pt x="25843" y="6872"/>
                    <a:pt x="26191" y="9849"/>
                  </a:cubicBezTo>
                  <a:cubicBezTo>
                    <a:pt x="27046" y="17196"/>
                    <a:pt x="28028" y="26285"/>
                    <a:pt x="23341" y="30624"/>
                  </a:cubicBezTo>
                  <a:cubicBezTo>
                    <a:pt x="20681" y="33094"/>
                    <a:pt x="15455" y="33442"/>
                    <a:pt x="10135" y="31257"/>
                  </a:cubicBezTo>
                  <a:cubicBezTo>
                    <a:pt x="4086" y="28787"/>
                    <a:pt x="1" y="14124"/>
                    <a:pt x="856" y="8962"/>
                  </a:cubicBezTo>
                  <a:cubicBezTo>
                    <a:pt x="1806" y="3262"/>
                    <a:pt x="5574" y="1837"/>
                    <a:pt x="12478" y="1203"/>
                  </a:cubicBezTo>
                  <a:close/>
                </a:path>
              </a:pathLst>
            </a:custGeom>
            <a:solidFill>
              <a:srgbClr val="FDC6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3"/>
            <p:cNvSpPr/>
            <p:nvPr/>
          </p:nvSpPr>
          <p:spPr>
            <a:xfrm>
              <a:off x="1159937" y="1937540"/>
              <a:ext cx="78309" cy="209863"/>
            </a:xfrm>
            <a:custGeom>
              <a:avLst/>
              <a:gdLst/>
              <a:ahLst/>
              <a:cxnLst/>
              <a:rect l="l" t="t" r="r" b="b"/>
              <a:pathLst>
                <a:path w="2565" h="6874" extrusionOk="0">
                  <a:moveTo>
                    <a:pt x="476" y="0"/>
                  </a:moveTo>
                  <a:cubicBezTo>
                    <a:pt x="1" y="602"/>
                    <a:pt x="223" y="2439"/>
                    <a:pt x="286" y="3104"/>
                  </a:cubicBezTo>
                  <a:cubicBezTo>
                    <a:pt x="381" y="4402"/>
                    <a:pt x="476" y="5606"/>
                    <a:pt x="856" y="6872"/>
                  </a:cubicBezTo>
                  <a:cubicBezTo>
                    <a:pt x="879" y="6873"/>
                    <a:pt x="902" y="6873"/>
                    <a:pt x="925" y="6873"/>
                  </a:cubicBezTo>
                  <a:cubicBezTo>
                    <a:pt x="2079" y="6873"/>
                    <a:pt x="2564" y="6096"/>
                    <a:pt x="2471" y="5289"/>
                  </a:cubicBezTo>
                  <a:cubicBezTo>
                    <a:pt x="2249" y="3832"/>
                    <a:pt x="1268" y="1774"/>
                    <a:pt x="666" y="317"/>
                  </a:cubicBezTo>
                  <a:cubicBezTo>
                    <a:pt x="539" y="32"/>
                    <a:pt x="476" y="0"/>
                    <a:pt x="476" y="0"/>
                  </a:cubicBezTo>
                  <a:close/>
                </a:path>
              </a:pathLst>
            </a:custGeom>
            <a:solidFill>
              <a:srgbClr val="E9A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3"/>
            <p:cNvSpPr/>
            <p:nvPr/>
          </p:nvSpPr>
          <p:spPr>
            <a:xfrm>
              <a:off x="867001" y="1992127"/>
              <a:ext cx="178875" cy="146086"/>
            </a:xfrm>
            <a:custGeom>
              <a:avLst/>
              <a:gdLst/>
              <a:ahLst/>
              <a:cxnLst/>
              <a:rect l="l" t="t" r="r" b="b"/>
              <a:pathLst>
                <a:path w="5859" h="4785" extrusionOk="0">
                  <a:moveTo>
                    <a:pt x="2929" y="0"/>
                  </a:moveTo>
                  <a:cubicBezTo>
                    <a:pt x="2819" y="0"/>
                    <a:pt x="2708" y="6"/>
                    <a:pt x="2597" y="17"/>
                  </a:cubicBezTo>
                  <a:cubicBezTo>
                    <a:pt x="1109" y="176"/>
                    <a:pt x="0" y="1347"/>
                    <a:pt x="190" y="2678"/>
                  </a:cubicBezTo>
                  <a:cubicBezTo>
                    <a:pt x="337" y="3881"/>
                    <a:pt x="1517" y="4785"/>
                    <a:pt x="2899" y="4785"/>
                  </a:cubicBezTo>
                  <a:cubicBezTo>
                    <a:pt x="3009" y="4785"/>
                    <a:pt x="3119" y="4779"/>
                    <a:pt x="3230" y="4768"/>
                  </a:cubicBezTo>
                  <a:cubicBezTo>
                    <a:pt x="4751" y="4609"/>
                    <a:pt x="5859" y="3438"/>
                    <a:pt x="5669" y="2108"/>
                  </a:cubicBezTo>
                  <a:cubicBezTo>
                    <a:pt x="5522" y="904"/>
                    <a:pt x="4315" y="0"/>
                    <a:pt x="2929" y="0"/>
                  </a:cubicBezTo>
                  <a:close/>
                </a:path>
              </a:pathLst>
            </a:custGeom>
            <a:solidFill>
              <a:srgbClr val="FF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3"/>
            <p:cNvSpPr/>
            <p:nvPr/>
          </p:nvSpPr>
          <p:spPr>
            <a:xfrm>
              <a:off x="1293383" y="1949569"/>
              <a:ext cx="177929" cy="146117"/>
            </a:xfrm>
            <a:custGeom>
              <a:avLst/>
              <a:gdLst/>
              <a:ahLst/>
              <a:cxnLst/>
              <a:rect l="l" t="t" r="r" b="b"/>
              <a:pathLst>
                <a:path w="5828" h="4786" extrusionOk="0">
                  <a:moveTo>
                    <a:pt x="2928" y="1"/>
                  </a:moveTo>
                  <a:cubicBezTo>
                    <a:pt x="2819" y="1"/>
                    <a:pt x="2708" y="6"/>
                    <a:pt x="2597" y="18"/>
                  </a:cubicBezTo>
                  <a:cubicBezTo>
                    <a:pt x="1077" y="176"/>
                    <a:pt x="0" y="1348"/>
                    <a:pt x="159" y="2678"/>
                  </a:cubicBezTo>
                  <a:cubicBezTo>
                    <a:pt x="335" y="3881"/>
                    <a:pt x="1517" y="4786"/>
                    <a:pt x="2899" y="4786"/>
                  </a:cubicBezTo>
                  <a:cubicBezTo>
                    <a:pt x="3009" y="4786"/>
                    <a:pt x="3119" y="4780"/>
                    <a:pt x="3231" y="4768"/>
                  </a:cubicBezTo>
                  <a:cubicBezTo>
                    <a:pt x="4751" y="4610"/>
                    <a:pt x="5827" y="3438"/>
                    <a:pt x="5669" y="2140"/>
                  </a:cubicBezTo>
                  <a:cubicBezTo>
                    <a:pt x="5493" y="907"/>
                    <a:pt x="4310" y="1"/>
                    <a:pt x="2928" y="1"/>
                  </a:cubicBezTo>
                  <a:close/>
                </a:path>
              </a:pathLst>
            </a:custGeom>
            <a:solidFill>
              <a:srgbClr val="FF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3"/>
            <p:cNvSpPr/>
            <p:nvPr/>
          </p:nvSpPr>
          <p:spPr>
            <a:xfrm>
              <a:off x="978192" y="1848575"/>
              <a:ext cx="52237" cy="49336"/>
            </a:xfrm>
            <a:custGeom>
              <a:avLst/>
              <a:gdLst/>
              <a:ahLst/>
              <a:cxnLst/>
              <a:rect l="l" t="t" r="r" b="b"/>
              <a:pathLst>
                <a:path w="1711" h="1616" extrusionOk="0">
                  <a:moveTo>
                    <a:pt x="855" y="1"/>
                  </a:moveTo>
                  <a:cubicBezTo>
                    <a:pt x="380" y="1"/>
                    <a:pt x="0" y="381"/>
                    <a:pt x="0" y="824"/>
                  </a:cubicBezTo>
                  <a:cubicBezTo>
                    <a:pt x="0" y="1267"/>
                    <a:pt x="380" y="1616"/>
                    <a:pt x="855" y="1616"/>
                  </a:cubicBezTo>
                  <a:cubicBezTo>
                    <a:pt x="1330" y="1616"/>
                    <a:pt x="1710" y="1267"/>
                    <a:pt x="1710" y="824"/>
                  </a:cubicBezTo>
                  <a:cubicBezTo>
                    <a:pt x="1710" y="381"/>
                    <a:pt x="1330" y="32"/>
                    <a:pt x="855" y="1"/>
                  </a:cubicBezTo>
                  <a:close/>
                </a:path>
              </a:pathLst>
            </a:custGeom>
            <a:solidFill>
              <a:srgbClr val="444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3"/>
            <p:cNvSpPr/>
            <p:nvPr/>
          </p:nvSpPr>
          <p:spPr>
            <a:xfrm>
              <a:off x="1284682" y="1824426"/>
              <a:ext cx="51260" cy="49336"/>
            </a:xfrm>
            <a:custGeom>
              <a:avLst/>
              <a:gdLst/>
              <a:ahLst/>
              <a:cxnLst/>
              <a:rect l="l" t="t" r="r" b="b"/>
              <a:pathLst>
                <a:path w="1679" h="1616" extrusionOk="0">
                  <a:moveTo>
                    <a:pt x="824" y="0"/>
                  </a:moveTo>
                  <a:cubicBezTo>
                    <a:pt x="380" y="0"/>
                    <a:pt x="0" y="380"/>
                    <a:pt x="0" y="823"/>
                  </a:cubicBezTo>
                  <a:cubicBezTo>
                    <a:pt x="0" y="1267"/>
                    <a:pt x="380" y="1615"/>
                    <a:pt x="824" y="1615"/>
                  </a:cubicBezTo>
                  <a:cubicBezTo>
                    <a:pt x="1299" y="1615"/>
                    <a:pt x="1679" y="1267"/>
                    <a:pt x="1679" y="823"/>
                  </a:cubicBezTo>
                  <a:cubicBezTo>
                    <a:pt x="1679" y="380"/>
                    <a:pt x="1299" y="0"/>
                    <a:pt x="824" y="0"/>
                  </a:cubicBezTo>
                  <a:close/>
                </a:path>
              </a:pathLst>
            </a:custGeom>
            <a:solidFill>
              <a:srgbClr val="444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3"/>
            <p:cNvSpPr/>
            <p:nvPr/>
          </p:nvSpPr>
          <p:spPr>
            <a:xfrm>
              <a:off x="1097106" y="2190847"/>
              <a:ext cx="216610" cy="77394"/>
            </a:xfrm>
            <a:custGeom>
              <a:avLst/>
              <a:gdLst/>
              <a:ahLst/>
              <a:cxnLst/>
              <a:rect l="l" t="t" r="r" b="b"/>
              <a:pathLst>
                <a:path w="7095" h="2535" extrusionOk="0">
                  <a:moveTo>
                    <a:pt x="7094" y="1"/>
                  </a:moveTo>
                  <a:lnTo>
                    <a:pt x="7094" y="1"/>
                  </a:lnTo>
                  <a:cubicBezTo>
                    <a:pt x="5221" y="632"/>
                    <a:pt x="2785" y="943"/>
                    <a:pt x="1276" y="943"/>
                  </a:cubicBezTo>
                  <a:cubicBezTo>
                    <a:pt x="667" y="943"/>
                    <a:pt x="210" y="892"/>
                    <a:pt x="0" y="792"/>
                  </a:cubicBezTo>
                  <a:lnTo>
                    <a:pt x="0" y="792"/>
                  </a:lnTo>
                  <a:cubicBezTo>
                    <a:pt x="592" y="1851"/>
                    <a:pt x="2003" y="2535"/>
                    <a:pt x="3438" y="2535"/>
                  </a:cubicBezTo>
                  <a:cubicBezTo>
                    <a:pt x="4923" y="2535"/>
                    <a:pt x="6434" y="1804"/>
                    <a:pt x="70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3"/>
            <p:cNvSpPr/>
            <p:nvPr/>
          </p:nvSpPr>
          <p:spPr>
            <a:xfrm>
              <a:off x="643644" y="1238036"/>
              <a:ext cx="716478" cy="572712"/>
            </a:xfrm>
            <a:custGeom>
              <a:avLst/>
              <a:gdLst/>
              <a:ahLst/>
              <a:cxnLst/>
              <a:rect l="l" t="t" r="r" b="b"/>
              <a:pathLst>
                <a:path w="23468" h="18759" extrusionOk="0">
                  <a:moveTo>
                    <a:pt x="11468" y="1"/>
                  </a:moveTo>
                  <a:cubicBezTo>
                    <a:pt x="8243" y="1"/>
                    <a:pt x="4860" y="1320"/>
                    <a:pt x="2946" y="4006"/>
                  </a:cubicBezTo>
                  <a:cubicBezTo>
                    <a:pt x="1" y="8186"/>
                    <a:pt x="507" y="13950"/>
                    <a:pt x="1267" y="18669"/>
                  </a:cubicBezTo>
                  <a:cubicBezTo>
                    <a:pt x="1858" y="18727"/>
                    <a:pt x="2493" y="18759"/>
                    <a:pt x="3153" y="18759"/>
                  </a:cubicBezTo>
                  <a:cubicBezTo>
                    <a:pt x="6815" y="18759"/>
                    <a:pt x="11246" y="17769"/>
                    <a:pt x="13017" y="14710"/>
                  </a:cubicBezTo>
                  <a:cubicBezTo>
                    <a:pt x="13428" y="15280"/>
                    <a:pt x="13333" y="15755"/>
                    <a:pt x="14062" y="16040"/>
                  </a:cubicBezTo>
                  <a:cubicBezTo>
                    <a:pt x="14232" y="16097"/>
                    <a:pt x="14412" y="16121"/>
                    <a:pt x="14600" y="16121"/>
                  </a:cubicBezTo>
                  <a:cubicBezTo>
                    <a:pt x="15461" y="16121"/>
                    <a:pt x="16457" y="15609"/>
                    <a:pt x="17134" y="15375"/>
                  </a:cubicBezTo>
                  <a:cubicBezTo>
                    <a:pt x="20111" y="14235"/>
                    <a:pt x="21947" y="12747"/>
                    <a:pt x="22961" y="9770"/>
                  </a:cubicBezTo>
                  <a:cubicBezTo>
                    <a:pt x="22296" y="7711"/>
                    <a:pt x="23467" y="4228"/>
                    <a:pt x="21726" y="2296"/>
                  </a:cubicBezTo>
                  <a:cubicBezTo>
                    <a:pt x="19921" y="332"/>
                    <a:pt x="15138" y="269"/>
                    <a:pt x="12510" y="47"/>
                  </a:cubicBezTo>
                  <a:cubicBezTo>
                    <a:pt x="12166" y="16"/>
                    <a:pt x="11818" y="1"/>
                    <a:pt x="1146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3"/>
            <p:cNvSpPr/>
            <p:nvPr/>
          </p:nvSpPr>
          <p:spPr>
            <a:xfrm>
              <a:off x="1087428" y="1231381"/>
              <a:ext cx="447692" cy="502188"/>
            </a:xfrm>
            <a:custGeom>
              <a:avLst/>
              <a:gdLst/>
              <a:ahLst/>
              <a:cxnLst/>
              <a:rect l="l" t="t" r="r" b="b"/>
              <a:pathLst>
                <a:path w="14664" h="16449" extrusionOk="0">
                  <a:moveTo>
                    <a:pt x="5071" y="0"/>
                  </a:moveTo>
                  <a:cubicBezTo>
                    <a:pt x="3583" y="0"/>
                    <a:pt x="2260" y="374"/>
                    <a:pt x="1711" y="1342"/>
                  </a:cubicBezTo>
                  <a:cubicBezTo>
                    <a:pt x="1" y="4319"/>
                    <a:pt x="2756" y="7264"/>
                    <a:pt x="7253" y="9861"/>
                  </a:cubicBezTo>
                  <a:cubicBezTo>
                    <a:pt x="7285" y="12553"/>
                    <a:pt x="10832" y="15086"/>
                    <a:pt x="12700" y="16448"/>
                  </a:cubicBezTo>
                  <a:cubicBezTo>
                    <a:pt x="12668" y="12046"/>
                    <a:pt x="14664" y="4984"/>
                    <a:pt x="10673" y="1627"/>
                  </a:cubicBezTo>
                  <a:cubicBezTo>
                    <a:pt x="9633" y="754"/>
                    <a:pt x="7185" y="0"/>
                    <a:pt x="5071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3"/>
            <p:cNvSpPr/>
            <p:nvPr/>
          </p:nvSpPr>
          <p:spPr>
            <a:xfrm>
              <a:off x="634943" y="1848575"/>
              <a:ext cx="161504" cy="257215"/>
            </a:xfrm>
            <a:custGeom>
              <a:avLst/>
              <a:gdLst/>
              <a:ahLst/>
              <a:cxnLst/>
              <a:rect l="l" t="t" r="r" b="b"/>
              <a:pathLst>
                <a:path w="5290" h="8425" extrusionOk="0">
                  <a:moveTo>
                    <a:pt x="3516" y="2091"/>
                  </a:moveTo>
                  <a:cubicBezTo>
                    <a:pt x="317" y="1"/>
                    <a:pt x="1" y="5828"/>
                    <a:pt x="1806" y="7475"/>
                  </a:cubicBezTo>
                  <a:cubicBezTo>
                    <a:pt x="2693" y="8266"/>
                    <a:pt x="4371" y="8425"/>
                    <a:pt x="4846" y="7190"/>
                  </a:cubicBezTo>
                  <a:cubicBezTo>
                    <a:pt x="5289" y="6081"/>
                    <a:pt x="4466" y="3611"/>
                    <a:pt x="3516" y="2091"/>
                  </a:cubicBezTo>
                  <a:close/>
                </a:path>
              </a:pathLst>
            </a:custGeom>
            <a:solidFill>
              <a:srgbClr val="FFB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3"/>
            <p:cNvSpPr/>
            <p:nvPr/>
          </p:nvSpPr>
          <p:spPr>
            <a:xfrm>
              <a:off x="676525" y="1743919"/>
              <a:ext cx="117998" cy="359949"/>
            </a:xfrm>
            <a:custGeom>
              <a:avLst/>
              <a:gdLst/>
              <a:ahLst/>
              <a:cxnLst/>
              <a:rect l="l" t="t" r="r" b="b"/>
              <a:pathLst>
                <a:path w="3865" h="11790" extrusionOk="0">
                  <a:moveTo>
                    <a:pt x="1515" y="0"/>
                  </a:moveTo>
                  <a:cubicBezTo>
                    <a:pt x="1176" y="0"/>
                    <a:pt x="924" y="96"/>
                    <a:pt x="665" y="294"/>
                  </a:cubicBezTo>
                  <a:cubicBezTo>
                    <a:pt x="0" y="832"/>
                    <a:pt x="32" y="1402"/>
                    <a:pt x="64" y="2225"/>
                  </a:cubicBezTo>
                  <a:cubicBezTo>
                    <a:pt x="95" y="3682"/>
                    <a:pt x="317" y="5076"/>
                    <a:pt x="697" y="6469"/>
                  </a:cubicBezTo>
                  <a:cubicBezTo>
                    <a:pt x="1204" y="8369"/>
                    <a:pt x="2471" y="9921"/>
                    <a:pt x="2977" y="11789"/>
                  </a:cubicBezTo>
                  <a:cubicBezTo>
                    <a:pt x="3262" y="11726"/>
                    <a:pt x="3547" y="11694"/>
                    <a:pt x="3832" y="11694"/>
                  </a:cubicBezTo>
                  <a:cubicBezTo>
                    <a:pt x="3864" y="11061"/>
                    <a:pt x="3769" y="10459"/>
                    <a:pt x="3706" y="9826"/>
                  </a:cubicBezTo>
                  <a:cubicBezTo>
                    <a:pt x="3357" y="6659"/>
                    <a:pt x="3041" y="3524"/>
                    <a:pt x="3041" y="325"/>
                  </a:cubicBezTo>
                  <a:cubicBezTo>
                    <a:pt x="2350" y="111"/>
                    <a:pt x="1881" y="0"/>
                    <a:pt x="1515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3"/>
            <p:cNvSpPr/>
            <p:nvPr/>
          </p:nvSpPr>
          <p:spPr>
            <a:xfrm>
              <a:off x="1058424" y="2153875"/>
              <a:ext cx="42589" cy="61182"/>
            </a:xfrm>
            <a:custGeom>
              <a:avLst/>
              <a:gdLst/>
              <a:ahLst/>
              <a:cxnLst/>
              <a:rect l="l" t="t" r="r" b="b"/>
              <a:pathLst>
                <a:path w="1395" h="2004" extrusionOk="0">
                  <a:moveTo>
                    <a:pt x="1278" y="0"/>
                  </a:moveTo>
                  <a:cubicBezTo>
                    <a:pt x="1087" y="0"/>
                    <a:pt x="886" y="61"/>
                    <a:pt x="729" y="166"/>
                  </a:cubicBezTo>
                  <a:cubicBezTo>
                    <a:pt x="539" y="293"/>
                    <a:pt x="381" y="483"/>
                    <a:pt x="254" y="673"/>
                  </a:cubicBezTo>
                  <a:cubicBezTo>
                    <a:pt x="32" y="1117"/>
                    <a:pt x="1" y="1592"/>
                    <a:pt x="191" y="2003"/>
                  </a:cubicBezTo>
                  <a:cubicBezTo>
                    <a:pt x="317" y="1592"/>
                    <a:pt x="412" y="1212"/>
                    <a:pt x="602" y="863"/>
                  </a:cubicBezTo>
                  <a:cubicBezTo>
                    <a:pt x="761" y="515"/>
                    <a:pt x="1014" y="261"/>
                    <a:pt x="1394" y="8"/>
                  </a:cubicBezTo>
                  <a:cubicBezTo>
                    <a:pt x="1356" y="3"/>
                    <a:pt x="1317" y="0"/>
                    <a:pt x="1278" y="0"/>
                  </a:cubicBezTo>
                  <a:close/>
                </a:path>
              </a:pathLst>
            </a:custGeom>
            <a:solidFill>
              <a:srgbClr val="FF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3"/>
            <p:cNvSpPr/>
            <p:nvPr/>
          </p:nvSpPr>
          <p:spPr>
            <a:xfrm>
              <a:off x="649445" y="1447930"/>
              <a:ext cx="859572" cy="167854"/>
            </a:xfrm>
            <a:custGeom>
              <a:avLst/>
              <a:gdLst/>
              <a:ahLst/>
              <a:cxnLst/>
              <a:rect l="l" t="t" r="r" b="b"/>
              <a:pathLst>
                <a:path w="28155" h="5498" extrusionOk="0">
                  <a:moveTo>
                    <a:pt x="27359" y="1"/>
                  </a:moveTo>
                  <a:cubicBezTo>
                    <a:pt x="27198" y="1"/>
                    <a:pt x="26993" y="126"/>
                    <a:pt x="26634" y="266"/>
                  </a:cubicBezTo>
                  <a:cubicBezTo>
                    <a:pt x="25431" y="741"/>
                    <a:pt x="23974" y="868"/>
                    <a:pt x="22707" y="1058"/>
                  </a:cubicBezTo>
                  <a:cubicBezTo>
                    <a:pt x="20839" y="1343"/>
                    <a:pt x="19065" y="1691"/>
                    <a:pt x="17165" y="1786"/>
                  </a:cubicBezTo>
                  <a:cubicBezTo>
                    <a:pt x="14525" y="1876"/>
                    <a:pt x="11901" y="2060"/>
                    <a:pt x="9270" y="2060"/>
                  </a:cubicBezTo>
                  <a:cubicBezTo>
                    <a:pt x="8177" y="2060"/>
                    <a:pt x="7083" y="2028"/>
                    <a:pt x="5986" y="1945"/>
                  </a:cubicBezTo>
                  <a:cubicBezTo>
                    <a:pt x="4561" y="1818"/>
                    <a:pt x="3136" y="1723"/>
                    <a:pt x="1711" y="1533"/>
                  </a:cubicBezTo>
                  <a:cubicBezTo>
                    <a:pt x="1362" y="1470"/>
                    <a:pt x="951" y="1470"/>
                    <a:pt x="666" y="1280"/>
                  </a:cubicBezTo>
                  <a:cubicBezTo>
                    <a:pt x="32" y="2356"/>
                    <a:pt x="1" y="3750"/>
                    <a:pt x="191" y="4858"/>
                  </a:cubicBezTo>
                  <a:cubicBezTo>
                    <a:pt x="2186" y="4985"/>
                    <a:pt x="4149" y="5492"/>
                    <a:pt x="6208" y="5492"/>
                  </a:cubicBezTo>
                  <a:cubicBezTo>
                    <a:pt x="7498" y="5492"/>
                    <a:pt x="8797" y="5497"/>
                    <a:pt x="10099" y="5497"/>
                  </a:cubicBezTo>
                  <a:cubicBezTo>
                    <a:pt x="14006" y="5497"/>
                    <a:pt x="17949" y="5444"/>
                    <a:pt x="21821" y="5016"/>
                  </a:cubicBezTo>
                  <a:cubicBezTo>
                    <a:pt x="23309" y="4858"/>
                    <a:pt x="24829" y="4636"/>
                    <a:pt x="26318" y="4415"/>
                  </a:cubicBezTo>
                  <a:cubicBezTo>
                    <a:pt x="26824" y="4320"/>
                    <a:pt x="27268" y="4383"/>
                    <a:pt x="27648" y="4066"/>
                  </a:cubicBezTo>
                  <a:cubicBezTo>
                    <a:pt x="28154" y="3655"/>
                    <a:pt x="28028" y="2800"/>
                    <a:pt x="28028" y="2198"/>
                  </a:cubicBezTo>
                  <a:cubicBezTo>
                    <a:pt x="28028" y="1596"/>
                    <a:pt x="28091" y="1058"/>
                    <a:pt x="27838" y="520"/>
                  </a:cubicBezTo>
                  <a:cubicBezTo>
                    <a:pt x="27645" y="134"/>
                    <a:pt x="27525" y="1"/>
                    <a:pt x="27359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3"/>
            <p:cNvSpPr/>
            <p:nvPr/>
          </p:nvSpPr>
          <p:spPr>
            <a:xfrm>
              <a:off x="1019743" y="1440573"/>
              <a:ext cx="221465" cy="221434"/>
            </a:xfrm>
            <a:custGeom>
              <a:avLst/>
              <a:gdLst/>
              <a:ahLst/>
              <a:cxnLst/>
              <a:rect l="l" t="t" r="r" b="b"/>
              <a:pathLst>
                <a:path w="7254" h="7253" extrusionOk="0">
                  <a:moveTo>
                    <a:pt x="3643" y="0"/>
                  </a:moveTo>
                  <a:cubicBezTo>
                    <a:pt x="1616" y="0"/>
                    <a:pt x="1" y="1616"/>
                    <a:pt x="1" y="3611"/>
                  </a:cubicBezTo>
                  <a:cubicBezTo>
                    <a:pt x="1" y="5638"/>
                    <a:pt x="1616" y="7253"/>
                    <a:pt x="3643" y="7253"/>
                  </a:cubicBezTo>
                  <a:cubicBezTo>
                    <a:pt x="5638" y="7253"/>
                    <a:pt x="7253" y="5638"/>
                    <a:pt x="7253" y="3611"/>
                  </a:cubicBezTo>
                  <a:cubicBezTo>
                    <a:pt x="7253" y="1616"/>
                    <a:pt x="5638" y="0"/>
                    <a:pt x="3643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3"/>
            <p:cNvSpPr/>
            <p:nvPr/>
          </p:nvSpPr>
          <p:spPr>
            <a:xfrm>
              <a:off x="1068102" y="1440573"/>
              <a:ext cx="118945" cy="114121"/>
            </a:xfrm>
            <a:custGeom>
              <a:avLst/>
              <a:gdLst/>
              <a:ahLst/>
              <a:cxnLst/>
              <a:rect l="l" t="t" r="r" b="b"/>
              <a:pathLst>
                <a:path w="3896" h="3738" extrusionOk="0">
                  <a:moveTo>
                    <a:pt x="2059" y="0"/>
                  </a:moveTo>
                  <a:cubicBezTo>
                    <a:pt x="1267" y="0"/>
                    <a:pt x="570" y="254"/>
                    <a:pt x="0" y="634"/>
                  </a:cubicBezTo>
                  <a:lnTo>
                    <a:pt x="2059" y="3737"/>
                  </a:lnTo>
                  <a:lnTo>
                    <a:pt x="3896" y="507"/>
                  </a:lnTo>
                  <a:cubicBezTo>
                    <a:pt x="3357" y="190"/>
                    <a:pt x="2724" y="0"/>
                    <a:pt x="2059" y="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3"/>
            <p:cNvSpPr/>
            <p:nvPr/>
          </p:nvSpPr>
          <p:spPr>
            <a:xfrm>
              <a:off x="1075827" y="1555640"/>
              <a:ext cx="113175" cy="106367"/>
            </a:xfrm>
            <a:custGeom>
              <a:avLst/>
              <a:gdLst/>
              <a:ahLst/>
              <a:cxnLst/>
              <a:rect l="l" t="t" r="r" b="b"/>
              <a:pathLst>
                <a:path w="3707" h="3484" extrusionOk="0">
                  <a:moveTo>
                    <a:pt x="1774" y="0"/>
                  </a:moveTo>
                  <a:lnTo>
                    <a:pt x="1" y="3040"/>
                  </a:lnTo>
                  <a:cubicBezTo>
                    <a:pt x="539" y="3325"/>
                    <a:pt x="1141" y="3484"/>
                    <a:pt x="1774" y="3484"/>
                  </a:cubicBezTo>
                  <a:cubicBezTo>
                    <a:pt x="2503" y="3484"/>
                    <a:pt x="3168" y="3294"/>
                    <a:pt x="3706" y="2945"/>
                  </a:cubicBezTo>
                  <a:lnTo>
                    <a:pt x="1774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3"/>
            <p:cNvSpPr/>
            <p:nvPr/>
          </p:nvSpPr>
          <p:spPr>
            <a:xfrm>
              <a:off x="1100006" y="1523706"/>
              <a:ext cx="60938" cy="60968"/>
            </a:xfrm>
            <a:custGeom>
              <a:avLst/>
              <a:gdLst/>
              <a:ahLst/>
              <a:cxnLst/>
              <a:rect l="l" t="t" r="r" b="b"/>
              <a:pathLst>
                <a:path w="1996" h="1997" extrusionOk="0">
                  <a:moveTo>
                    <a:pt x="1014" y="1"/>
                  </a:moveTo>
                  <a:cubicBezTo>
                    <a:pt x="444" y="1"/>
                    <a:pt x="0" y="444"/>
                    <a:pt x="0" y="1014"/>
                  </a:cubicBezTo>
                  <a:cubicBezTo>
                    <a:pt x="0" y="1553"/>
                    <a:pt x="444" y="1996"/>
                    <a:pt x="1014" y="1996"/>
                  </a:cubicBezTo>
                  <a:cubicBezTo>
                    <a:pt x="1552" y="1996"/>
                    <a:pt x="1996" y="1553"/>
                    <a:pt x="1996" y="1014"/>
                  </a:cubicBezTo>
                  <a:cubicBezTo>
                    <a:pt x="1996" y="444"/>
                    <a:pt x="1552" y="1"/>
                    <a:pt x="10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3"/>
            <p:cNvSpPr/>
            <p:nvPr/>
          </p:nvSpPr>
          <p:spPr>
            <a:xfrm>
              <a:off x="897928" y="2476059"/>
              <a:ext cx="296874" cy="564683"/>
            </a:xfrm>
            <a:custGeom>
              <a:avLst/>
              <a:gdLst/>
              <a:ahLst/>
              <a:cxnLst/>
              <a:rect l="l" t="t" r="r" b="b"/>
              <a:pathLst>
                <a:path w="9724" h="18496" extrusionOk="0">
                  <a:moveTo>
                    <a:pt x="539" y="1"/>
                  </a:moveTo>
                  <a:cubicBezTo>
                    <a:pt x="539" y="1"/>
                    <a:pt x="1" y="14790"/>
                    <a:pt x="159" y="14885"/>
                  </a:cubicBezTo>
                  <a:cubicBezTo>
                    <a:pt x="286" y="14980"/>
                    <a:pt x="6018" y="18495"/>
                    <a:pt x="6018" y="18495"/>
                  </a:cubicBezTo>
                  <a:lnTo>
                    <a:pt x="9153" y="13270"/>
                  </a:lnTo>
                  <a:lnTo>
                    <a:pt x="9723" y="1996"/>
                  </a:lnTo>
                  <a:lnTo>
                    <a:pt x="4434" y="1426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3"/>
            <p:cNvSpPr/>
            <p:nvPr/>
          </p:nvSpPr>
          <p:spPr>
            <a:xfrm>
              <a:off x="1020720" y="2596927"/>
              <a:ext cx="131523" cy="443815"/>
            </a:xfrm>
            <a:custGeom>
              <a:avLst/>
              <a:gdLst/>
              <a:ahLst/>
              <a:cxnLst/>
              <a:rect l="l" t="t" r="r" b="b"/>
              <a:pathLst>
                <a:path w="4308" h="14537" extrusionOk="0">
                  <a:moveTo>
                    <a:pt x="2249" y="0"/>
                  </a:moveTo>
                  <a:lnTo>
                    <a:pt x="1" y="6144"/>
                  </a:lnTo>
                  <a:lnTo>
                    <a:pt x="1869" y="14536"/>
                  </a:lnTo>
                  <a:lnTo>
                    <a:pt x="4308" y="4276"/>
                  </a:lnTo>
                  <a:lnTo>
                    <a:pt x="3421" y="9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3"/>
            <p:cNvSpPr/>
            <p:nvPr/>
          </p:nvSpPr>
          <p:spPr>
            <a:xfrm>
              <a:off x="1072926" y="2521548"/>
              <a:ext cx="69639" cy="78309"/>
            </a:xfrm>
            <a:custGeom>
              <a:avLst/>
              <a:gdLst/>
              <a:ahLst/>
              <a:cxnLst/>
              <a:rect l="l" t="t" r="r" b="b"/>
              <a:pathLst>
                <a:path w="2281" h="2565" extrusionOk="0">
                  <a:moveTo>
                    <a:pt x="891" y="1"/>
                  </a:moveTo>
                  <a:cubicBezTo>
                    <a:pt x="575" y="1"/>
                    <a:pt x="257" y="65"/>
                    <a:pt x="1" y="253"/>
                  </a:cubicBezTo>
                  <a:lnTo>
                    <a:pt x="571" y="2469"/>
                  </a:lnTo>
                  <a:lnTo>
                    <a:pt x="1711" y="2564"/>
                  </a:lnTo>
                  <a:lnTo>
                    <a:pt x="2281" y="316"/>
                  </a:lnTo>
                  <a:cubicBezTo>
                    <a:pt x="2281" y="316"/>
                    <a:pt x="1590" y="1"/>
                    <a:pt x="89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3"/>
            <p:cNvSpPr/>
            <p:nvPr/>
          </p:nvSpPr>
          <p:spPr>
            <a:xfrm>
              <a:off x="1352367" y="3488311"/>
              <a:ext cx="165350" cy="239538"/>
            </a:xfrm>
            <a:custGeom>
              <a:avLst/>
              <a:gdLst/>
              <a:ahLst/>
              <a:cxnLst/>
              <a:rect l="l" t="t" r="r" b="b"/>
              <a:pathLst>
                <a:path w="5416" h="7846" extrusionOk="0">
                  <a:moveTo>
                    <a:pt x="1671" y="0"/>
                  </a:moveTo>
                  <a:cubicBezTo>
                    <a:pt x="1641" y="0"/>
                    <a:pt x="1612" y="1"/>
                    <a:pt x="1584" y="2"/>
                  </a:cubicBezTo>
                  <a:cubicBezTo>
                    <a:pt x="1235" y="34"/>
                    <a:pt x="982" y="256"/>
                    <a:pt x="665" y="1111"/>
                  </a:cubicBezTo>
                  <a:cubicBezTo>
                    <a:pt x="0" y="1586"/>
                    <a:pt x="222" y="3391"/>
                    <a:pt x="253" y="4214"/>
                  </a:cubicBezTo>
                  <a:cubicBezTo>
                    <a:pt x="317" y="4230"/>
                    <a:pt x="404" y="4238"/>
                    <a:pt x="487" y="4238"/>
                  </a:cubicBezTo>
                  <a:cubicBezTo>
                    <a:pt x="570" y="4238"/>
                    <a:pt x="649" y="4230"/>
                    <a:pt x="697" y="4214"/>
                  </a:cubicBezTo>
                  <a:cubicBezTo>
                    <a:pt x="823" y="3771"/>
                    <a:pt x="950" y="3391"/>
                    <a:pt x="1204" y="3074"/>
                  </a:cubicBezTo>
                  <a:cubicBezTo>
                    <a:pt x="1267" y="3834"/>
                    <a:pt x="1204" y="4657"/>
                    <a:pt x="1204" y="5418"/>
                  </a:cubicBezTo>
                  <a:cubicBezTo>
                    <a:pt x="1204" y="5861"/>
                    <a:pt x="1077" y="7159"/>
                    <a:pt x="1267" y="7476"/>
                  </a:cubicBezTo>
                  <a:cubicBezTo>
                    <a:pt x="1423" y="7749"/>
                    <a:pt x="1823" y="7846"/>
                    <a:pt x="2280" y="7846"/>
                  </a:cubicBezTo>
                  <a:cubicBezTo>
                    <a:pt x="2940" y="7846"/>
                    <a:pt x="3717" y="7644"/>
                    <a:pt x="4054" y="7476"/>
                  </a:cubicBezTo>
                  <a:cubicBezTo>
                    <a:pt x="5416" y="6779"/>
                    <a:pt x="5035" y="6399"/>
                    <a:pt x="4877" y="4657"/>
                  </a:cubicBezTo>
                  <a:cubicBezTo>
                    <a:pt x="4750" y="3644"/>
                    <a:pt x="4624" y="2884"/>
                    <a:pt x="4307" y="1934"/>
                  </a:cubicBezTo>
                  <a:cubicBezTo>
                    <a:pt x="4149" y="1459"/>
                    <a:pt x="3927" y="1047"/>
                    <a:pt x="3895" y="572"/>
                  </a:cubicBezTo>
                  <a:cubicBezTo>
                    <a:pt x="3289" y="330"/>
                    <a:pt x="2335" y="0"/>
                    <a:pt x="1671" y="0"/>
                  </a:cubicBezTo>
                  <a:close/>
                </a:path>
              </a:pathLst>
            </a:custGeom>
            <a:solidFill>
              <a:srgbClr val="FDC6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3"/>
            <p:cNvSpPr/>
            <p:nvPr/>
          </p:nvSpPr>
          <p:spPr>
            <a:xfrm>
              <a:off x="1346567" y="2542767"/>
              <a:ext cx="158573" cy="1002666"/>
            </a:xfrm>
            <a:custGeom>
              <a:avLst/>
              <a:gdLst/>
              <a:ahLst/>
              <a:cxnLst/>
              <a:rect l="l" t="t" r="r" b="b"/>
              <a:pathLst>
                <a:path w="5194" h="32842" extrusionOk="0">
                  <a:moveTo>
                    <a:pt x="0" y="1"/>
                  </a:moveTo>
                  <a:lnTo>
                    <a:pt x="1584" y="32842"/>
                  </a:lnTo>
                  <a:lnTo>
                    <a:pt x="4465" y="31987"/>
                  </a:lnTo>
                  <a:cubicBezTo>
                    <a:pt x="5194" y="785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3"/>
            <p:cNvSpPr/>
            <p:nvPr/>
          </p:nvSpPr>
          <p:spPr>
            <a:xfrm>
              <a:off x="1078727" y="2454810"/>
              <a:ext cx="353904" cy="1350708"/>
            </a:xfrm>
            <a:custGeom>
              <a:avLst/>
              <a:gdLst/>
              <a:ahLst/>
              <a:cxnLst/>
              <a:rect l="l" t="t" r="r" b="b"/>
              <a:pathLst>
                <a:path w="11592" h="44242" extrusionOk="0">
                  <a:moveTo>
                    <a:pt x="4403" y="0"/>
                  </a:moveTo>
                  <a:lnTo>
                    <a:pt x="1" y="19635"/>
                  </a:lnTo>
                  <a:lnTo>
                    <a:pt x="1" y="44242"/>
                  </a:lnTo>
                  <a:lnTo>
                    <a:pt x="11592" y="43608"/>
                  </a:lnTo>
                  <a:lnTo>
                    <a:pt x="8773" y="2882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3"/>
            <p:cNvSpPr/>
            <p:nvPr/>
          </p:nvSpPr>
          <p:spPr>
            <a:xfrm>
              <a:off x="1148335" y="2468334"/>
              <a:ext cx="111221" cy="193408"/>
            </a:xfrm>
            <a:custGeom>
              <a:avLst/>
              <a:gdLst/>
              <a:ahLst/>
              <a:cxnLst/>
              <a:rect l="l" t="t" r="r" b="b"/>
              <a:pathLst>
                <a:path w="3643" h="6335" extrusionOk="0">
                  <a:moveTo>
                    <a:pt x="1996" y="0"/>
                  </a:moveTo>
                  <a:lnTo>
                    <a:pt x="1" y="6334"/>
                  </a:lnTo>
                  <a:lnTo>
                    <a:pt x="3643" y="2946"/>
                  </a:lnTo>
                  <a:lnTo>
                    <a:pt x="3231" y="254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3"/>
            <p:cNvSpPr/>
            <p:nvPr/>
          </p:nvSpPr>
          <p:spPr>
            <a:xfrm>
              <a:off x="1079704" y="2578548"/>
              <a:ext cx="178906" cy="462194"/>
            </a:xfrm>
            <a:custGeom>
              <a:avLst/>
              <a:gdLst/>
              <a:ahLst/>
              <a:cxnLst/>
              <a:rect l="l" t="t" r="r" b="b"/>
              <a:pathLst>
                <a:path w="5860" h="15139" extrusionOk="0">
                  <a:moveTo>
                    <a:pt x="2946" y="1"/>
                  </a:moveTo>
                  <a:lnTo>
                    <a:pt x="2597" y="697"/>
                  </a:lnTo>
                  <a:lnTo>
                    <a:pt x="0" y="15138"/>
                  </a:lnTo>
                  <a:lnTo>
                    <a:pt x="5859" y="5543"/>
                  </a:lnTo>
                  <a:lnTo>
                    <a:pt x="2946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3"/>
            <p:cNvSpPr/>
            <p:nvPr/>
          </p:nvSpPr>
          <p:spPr>
            <a:xfrm>
              <a:off x="732608" y="2471235"/>
              <a:ext cx="353904" cy="1331383"/>
            </a:xfrm>
            <a:custGeom>
              <a:avLst/>
              <a:gdLst/>
              <a:ahLst/>
              <a:cxnLst/>
              <a:rect l="l" t="t" r="r" b="b"/>
              <a:pathLst>
                <a:path w="11592" h="43609" extrusionOk="0">
                  <a:moveTo>
                    <a:pt x="7347" y="0"/>
                  </a:moveTo>
                  <a:lnTo>
                    <a:pt x="2882" y="1204"/>
                  </a:lnTo>
                  <a:lnTo>
                    <a:pt x="0" y="43102"/>
                  </a:lnTo>
                  <a:lnTo>
                    <a:pt x="11591" y="43609"/>
                  </a:lnTo>
                  <a:lnTo>
                    <a:pt x="11591" y="19002"/>
                  </a:lnTo>
                  <a:lnTo>
                    <a:pt x="7347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3"/>
            <p:cNvSpPr/>
            <p:nvPr/>
          </p:nvSpPr>
          <p:spPr>
            <a:xfrm>
              <a:off x="902752" y="2462534"/>
              <a:ext cx="111221" cy="199208"/>
            </a:xfrm>
            <a:custGeom>
              <a:avLst/>
              <a:gdLst/>
              <a:ahLst/>
              <a:cxnLst/>
              <a:rect l="l" t="t" r="r" b="b"/>
              <a:pathLst>
                <a:path w="3643" h="6525" extrusionOk="0">
                  <a:moveTo>
                    <a:pt x="2439" y="0"/>
                  </a:moveTo>
                  <a:lnTo>
                    <a:pt x="381" y="444"/>
                  </a:lnTo>
                  <a:lnTo>
                    <a:pt x="1" y="3136"/>
                  </a:lnTo>
                  <a:lnTo>
                    <a:pt x="3643" y="6524"/>
                  </a:lnTo>
                  <a:lnTo>
                    <a:pt x="3643" y="6524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3"/>
            <p:cNvSpPr/>
            <p:nvPr/>
          </p:nvSpPr>
          <p:spPr>
            <a:xfrm>
              <a:off x="903729" y="2599827"/>
              <a:ext cx="177929" cy="440914"/>
            </a:xfrm>
            <a:custGeom>
              <a:avLst/>
              <a:gdLst/>
              <a:ahLst/>
              <a:cxnLst/>
              <a:rect l="l" t="t" r="r" b="b"/>
              <a:pathLst>
                <a:path w="5828" h="14442" extrusionOk="0">
                  <a:moveTo>
                    <a:pt x="3263" y="0"/>
                  </a:moveTo>
                  <a:lnTo>
                    <a:pt x="1" y="4846"/>
                  </a:lnTo>
                  <a:lnTo>
                    <a:pt x="5828" y="14441"/>
                  </a:lnTo>
                  <a:lnTo>
                    <a:pt x="3263" y="0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3"/>
            <p:cNvSpPr/>
            <p:nvPr/>
          </p:nvSpPr>
          <p:spPr>
            <a:xfrm>
              <a:off x="887304" y="2478012"/>
              <a:ext cx="109267" cy="242713"/>
            </a:xfrm>
            <a:custGeom>
              <a:avLst/>
              <a:gdLst/>
              <a:ahLst/>
              <a:cxnLst/>
              <a:rect l="l" t="t" r="r" b="b"/>
              <a:pathLst>
                <a:path w="3579" h="7950" extrusionOk="0">
                  <a:moveTo>
                    <a:pt x="3326" y="0"/>
                  </a:moveTo>
                  <a:cubicBezTo>
                    <a:pt x="3294" y="32"/>
                    <a:pt x="0" y="3389"/>
                    <a:pt x="824" y="7949"/>
                  </a:cubicBezTo>
                  <a:lnTo>
                    <a:pt x="1204" y="7886"/>
                  </a:lnTo>
                  <a:cubicBezTo>
                    <a:pt x="412" y="3547"/>
                    <a:pt x="3547" y="285"/>
                    <a:pt x="3579" y="254"/>
                  </a:cubicBezTo>
                  <a:lnTo>
                    <a:pt x="3326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3"/>
            <p:cNvSpPr/>
            <p:nvPr/>
          </p:nvSpPr>
          <p:spPr>
            <a:xfrm>
              <a:off x="834121" y="2714895"/>
              <a:ext cx="161504" cy="196277"/>
            </a:xfrm>
            <a:custGeom>
              <a:avLst/>
              <a:gdLst/>
              <a:ahLst/>
              <a:cxnLst/>
              <a:rect l="l" t="t" r="r" b="b"/>
              <a:pathLst>
                <a:path w="5290" h="6429" extrusionOk="0">
                  <a:moveTo>
                    <a:pt x="2661" y="285"/>
                  </a:moveTo>
                  <a:cubicBezTo>
                    <a:pt x="2661" y="285"/>
                    <a:pt x="2661" y="285"/>
                    <a:pt x="2692" y="317"/>
                  </a:cubicBezTo>
                  <a:cubicBezTo>
                    <a:pt x="3991" y="317"/>
                    <a:pt x="4054" y="1488"/>
                    <a:pt x="4054" y="1552"/>
                  </a:cubicBezTo>
                  <a:cubicBezTo>
                    <a:pt x="4244" y="2597"/>
                    <a:pt x="4086" y="3484"/>
                    <a:pt x="3547" y="4212"/>
                  </a:cubicBezTo>
                  <a:cubicBezTo>
                    <a:pt x="3231" y="4655"/>
                    <a:pt x="2819" y="5004"/>
                    <a:pt x="2407" y="5257"/>
                  </a:cubicBezTo>
                  <a:cubicBezTo>
                    <a:pt x="1964" y="5035"/>
                    <a:pt x="1616" y="4750"/>
                    <a:pt x="1362" y="4402"/>
                  </a:cubicBezTo>
                  <a:cubicBezTo>
                    <a:pt x="476" y="3167"/>
                    <a:pt x="951" y="1583"/>
                    <a:pt x="951" y="1583"/>
                  </a:cubicBezTo>
                  <a:cubicBezTo>
                    <a:pt x="1172" y="792"/>
                    <a:pt x="1394" y="285"/>
                    <a:pt x="2661" y="285"/>
                  </a:cubicBezTo>
                  <a:close/>
                  <a:moveTo>
                    <a:pt x="2661" y="0"/>
                  </a:moveTo>
                  <a:cubicBezTo>
                    <a:pt x="1204" y="0"/>
                    <a:pt x="919" y="633"/>
                    <a:pt x="666" y="1488"/>
                  </a:cubicBezTo>
                  <a:cubicBezTo>
                    <a:pt x="634" y="1552"/>
                    <a:pt x="127" y="3230"/>
                    <a:pt x="1109" y="4560"/>
                  </a:cubicBezTo>
                  <a:cubicBezTo>
                    <a:pt x="1362" y="4909"/>
                    <a:pt x="1679" y="5194"/>
                    <a:pt x="2091" y="5447"/>
                  </a:cubicBezTo>
                  <a:cubicBezTo>
                    <a:pt x="1077" y="5985"/>
                    <a:pt x="32" y="6144"/>
                    <a:pt x="0" y="6144"/>
                  </a:cubicBezTo>
                  <a:lnTo>
                    <a:pt x="64" y="6429"/>
                  </a:lnTo>
                  <a:cubicBezTo>
                    <a:pt x="127" y="6429"/>
                    <a:pt x="1299" y="6239"/>
                    <a:pt x="2407" y="5605"/>
                  </a:cubicBezTo>
                  <a:cubicBezTo>
                    <a:pt x="3167" y="5954"/>
                    <a:pt x="4117" y="6112"/>
                    <a:pt x="5289" y="6112"/>
                  </a:cubicBezTo>
                  <a:lnTo>
                    <a:pt x="5289" y="5827"/>
                  </a:lnTo>
                  <a:cubicBezTo>
                    <a:pt x="4244" y="5827"/>
                    <a:pt x="3389" y="5669"/>
                    <a:pt x="2724" y="5415"/>
                  </a:cubicBezTo>
                  <a:cubicBezTo>
                    <a:pt x="3136" y="5130"/>
                    <a:pt x="3484" y="4814"/>
                    <a:pt x="3801" y="4402"/>
                  </a:cubicBezTo>
                  <a:cubicBezTo>
                    <a:pt x="4371" y="3579"/>
                    <a:pt x="4561" y="2629"/>
                    <a:pt x="4371" y="1520"/>
                  </a:cubicBezTo>
                  <a:cubicBezTo>
                    <a:pt x="4371" y="1520"/>
                    <a:pt x="4276" y="0"/>
                    <a:pt x="2692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3"/>
            <p:cNvSpPr/>
            <p:nvPr/>
          </p:nvSpPr>
          <p:spPr>
            <a:xfrm>
              <a:off x="975291" y="2886901"/>
              <a:ext cx="49398" cy="22867"/>
            </a:xfrm>
            <a:custGeom>
              <a:avLst/>
              <a:gdLst/>
              <a:ahLst/>
              <a:cxnLst/>
              <a:rect l="l" t="t" r="r" b="b"/>
              <a:pathLst>
                <a:path w="1618" h="749" extrusionOk="0">
                  <a:moveTo>
                    <a:pt x="497" y="1"/>
                  </a:moveTo>
                  <a:cubicBezTo>
                    <a:pt x="318" y="1"/>
                    <a:pt x="159" y="16"/>
                    <a:pt x="95" y="66"/>
                  </a:cubicBezTo>
                  <a:cubicBezTo>
                    <a:pt x="0" y="130"/>
                    <a:pt x="0" y="288"/>
                    <a:pt x="32" y="383"/>
                  </a:cubicBezTo>
                  <a:cubicBezTo>
                    <a:pt x="95" y="636"/>
                    <a:pt x="0" y="605"/>
                    <a:pt x="254" y="668"/>
                  </a:cubicBezTo>
                  <a:cubicBezTo>
                    <a:pt x="411" y="717"/>
                    <a:pt x="606" y="748"/>
                    <a:pt x="797" y="748"/>
                  </a:cubicBezTo>
                  <a:cubicBezTo>
                    <a:pt x="1217" y="748"/>
                    <a:pt x="1617" y="598"/>
                    <a:pt x="1552" y="161"/>
                  </a:cubicBezTo>
                  <a:cubicBezTo>
                    <a:pt x="1520" y="66"/>
                    <a:pt x="1362" y="66"/>
                    <a:pt x="1172" y="35"/>
                  </a:cubicBezTo>
                  <a:cubicBezTo>
                    <a:pt x="1077" y="35"/>
                    <a:pt x="765" y="1"/>
                    <a:pt x="497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3"/>
            <p:cNvSpPr/>
            <p:nvPr/>
          </p:nvSpPr>
          <p:spPr>
            <a:xfrm>
              <a:off x="794706" y="2895358"/>
              <a:ext cx="49123" cy="23111"/>
            </a:xfrm>
            <a:custGeom>
              <a:avLst/>
              <a:gdLst/>
              <a:ahLst/>
              <a:cxnLst/>
              <a:rect l="l" t="t" r="r" b="b"/>
              <a:pathLst>
                <a:path w="1609" h="757" extrusionOk="0">
                  <a:moveTo>
                    <a:pt x="1213" y="1"/>
                  </a:moveTo>
                  <a:cubicBezTo>
                    <a:pt x="929" y="1"/>
                    <a:pt x="542" y="43"/>
                    <a:pt x="436" y="43"/>
                  </a:cubicBezTo>
                  <a:cubicBezTo>
                    <a:pt x="246" y="43"/>
                    <a:pt x="120" y="74"/>
                    <a:pt x="88" y="169"/>
                  </a:cubicBezTo>
                  <a:cubicBezTo>
                    <a:pt x="1" y="606"/>
                    <a:pt x="394" y="756"/>
                    <a:pt x="813" y="756"/>
                  </a:cubicBezTo>
                  <a:cubicBezTo>
                    <a:pt x="1002" y="756"/>
                    <a:pt x="1197" y="726"/>
                    <a:pt x="1355" y="676"/>
                  </a:cubicBezTo>
                  <a:cubicBezTo>
                    <a:pt x="1608" y="581"/>
                    <a:pt x="1545" y="613"/>
                    <a:pt x="1576" y="391"/>
                  </a:cubicBezTo>
                  <a:cubicBezTo>
                    <a:pt x="1608" y="264"/>
                    <a:pt x="1608" y="106"/>
                    <a:pt x="1513" y="43"/>
                  </a:cubicBezTo>
                  <a:cubicBezTo>
                    <a:pt x="1471" y="11"/>
                    <a:pt x="1355" y="1"/>
                    <a:pt x="121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3"/>
            <p:cNvSpPr/>
            <p:nvPr/>
          </p:nvSpPr>
          <p:spPr>
            <a:xfrm>
              <a:off x="1223775" y="2490560"/>
              <a:ext cx="104443" cy="383884"/>
            </a:xfrm>
            <a:custGeom>
              <a:avLst/>
              <a:gdLst/>
              <a:ahLst/>
              <a:cxnLst/>
              <a:rect l="l" t="t" r="r" b="b"/>
              <a:pathLst>
                <a:path w="3421" h="12574" extrusionOk="0">
                  <a:moveTo>
                    <a:pt x="253" y="1"/>
                  </a:moveTo>
                  <a:lnTo>
                    <a:pt x="0" y="286"/>
                  </a:lnTo>
                  <a:cubicBezTo>
                    <a:pt x="380" y="634"/>
                    <a:pt x="1457" y="2344"/>
                    <a:pt x="1710" y="3294"/>
                  </a:cubicBezTo>
                  <a:cubicBezTo>
                    <a:pt x="2217" y="5416"/>
                    <a:pt x="3009" y="8583"/>
                    <a:pt x="1520" y="12415"/>
                  </a:cubicBezTo>
                  <a:lnTo>
                    <a:pt x="1900" y="12573"/>
                  </a:lnTo>
                  <a:cubicBezTo>
                    <a:pt x="3420" y="8615"/>
                    <a:pt x="2629" y="5353"/>
                    <a:pt x="2090" y="3199"/>
                  </a:cubicBezTo>
                  <a:cubicBezTo>
                    <a:pt x="1837" y="2186"/>
                    <a:pt x="728" y="381"/>
                    <a:pt x="253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3"/>
            <p:cNvSpPr/>
            <p:nvPr/>
          </p:nvSpPr>
          <p:spPr>
            <a:xfrm>
              <a:off x="1223775" y="2841533"/>
              <a:ext cx="87987" cy="79317"/>
            </a:xfrm>
            <a:custGeom>
              <a:avLst/>
              <a:gdLst/>
              <a:ahLst/>
              <a:cxnLst/>
              <a:rect l="l" t="t" r="r" b="b"/>
              <a:pathLst>
                <a:path w="2882" h="2598" extrusionOk="0">
                  <a:moveTo>
                    <a:pt x="1457" y="1"/>
                  </a:moveTo>
                  <a:cubicBezTo>
                    <a:pt x="633" y="1"/>
                    <a:pt x="0" y="602"/>
                    <a:pt x="0" y="1299"/>
                  </a:cubicBezTo>
                  <a:cubicBezTo>
                    <a:pt x="0" y="2027"/>
                    <a:pt x="633" y="2598"/>
                    <a:pt x="1457" y="2598"/>
                  </a:cubicBezTo>
                  <a:cubicBezTo>
                    <a:pt x="2249" y="2598"/>
                    <a:pt x="2882" y="2027"/>
                    <a:pt x="2882" y="1299"/>
                  </a:cubicBezTo>
                  <a:cubicBezTo>
                    <a:pt x="2882" y="602"/>
                    <a:pt x="2249" y="1"/>
                    <a:pt x="145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3"/>
            <p:cNvSpPr/>
            <p:nvPr/>
          </p:nvSpPr>
          <p:spPr>
            <a:xfrm>
              <a:off x="1236323" y="2853135"/>
              <a:ext cx="64815" cy="58038"/>
            </a:xfrm>
            <a:custGeom>
              <a:avLst/>
              <a:gdLst/>
              <a:ahLst/>
              <a:cxnLst/>
              <a:rect l="l" t="t" r="r" b="b"/>
              <a:pathLst>
                <a:path w="2123" h="1901" extrusionOk="0">
                  <a:moveTo>
                    <a:pt x="1046" y="1"/>
                  </a:moveTo>
                  <a:cubicBezTo>
                    <a:pt x="476" y="1"/>
                    <a:pt x="1" y="444"/>
                    <a:pt x="1" y="951"/>
                  </a:cubicBezTo>
                  <a:cubicBezTo>
                    <a:pt x="1" y="1489"/>
                    <a:pt x="476" y="1901"/>
                    <a:pt x="1046" y="1901"/>
                  </a:cubicBezTo>
                  <a:cubicBezTo>
                    <a:pt x="1648" y="1901"/>
                    <a:pt x="2123" y="1489"/>
                    <a:pt x="2123" y="951"/>
                  </a:cubicBezTo>
                  <a:cubicBezTo>
                    <a:pt x="2123" y="444"/>
                    <a:pt x="1648" y="1"/>
                    <a:pt x="10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3"/>
            <p:cNvSpPr/>
            <p:nvPr/>
          </p:nvSpPr>
          <p:spPr>
            <a:xfrm>
              <a:off x="957889" y="2445132"/>
              <a:ext cx="305544" cy="167304"/>
            </a:xfrm>
            <a:custGeom>
              <a:avLst/>
              <a:gdLst/>
              <a:ahLst/>
              <a:cxnLst/>
              <a:rect l="l" t="t" r="r" b="b"/>
              <a:pathLst>
                <a:path w="10008" h="5480" extrusionOk="0">
                  <a:moveTo>
                    <a:pt x="1964" y="0"/>
                  </a:moveTo>
                  <a:lnTo>
                    <a:pt x="0" y="634"/>
                  </a:lnTo>
                  <a:lnTo>
                    <a:pt x="2534" y="5384"/>
                  </a:lnTo>
                  <a:lnTo>
                    <a:pt x="5289" y="2819"/>
                  </a:lnTo>
                  <a:lnTo>
                    <a:pt x="7157" y="5479"/>
                  </a:lnTo>
                  <a:lnTo>
                    <a:pt x="10008" y="760"/>
                  </a:lnTo>
                  <a:lnTo>
                    <a:pt x="8424" y="317"/>
                  </a:lnTo>
                  <a:lnTo>
                    <a:pt x="5289" y="2281"/>
                  </a:lnTo>
                  <a:lnTo>
                    <a:pt x="1964" y="0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3"/>
            <p:cNvSpPr/>
            <p:nvPr/>
          </p:nvSpPr>
          <p:spPr>
            <a:xfrm>
              <a:off x="1665605" y="2579525"/>
              <a:ext cx="576284" cy="460240"/>
            </a:xfrm>
            <a:custGeom>
              <a:avLst/>
              <a:gdLst/>
              <a:ahLst/>
              <a:cxnLst/>
              <a:rect l="l" t="t" r="r" b="b"/>
              <a:pathLst>
                <a:path w="18876" h="15075" extrusionOk="0">
                  <a:moveTo>
                    <a:pt x="18179" y="0"/>
                  </a:moveTo>
                  <a:lnTo>
                    <a:pt x="1" y="14156"/>
                  </a:lnTo>
                  <a:lnTo>
                    <a:pt x="729" y="15075"/>
                  </a:lnTo>
                  <a:lnTo>
                    <a:pt x="18876" y="919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3"/>
            <p:cNvSpPr/>
            <p:nvPr/>
          </p:nvSpPr>
          <p:spPr>
            <a:xfrm>
              <a:off x="1647257" y="2906318"/>
              <a:ext cx="249461" cy="149139"/>
            </a:xfrm>
            <a:custGeom>
              <a:avLst/>
              <a:gdLst/>
              <a:ahLst/>
              <a:cxnLst/>
              <a:rect l="l" t="t" r="r" b="b"/>
              <a:pathLst>
                <a:path w="8171" h="4885" extrusionOk="0">
                  <a:moveTo>
                    <a:pt x="2808" y="1"/>
                  </a:moveTo>
                  <a:cubicBezTo>
                    <a:pt x="2105" y="1"/>
                    <a:pt x="1409" y="85"/>
                    <a:pt x="1140" y="444"/>
                  </a:cubicBezTo>
                  <a:cubicBezTo>
                    <a:pt x="285" y="761"/>
                    <a:pt x="63" y="1046"/>
                    <a:pt x="32" y="1362"/>
                  </a:cubicBezTo>
                  <a:cubicBezTo>
                    <a:pt x="0" y="2027"/>
                    <a:pt x="349" y="3041"/>
                    <a:pt x="570" y="3674"/>
                  </a:cubicBezTo>
                  <a:cubicBezTo>
                    <a:pt x="1045" y="3737"/>
                    <a:pt x="1489" y="3959"/>
                    <a:pt x="1932" y="4117"/>
                  </a:cubicBezTo>
                  <a:cubicBezTo>
                    <a:pt x="2914" y="4434"/>
                    <a:pt x="3642" y="4561"/>
                    <a:pt x="4687" y="4687"/>
                  </a:cubicBezTo>
                  <a:cubicBezTo>
                    <a:pt x="5417" y="4769"/>
                    <a:pt x="5905" y="4884"/>
                    <a:pt x="6279" y="4884"/>
                  </a:cubicBezTo>
                  <a:cubicBezTo>
                    <a:pt x="6780" y="4884"/>
                    <a:pt x="7075" y="4676"/>
                    <a:pt x="7474" y="3896"/>
                  </a:cubicBezTo>
                  <a:cubicBezTo>
                    <a:pt x="7759" y="3326"/>
                    <a:pt x="8171" y="1489"/>
                    <a:pt x="7506" y="1109"/>
                  </a:cubicBezTo>
                  <a:cubicBezTo>
                    <a:pt x="7370" y="1027"/>
                    <a:pt x="7054" y="1004"/>
                    <a:pt x="6702" y="1004"/>
                  </a:cubicBezTo>
                  <a:cubicBezTo>
                    <a:pt x="6233" y="1004"/>
                    <a:pt x="5701" y="1046"/>
                    <a:pt x="5447" y="1046"/>
                  </a:cubicBezTo>
                  <a:cubicBezTo>
                    <a:pt x="5268" y="1038"/>
                    <a:pt x="5089" y="1036"/>
                    <a:pt x="4910" y="1036"/>
                  </a:cubicBezTo>
                  <a:cubicBezTo>
                    <a:pt x="4590" y="1036"/>
                    <a:pt x="4272" y="1043"/>
                    <a:pt x="3957" y="1043"/>
                  </a:cubicBezTo>
                  <a:cubicBezTo>
                    <a:pt x="3670" y="1043"/>
                    <a:pt x="3384" y="1037"/>
                    <a:pt x="3104" y="1014"/>
                  </a:cubicBezTo>
                  <a:cubicBezTo>
                    <a:pt x="3420" y="761"/>
                    <a:pt x="3800" y="634"/>
                    <a:pt x="4244" y="507"/>
                  </a:cubicBezTo>
                  <a:cubicBezTo>
                    <a:pt x="4275" y="412"/>
                    <a:pt x="4275" y="191"/>
                    <a:pt x="4244" y="64"/>
                  </a:cubicBezTo>
                  <a:cubicBezTo>
                    <a:pt x="3887" y="50"/>
                    <a:pt x="3345" y="1"/>
                    <a:pt x="2808" y="1"/>
                  </a:cubicBezTo>
                  <a:close/>
                </a:path>
              </a:pathLst>
            </a:custGeom>
            <a:solidFill>
              <a:srgbClr val="FDC6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3"/>
            <p:cNvSpPr/>
            <p:nvPr/>
          </p:nvSpPr>
          <p:spPr>
            <a:xfrm>
              <a:off x="700704" y="2507962"/>
              <a:ext cx="988134" cy="530917"/>
            </a:xfrm>
            <a:custGeom>
              <a:avLst/>
              <a:gdLst/>
              <a:ahLst/>
              <a:cxnLst/>
              <a:rect l="l" t="t" r="r" b="b"/>
              <a:pathLst>
                <a:path w="32366" h="17390" extrusionOk="0">
                  <a:moveTo>
                    <a:pt x="3927" y="1"/>
                  </a:moveTo>
                  <a:cubicBezTo>
                    <a:pt x="3927" y="1"/>
                    <a:pt x="0" y="3991"/>
                    <a:pt x="1805" y="7031"/>
                  </a:cubicBezTo>
                  <a:lnTo>
                    <a:pt x="11464" y="16595"/>
                  </a:lnTo>
                  <a:cubicBezTo>
                    <a:pt x="12006" y="17107"/>
                    <a:pt x="12747" y="17390"/>
                    <a:pt x="13499" y="17390"/>
                  </a:cubicBezTo>
                  <a:cubicBezTo>
                    <a:pt x="13538" y="17390"/>
                    <a:pt x="13578" y="17389"/>
                    <a:pt x="13618" y="17387"/>
                  </a:cubicBezTo>
                  <a:lnTo>
                    <a:pt x="32366" y="16849"/>
                  </a:lnTo>
                  <a:lnTo>
                    <a:pt x="32113" y="13175"/>
                  </a:lnTo>
                  <a:lnTo>
                    <a:pt x="13935" y="12225"/>
                  </a:lnTo>
                  <a:lnTo>
                    <a:pt x="3927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6" name="Google Shape;1736;p23"/>
          <p:cNvGrpSpPr/>
          <p:nvPr/>
        </p:nvGrpSpPr>
        <p:grpSpPr>
          <a:xfrm>
            <a:off x="2322111" y="2553139"/>
            <a:ext cx="331244" cy="679253"/>
            <a:chOff x="2156797" y="2898594"/>
            <a:chExt cx="323923" cy="664241"/>
          </a:xfrm>
        </p:grpSpPr>
        <p:sp>
          <p:nvSpPr>
            <p:cNvPr id="1737" name="Google Shape;1737;p23"/>
            <p:cNvSpPr/>
            <p:nvPr/>
          </p:nvSpPr>
          <p:spPr>
            <a:xfrm>
              <a:off x="2156797" y="2898594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0"/>
                  </a:moveTo>
                  <a:cubicBezTo>
                    <a:pt x="1837" y="0"/>
                    <a:pt x="1362" y="348"/>
                    <a:pt x="1362" y="792"/>
                  </a:cubicBezTo>
                  <a:cubicBezTo>
                    <a:pt x="1362" y="1235"/>
                    <a:pt x="1837" y="1584"/>
                    <a:pt x="2376" y="1584"/>
                  </a:cubicBezTo>
                  <a:cubicBezTo>
                    <a:pt x="2946" y="1584"/>
                    <a:pt x="3421" y="1235"/>
                    <a:pt x="3421" y="792"/>
                  </a:cubicBezTo>
                  <a:cubicBezTo>
                    <a:pt x="3421" y="380"/>
                    <a:pt x="2946" y="0"/>
                    <a:pt x="2376" y="0"/>
                  </a:cubicBezTo>
                  <a:close/>
                  <a:moveTo>
                    <a:pt x="919" y="1869"/>
                  </a:moveTo>
                  <a:cubicBezTo>
                    <a:pt x="412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91" y="5827"/>
                    <a:pt x="412" y="5827"/>
                  </a:cubicBezTo>
                  <a:cubicBezTo>
                    <a:pt x="634" y="5827"/>
                    <a:pt x="824" y="5669"/>
                    <a:pt x="824" y="5511"/>
                  </a:cubicBezTo>
                  <a:lnTo>
                    <a:pt x="824" y="2850"/>
                  </a:lnTo>
                  <a:lnTo>
                    <a:pt x="982" y="2850"/>
                  </a:lnTo>
                  <a:lnTo>
                    <a:pt x="982" y="9944"/>
                  </a:lnTo>
                  <a:cubicBezTo>
                    <a:pt x="982" y="10198"/>
                    <a:pt x="1267" y="10419"/>
                    <a:pt x="1584" y="10419"/>
                  </a:cubicBezTo>
                  <a:cubicBezTo>
                    <a:pt x="1932" y="10419"/>
                    <a:pt x="2217" y="10198"/>
                    <a:pt x="2217" y="9944"/>
                  </a:cubicBezTo>
                  <a:lnTo>
                    <a:pt x="2217" y="6049"/>
                  </a:lnTo>
                  <a:lnTo>
                    <a:pt x="2534" y="6049"/>
                  </a:lnTo>
                  <a:lnTo>
                    <a:pt x="2534" y="9944"/>
                  </a:lnTo>
                  <a:cubicBezTo>
                    <a:pt x="2534" y="10198"/>
                    <a:pt x="2819" y="10419"/>
                    <a:pt x="3136" y="10419"/>
                  </a:cubicBezTo>
                  <a:cubicBezTo>
                    <a:pt x="3484" y="10419"/>
                    <a:pt x="3737" y="10198"/>
                    <a:pt x="3737" y="9944"/>
                  </a:cubicBezTo>
                  <a:lnTo>
                    <a:pt x="3737" y="2850"/>
                  </a:lnTo>
                  <a:lnTo>
                    <a:pt x="3928" y="2850"/>
                  </a:lnTo>
                  <a:lnTo>
                    <a:pt x="3928" y="5479"/>
                  </a:lnTo>
                  <a:cubicBezTo>
                    <a:pt x="3928" y="5669"/>
                    <a:pt x="4086" y="5796"/>
                    <a:pt x="4308" y="5796"/>
                  </a:cubicBezTo>
                  <a:cubicBezTo>
                    <a:pt x="4561" y="5796"/>
                    <a:pt x="4719" y="5669"/>
                    <a:pt x="4719" y="5479"/>
                  </a:cubicBezTo>
                  <a:lnTo>
                    <a:pt x="4719" y="2597"/>
                  </a:lnTo>
                  <a:cubicBezTo>
                    <a:pt x="4719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3"/>
            <p:cNvSpPr/>
            <p:nvPr/>
          </p:nvSpPr>
          <p:spPr>
            <a:xfrm>
              <a:off x="2336619" y="2898594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0"/>
                  </a:moveTo>
                  <a:cubicBezTo>
                    <a:pt x="1806" y="0"/>
                    <a:pt x="1363" y="348"/>
                    <a:pt x="1363" y="792"/>
                  </a:cubicBezTo>
                  <a:cubicBezTo>
                    <a:pt x="1363" y="1235"/>
                    <a:pt x="1806" y="1584"/>
                    <a:pt x="2376" y="1584"/>
                  </a:cubicBezTo>
                  <a:cubicBezTo>
                    <a:pt x="2946" y="1584"/>
                    <a:pt x="3390" y="1235"/>
                    <a:pt x="3390" y="792"/>
                  </a:cubicBezTo>
                  <a:cubicBezTo>
                    <a:pt x="3390" y="380"/>
                    <a:pt x="2946" y="0"/>
                    <a:pt x="2376" y="0"/>
                  </a:cubicBezTo>
                  <a:close/>
                  <a:moveTo>
                    <a:pt x="919" y="1869"/>
                  </a:moveTo>
                  <a:cubicBezTo>
                    <a:pt x="413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59" y="5827"/>
                    <a:pt x="413" y="5827"/>
                  </a:cubicBezTo>
                  <a:cubicBezTo>
                    <a:pt x="634" y="5827"/>
                    <a:pt x="793" y="5669"/>
                    <a:pt x="793" y="5511"/>
                  </a:cubicBezTo>
                  <a:lnTo>
                    <a:pt x="793" y="2850"/>
                  </a:lnTo>
                  <a:lnTo>
                    <a:pt x="983" y="2850"/>
                  </a:lnTo>
                  <a:lnTo>
                    <a:pt x="983" y="9944"/>
                  </a:lnTo>
                  <a:cubicBezTo>
                    <a:pt x="983" y="10198"/>
                    <a:pt x="1236" y="10419"/>
                    <a:pt x="1584" y="10419"/>
                  </a:cubicBezTo>
                  <a:cubicBezTo>
                    <a:pt x="1933" y="10419"/>
                    <a:pt x="2186" y="10198"/>
                    <a:pt x="2186" y="9944"/>
                  </a:cubicBezTo>
                  <a:lnTo>
                    <a:pt x="2186" y="6049"/>
                  </a:lnTo>
                  <a:lnTo>
                    <a:pt x="2535" y="6049"/>
                  </a:lnTo>
                  <a:lnTo>
                    <a:pt x="2535" y="9944"/>
                  </a:lnTo>
                  <a:cubicBezTo>
                    <a:pt x="2535" y="10198"/>
                    <a:pt x="2788" y="10419"/>
                    <a:pt x="3136" y="10419"/>
                  </a:cubicBezTo>
                  <a:cubicBezTo>
                    <a:pt x="3485" y="10419"/>
                    <a:pt x="3738" y="10198"/>
                    <a:pt x="3738" y="9944"/>
                  </a:cubicBezTo>
                  <a:lnTo>
                    <a:pt x="3738" y="2850"/>
                  </a:lnTo>
                  <a:lnTo>
                    <a:pt x="3896" y="2850"/>
                  </a:lnTo>
                  <a:lnTo>
                    <a:pt x="3896" y="5479"/>
                  </a:lnTo>
                  <a:cubicBezTo>
                    <a:pt x="3896" y="5669"/>
                    <a:pt x="4086" y="5796"/>
                    <a:pt x="4308" y="5796"/>
                  </a:cubicBezTo>
                  <a:cubicBezTo>
                    <a:pt x="4530" y="5796"/>
                    <a:pt x="4720" y="5669"/>
                    <a:pt x="4720" y="5479"/>
                  </a:cubicBezTo>
                  <a:lnTo>
                    <a:pt x="4720" y="2597"/>
                  </a:lnTo>
                  <a:cubicBezTo>
                    <a:pt x="4720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3"/>
            <p:cNvSpPr/>
            <p:nvPr/>
          </p:nvSpPr>
          <p:spPr>
            <a:xfrm>
              <a:off x="2156797" y="3244712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1"/>
                  </a:moveTo>
                  <a:cubicBezTo>
                    <a:pt x="1837" y="1"/>
                    <a:pt x="1362" y="349"/>
                    <a:pt x="1362" y="792"/>
                  </a:cubicBezTo>
                  <a:cubicBezTo>
                    <a:pt x="1362" y="1236"/>
                    <a:pt x="1837" y="1584"/>
                    <a:pt x="2376" y="1584"/>
                  </a:cubicBezTo>
                  <a:cubicBezTo>
                    <a:pt x="2946" y="1584"/>
                    <a:pt x="3421" y="1236"/>
                    <a:pt x="3421" y="792"/>
                  </a:cubicBezTo>
                  <a:cubicBezTo>
                    <a:pt x="3421" y="381"/>
                    <a:pt x="2946" y="1"/>
                    <a:pt x="2376" y="1"/>
                  </a:cubicBezTo>
                  <a:close/>
                  <a:moveTo>
                    <a:pt x="919" y="1869"/>
                  </a:moveTo>
                  <a:cubicBezTo>
                    <a:pt x="412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91" y="5828"/>
                    <a:pt x="412" y="5828"/>
                  </a:cubicBezTo>
                  <a:cubicBezTo>
                    <a:pt x="634" y="5828"/>
                    <a:pt x="824" y="5669"/>
                    <a:pt x="824" y="5511"/>
                  </a:cubicBezTo>
                  <a:lnTo>
                    <a:pt x="824" y="2851"/>
                  </a:lnTo>
                  <a:lnTo>
                    <a:pt x="982" y="2851"/>
                  </a:lnTo>
                  <a:lnTo>
                    <a:pt x="982" y="9945"/>
                  </a:lnTo>
                  <a:cubicBezTo>
                    <a:pt x="982" y="10198"/>
                    <a:pt x="1267" y="10420"/>
                    <a:pt x="1584" y="10420"/>
                  </a:cubicBezTo>
                  <a:cubicBezTo>
                    <a:pt x="1932" y="10420"/>
                    <a:pt x="2217" y="10198"/>
                    <a:pt x="2217" y="9945"/>
                  </a:cubicBezTo>
                  <a:lnTo>
                    <a:pt x="2217" y="6049"/>
                  </a:lnTo>
                  <a:lnTo>
                    <a:pt x="2534" y="6049"/>
                  </a:lnTo>
                  <a:lnTo>
                    <a:pt x="2534" y="9945"/>
                  </a:lnTo>
                  <a:cubicBezTo>
                    <a:pt x="2534" y="10198"/>
                    <a:pt x="2819" y="10420"/>
                    <a:pt x="3136" y="10420"/>
                  </a:cubicBezTo>
                  <a:cubicBezTo>
                    <a:pt x="3484" y="10420"/>
                    <a:pt x="3737" y="10198"/>
                    <a:pt x="3737" y="9945"/>
                  </a:cubicBezTo>
                  <a:lnTo>
                    <a:pt x="3737" y="2851"/>
                  </a:lnTo>
                  <a:lnTo>
                    <a:pt x="3928" y="2851"/>
                  </a:lnTo>
                  <a:lnTo>
                    <a:pt x="3928" y="5511"/>
                  </a:lnTo>
                  <a:cubicBezTo>
                    <a:pt x="3928" y="5669"/>
                    <a:pt x="4086" y="5796"/>
                    <a:pt x="4308" y="5796"/>
                  </a:cubicBezTo>
                  <a:cubicBezTo>
                    <a:pt x="4561" y="5796"/>
                    <a:pt x="4719" y="5669"/>
                    <a:pt x="4719" y="5511"/>
                  </a:cubicBezTo>
                  <a:lnTo>
                    <a:pt x="4719" y="2597"/>
                  </a:lnTo>
                  <a:cubicBezTo>
                    <a:pt x="4719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3"/>
            <p:cNvSpPr/>
            <p:nvPr/>
          </p:nvSpPr>
          <p:spPr>
            <a:xfrm>
              <a:off x="2336619" y="3244712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1"/>
                  </a:moveTo>
                  <a:cubicBezTo>
                    <a:pt x="1806" y="1"/>
                    <a:pt x="1363" y="349"/>
                    <a:pt x="1363" y="792"/>
                  </a:cubicBezTo>
                  <a:cubicBezTo>
                    <a:pt x="1363" y="1236"/>
                    <a:pt x="1806" y="1584"/>
                    <a:pt x="2376" y="1584"/>
                  </a:cubicBezTo>
                  <a:cubicBezTo>
                    <a:pt x="2946" y="1584"/>
                    <a:pt x="3390" y="1236"/>
                    <a:pt x="3390" y="792"/>
                  </a:cubicBezTo>
                  <a:cubicBezTo>
                    <a:pt x="3390" y="381"/>
                    <a:pt x="2946" y="1"/>
                    <a:pt x="2376" y="1"/>
                  </a:cubicBezTo>
                  <a:close/>
                  <a:moveTo>
                    <a:pt x="919" y="1869"/>
                  </a:moveTo>
                  <a:cubicBezTo>
                    <a:pt x="413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59" y="5828"/>
                    <a:pt x="413" y="5828"/>
                  </a:cubicBezTo>
                  <a:cubicBezTo>
                    <a:pt x="634" y="5828"/>
                    <a:pt x="793" y="5669"/>
                    <a:pt x="793" y="5511"/>
                  </a:cubicBezTo>
                  <a:lnTo>
                    <a:pt x="793" y="2851"/>
                  </a:lnTo>
                  <a:lnTo>
                    <a:pt x="983" y="2851"/>
                  </a:lnTo>
                  <a:lnTo>
                    <a:pt x="983" y="9945"/>
                  </a:lnTo>
                  <a:cubicBezTo>
                    <a:pt x="983" y="10198"/>
                    <a:pt x="1236" y="10420"/>
                    <a:pt x="1584" y="10420"/>
                  </a:cubicBezTo>
                  <a:cubicBezTo>
                    <a:pt x="1933" y="10420"/>
                    <a:pt x="2186" y="10198"/>
                    <a:pt x="2186" y="9945"/>
                  </a:cubicBezTo>
                  <a:lnTo>
                    <a:pt x="2186" y="6049"/>
                  </a:lnTo>
                  <a:lnTo>
                    <a:pt x="2535" y="6049"/>
                  </a:lnTo>
                  <a:lnTo>
                    <a:pt x="2535" y="9945"/>
                  </a:lnTo>
                  <a:cubicBezTo>
                    <a:pt x="2535" y="10198"/>
                    <a:pt x="2788" y="10420"/>
                    <a:pt x="3136" y="10420"/>
                  </a:cubicBezTo>
                  <a:cubicBezTo>
                    <a:pt x="3485" y="10420"/>
                    <a:pt x="3738" y="10198"/>
                    <a:pt x="3738" y="9945"/>
                  </a:cubicBezTo>
                  <a:lnTo>
                    <a:pt x="3738" y="2851"/>
                  </a:lnTo>
                  <a:lnTo>
                    <a:pt x="3896" y="2851"/>
                  </a:lnTo>
                  <a:lnTo>
                    <a:pt x="3896" y="5511"/>
                  </a:lnTo>
                  <a:cubicBezTo>
                    <a:pt x="3896" y="5669"/>
                    <a:pt x="4086" y="5796"/>
                    <a:pt x="4308" y="5796"/>
                  </a:cubicBezTo>
                  <a:cubicBezTo>
                    <a:pt x="4530" y="5796"/>
                    <a:pt x="4720" y="5669"/>
                    <a:pt x="4720" y="5511"/>
                  </a:cubicBezTo>
                  <a:lnTo>
                    <a:pt x="4720" y="2597"/>
                  </a:lnTo>
                  <a:cubicBezTo>
                    <a:pt x="4720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1" name="Google Shape;1741;p23"/>
          <p:cNvSpPr/>
          <p:nvPr/>
        </p:nvSpPr>
        <p:spPr>
          <a:xfrm>
            <a:off x="2263433" y="2315999"/>
            <a:ext cx="3852048" cy="31"/>
          </a:xfrm>
          <a:custGeom>
            <a:avLst/>
            <a:gdLst/>
            <a:ahLst/>
            <a:cxnLst/>
            <a:rect l="l" t="t" r="r" b="b"/>
            <a:pathLst>
              <a:path w="123384" h="1" fill="none" extrusionOk="0">
                <a:moveTo>
                  <a:pt x="1" y="1"/>
                </a:moveTo>
                <a:lnTo>
                  <a:pt x="123384" y="1"/>
                </a:lnTo>
              </a:path>
            </a:pathLst>
          </a:custGeom>
          <a:noFill/>
          <a:ln w="10300" cap="rnd" cmpd="sng">
            <a:solidFill>
              <a:srgbClr val="376B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2" name="Google Shape;1742;p23"/>
          <p:cNvSpPr/>
          <p:nvPr/>
        </p:nvSpPr>
        <p:spPr>
          <a:xfrm>
            <a:off x="1988375" y="1056499"/>
            <a:ext cx="2336029" cy="1233427"/>
          </a:xfrm>
          <a:custGeom>
            <a:avLst/>
            <a:gdLst/>
            <a:ahLst/>
            <a:cxnLst/>
            <a:rect l="l" t="t" r="r" b="b"/>
            <a:pathLst>
              <a:path w="79174" h="41804" extrusionOk="0">
                <a:moveTo>
                  <a:pt x="15994" y="2914"/>
                </a:moveTo>
                <a:cubicBezTo>
                  <a:pt x="15930" y="2914"/>
                  <a:pt x="15867" y="2914"/>
                  <a:pt x="15772" y="2945"/>
                </a:cubicBezTo>
                <a:cubicBezTo>
                  <a:pt x="15677" y="2945"/>
                  <a:pt x="15582" y="3040"/>
                  <a:pt x="15550" y="3199"/>
                </a:cubicBezTo>
                <a:cubicBezTo>
                  <a:pt x="15550" y="3199"/>
                  <a:pt x="15550" y="3230"/>
                  <a:pt x="15550" y="3230"/>
                </a:cubicBezTo>
                <a:cubicBezTo>
                  <a:pt x="15582" y="3420"/>
                  <a:pt x="15740" y="3515"/>
                  <a:pt x="15899" y="3515"/>
                </a:cubicBezTo>
                <a:cubicBezTo>
                  <a:pt x="16025" y="3515"/>
                  <a:pt x="16215" y="3484"/>
                  <a:pt x="16310" y="3484"/>
                </a:cubicBezTo>
                <a:cubicBezTo>
                  <a:pt x="16342" y="3515"/>
                  <a:pt x="16342" y="3515"/>
                  <a:pt x="16342" y="3579"/>
                </a:cubicBezTo>
                <a:cubicBezTo>
                  <a:pt x="16374" y="3642"/>
                  <a:pt x="16469" y="3674"/>
                  <a:pt x="16564" y="3706"/>
                </a:cubicBezTo>
                <a:cubicBezTo>
                  <a:pt x="16722" y="3737"/>
                  <a:pt x="16817" y="3769"/>
                  <a:pt x="16912" y="3769"/>
                </a:cubicBezTo>
                <a:lnTo>
                  <a:pt x="16944" y="3769"/>
                </a:lnTo>
                <a:cubicBezTo>
                  <a:pt x="16975" y="3769"/>
                  <a:pt x="17039" y="3737"/>
                  <a:pt x="17039" y="3674"/>
                </a:cubicBezTo>
                <a:cubicBezTo>
                  <a:pt x="17070" y="3642"/>
                  <a:pt x="17070" y="3611"/>
                  <a:pt x="17070" y="3547"/>
                </a:cubicBezTo>
                <a:cubicBezTo>
                  <a:pt x="17070" y="3452"/>
                  <a:pt x="17039" y="3325"/>
                  <a:pt x="16975" y="3230"/>
                </a:cubicBezTo>
                <a:cubicBezTo>
                  <a:pt x="16944" y="3167"/>
                  <a:pt x="16912" y="3135"/>
                  <a:pt x="16849" y="3072"/>
                </a:cubicBezTo>
                <a:cubicBezTo>
                  <a:pt x="16817" y="3040"/>
                  <a:pt x="16754" y="3040"/>
                  <a:pt x="16627" y="2977"/>
                </a:cubicBezTo>
                <a:cubicBezTo>
                  <a:pt x="16469" y="2914"/>
                  <a:pt x="16310" y="2914"/>
                  <a:pt x="16152" y="2914"/>
                </a:cubicBezTo>
                <a:close/>
                <a:moveTo>
                  <a:pt x="13587" y="4371"/>
                </a:moveTo>
                <a:cubicBezTo>
                  <a:pt x="13587" y="4402"/>
                  <a:pt x="13618" y="4466"/>
                  <a:pt x="13650" y="4497"/>
                </a:cubicBezTo>
                <a:cubicBezTo>
                  <a:pt x="13650" y="4561"/>
                  <a:pt x="13682" y="4656"/>
                  <a:pt x="13777" y="4719"/>
                </a:cubicBezTo>
                <a:cubicBezTo>
                  <a:pt x="13840" y="4751"/>
                  <a:pt x="13935" y="4751"/>
                  <a:pt x="14030" y="4751"/>
                </a:cubicBezTo>
                <a:cubicBezTo>
                  <a:pt x="14125" y="4751"/>
                  <a:pt x="14220" y="4751"/>
                  <a:pt x="14283" y="4719"/>
                </a:cubicBezTo>
                <a:cubicBezTo>
                  <a:pt x="14315" y="4687"/>
                  <a:pt x="14442" y="4687"/>
                  <a:pt x="14568" y="4687"/>
                </a:cubicBezTo>
                <a:lnTo>
                  <a:pt x="14790" y="4687"/>
                </a:lnTo>
                <a:cubicBezTo>
                  <a:pt x="14853" y="4719"/>
                  <a:pt x="14917" y="4719"/>
                  <a:pt x="14980" y="4751"/>
                </a:cubicBezTo>
                <a:cubicBezTo>
                  <a:pt x="14980" y="4751"/>
                  <a:pt x="14980" y="4782"/>
                  <a:pt x="14980" y="4782"/>
                </a:cubicBezTo>
                <a:cubicBezTo>
                  <a:pt x="14980" y="4814"/>
                  <a:pt x="14980" y="4846"/>
                  <a:pt x="14980" y="4877"/>
                </a:cubicBezTo>
                <a:cubicBezTo>
                  <a:pt x="14917" y="4782"/>
                  <a:pt x="14822" y="4751"/>
                  <a:pt x="14727" y="4751"/>
                </a:cubicBezTo>
                <a:lnTo>
                  <a:pt x="14695" y="4751"/>
                </a:lnTo>
                <a:cubicBezTo>
                  <a:pt x="14632" y="4751"/>
                  <a:pt x="14568" y="4782"/>
                  <a:pt x="14505" y="4782"/>
                </a:cubicBezTo>
                <a:cubicBezTo>
                  <a:pt x="14347" y="4814"/>
                  <a:pt x="14062" y="4877"/>
                  <a:pt x="13967" y="4877"/>
                </a:cubicBezTo>
                <a:cubicBezTo>
                  <a:pt x="13935" y="4877"/>
                  <a:pt x="13935" y="4846"/>
                  <a:pt x="13935" y="4846"/>
                </a:cubicBezTo>
                <a:lnTo>
                  <a:pt x="13903" y="4846"/>
                </a:lnTo>
                <a:cubicBezTo>
                  <a:pt x="13903" y="4846"/>
                  <a:pt x="13840" y="4782"/>
                  <a:pt x="13713" y="4719"/>
                </a:cubicBezTo>
                <a:cubicBezTo>
                  <a:pt x="13523" y="4592"/>
                  <a:pt x="13428" y="4624"/>
                  <a:pt x="13333" y="4561"/>
                </a:cubicBezTo>
                <a:cubicBezTo>
                  <a:pt x="13397" y="4529"/>
                  <a:pt x="13428" y="4466"/>
                  <a:pt x="13492" y="4434"/>
                </a:cubicBezTo>
                <a:cubicBezTo>
                  <a:pt x="13492" y="4434"/>
                  <a:pt x="13523" y="4402"/>
                  <a:pt x="13555" y="4402"/>
                </a:cubicBezTo>
                <a:cubicBezTo>
                  <a:pt x="13555" y="4402"/>
                  <a:pt x="13555" y="4371"/>
                  <a:pt x="13587" y="4371"/>
                </a:cubicBezTo>
                <a:close/>
                <a:moveTo>
                  <a:pt x="26824" y="5321"/>
                </a:moveTo>
                <a:cubicBezTo>
                  <a:pt x="26856" y="5321"/>
                  <a:pt x="26951" y="5352"/>
                  <a:pt x="26983" y="5384"/>
                </a:cubicBezTo>
                <a:lnTo>
                  <a:pt x="26888" y="5384"/>
                </a:lnTo>
                <a:cubicBezTo>
                  <a:pt x="26888" y="5352"/>
                  <a:pt x="26856" y="5352"/>
                  <a:pt x="26824" y="5352"/>
                </a:cubicBezTo>
                <a:cubicBezTo>
                  <a:pt x="26824" y="5352"/>
                  <a:pt x="26793" y="5352"/>
                  <a:pt x="26761" y="5384"/>
                </a:cubicBezTo>
                <a:cubicBezTo>
                  <a:pt x="26761" y="5352"/>
                  <a:pt x="26793" y="5321"/>
                  <a:pt x="26793" y="5321"/>
                </a:cubicBezTo>
                <a:close/>
                <a:moveTo>
                  <a:pt x="32461" y="5416"/>
                </a:moveTo>
                <a:cubicBezTo>
                  <a:pt x="32493" y="5416"/>
                  <a:pt x="32525" y="5416"/>
                  <a:pt x="32556" y="5447"/>
                </a:cubicBezTo>
                <a:cubicBezTo>
                  <a:pt x="32588" y="5447"/>
                  <a:pt x="32620" y="5479"/>
                  <a:pt x="32620" y="5511"/>
                </a:cubicBezTo>
                <a:lnTo>
                  <a:pt x="32620" y="5542"/>
                </a:lnTo>
                <a:cubicBezTo>
                  <a:pt x="32620" y="5574"/>
                  <a:pt x="32620" y="5606"/>
                  <a:pt x="32620" y="5637"/>
                </a:cubicBezTo>
                <a:cubicBezTo>
                  <a:pt x="32556" y="5574"/>
                  <a:pt x="32493" y="5574"/>
                  <a:pt x="32430" y="5542"/>
                </a:cubicBezTo>
                <a:cubicBezTo>
                  <a:pt x="32430" y="5511"/>
                  <a:pt x="32461" y="5479"/>
                  <a:pt x="32461" y="5447"/>
                </a:cubicBezTo>
                <a:cubicBezTo>
                  <a:pt x="32461" y="5416"/>
                  <a:pt x="32461" y="5416"/>
                  <a:pt x="32461" y="5416"/>
                </a:cubicBezTo>
                <a:close/>
                <a:moveTo>
                  <a:pt x="17197" y="4624"/>
                </a:moveTo>
                <a:cubicBezTo>
                  <a:pt x="17039" y="4624"/>
                  <a:pt x="16912" y="4656"/>
                  <a:pt x="16817" y="4687"/>
                </a:cubicBezTo>
                <a:cubicBezTo>
                  <a:pt x="16754" y="4687"/>
                  <a:pt x="16659" y="4656"/>
                  <a:pt x="16532" y="4656"/>
                </a:cubicBezTo>
                <a:cubicBezTo>
                  <a:pt x="16469" y="4656"/>
                  <a:pt x="16374" y="4687"/>
                  <a:pt x="16310" y="4719"/>
                </a:cubicBezTo>
                <a:cubicBezTo>
                  <a:pt x="16247" y="4782"/>
                  <a:pt x="16215" y="4877"/>
                  <a:pt x="16215" y="4941"/>
                </a:cubicBezTo>
                <a:cubicBezTo>
                  <a:pt x="16215" y="5067"/>
                  <a:pt x="16279" y="5226"/>
                  <a:pt x="16469" y="5257"/>
                </a:cubicBezTo>
                <a:lnTo>
                  <a:pt x="16500" y="5257"/>
                </a:lnTo>
                <a:cubicBezTo>
                  <a:pt x="16595" y="5257"/>
                  <a:pt x="16722" y="5194"/>
                  <a:pt x="16785" y="5194"/>
                </a:cubicBezTo>
                <a:cubicBezTo>
                  <a:pt x="16785" y="5257"/>
                  <a:pt x="16817" y="5321"/>
                  <a:pt x="16849" y="5416"/>
                </a:cubicBezTo>
                <a:cubicBezTo>
                  <a:pt x="16880" y="5511"/>
                  <a:pt x="16975" y="5637"/>
                  <a:pt x="17134" y="5669"/>
                </a:cubicBezTo>
                <a:cubicBezTo>
                  <a:pt x="17165" y="5669"/>
                  <a:pt x="17229" y="5637"/>
                  <a:pt x="17260" y="5606"/>
                </a:cubicBezTo>
                <a:cubicBezTo>
                  <a:pt x="17387" y="5542"/>
                  <a:pt x="17450" y="5447"/>
                  <a:pt x="17482" y="5384"/>
                </a:cubicBezTo>
                <a:cubicBezTo>
                  <a:pt x="17514" y="5352"/>
                  <a:pt x="17514" y="5352"/>
                  <a:pt x="17514" y="5321"/>
                </a:cubicBezTo>
                <a:cubicBezTo>
                  <a:pt x="17577" y="5321"/>
                  <a:pt x="17577" y="5257"/>
                  <a:pt x="17609" y="5257"/>
                </a:cubicBezTo>
                <a:cubicBezTo>
                  <a:pt x="17609" y="5226"/>
                  <a:pt x="17609" y="5194"/>
                  <a:pt x="17609" y="5162"/>
                </a:cubicBezTo>
                <a:cubicBezTo>
                  <a:pt x="17609" y="5004"/>
                  <a:pt x="17545" y="4814"/>
                  <a:pt x="17419" y="4687"/>
                </a:cubicBezTo>
                <a:cubicBezTo>
                  <a:pt x="17355" y="4624"/>
                  <a:pt x="17260" y="4624"/>
                  <a:pt x="17197" y="4624"/>
                </a:cubicBezTo>
                <a:close/>
                <a:moveTo>
                  <a:pt x="57349" y="5286"/>
                </a:moveTo>
                <a:cubicBezTo>
                  <a:pt x="57390" y="5306"/>
                  <a:pt x="57427" y="5321"/>
                  <a:pt x="57448" y="5321"/>
                </a:cubicBezTo>
                <a:cubicBezTo>
                  <a:pt x="57480" y="5352"/>
                  <a:pt x="57480" y="5352"/>
                  <a:pt x="57512" y="5384"/>
                </a:cubicBezTo>
                <a:cubicBezTo>
                  <a:pt x="57543" y="5416"/>
                  <a:pt x="57575" y="5574"/>
                  <a:pt x="57575" y="5637"/>
                </a:cubicBezTo>
                <a:cubicBezTo>
                  <a:pt x="57575" y="5669"/>
                  <a:pt x="57575" y="5701"/>
                  <a:pt x="57575" y="5701"/>
                </a:cubicBezTo>
                <a:cubicBezTo>
                  <a:pt x="57575" y="5701"/>
                  <a:pt x="57543" y="5732"/>
                  <a:pt x="57543" y="5732"/>
                </a:cubicBezTo>
                <a:cubicBezTo>
                  <a:pt x="57512" y="5701"/>
                  <a:pt x="57480" y="5732"/>
                  <a:pt x="57480" y="5606"/>
                </a:cubicBezTo>
                <a:cubicBezTo>
                  <a:pt x="57480" y="5511"/>
                  <a:pt x="57448" y="5416"/>
                  <a:pt x="57385" y="5321"/>
                </a:cubicBezTo>
                <a:cubicBezTo>
                  <a:pt x="57373" y="5309"/>
                  <a:pt x="57361" y="5297"/>
                  <a:pt x="57349" y="5286"/>
                </a:cubicBezTo>
                <a:close/>
                <a:moveTo>
                  <a:pt x="54123" y="3579"/>
                </a:moveTo>
                <a:cubicBezTo>
                  <a:pt x="54028" y="3579"/>
                  <a:pt x="53933" y="3611"/>
                  <a:pt x="53838" y="3706"/>
                </a:cubicBezTo>
                <a:cubicBezTo>
                  <a:pt x="53838" y="3769"/>
                  <a:pt x="53680" y="3801"/>
                  <a:pt x="53490" y="3801"/>
                </a:cubicBezTo>
                <a:cubicBezTo>
                  <a:pt x="53363" y="3801"/>
                  <a:pt x="53205" y="3801"/>
                  <a:pt x="53205" y="3769"/>
                </a:cubicBezTo>
                <a:lnTo>
                  <a:pt x="53110" y="3769"/>
                </a:lnTo>
                <a:cubicBezTo>
                  <a:pt x="52983" y="3769"/>
                  <a:pt x="52730" y="3801"/>
                  <a:pt x="52508" y="3864"/>
                </a:cubicBezTo>
                <a:cubicBezTo>
                  <a:pt x="52255" y="3927"/>
                  <a:pt x="52001" y="3959"/>
                  <a:pt x="51970" y="3959"/>
                </a:cubicBezTo>
                <a:cubicBezTo>
                  <a:pt x="51811" y="3959"/>
                  <a:pt x="51716" y="4086"/>
                  <a:pt x="51653" y="4149"/>
                </a:cubicBezTo>
                <a:cubicBezTo>
                  <a:pt x="51558" y="4244"/>
                  <a:pt x="51495" y="4339"/>
                  <a:pt x="51368" y="4402"/>
                </a:cubicBezTo>
                <a:cubicBezTo>
                  <a:pt x="51115" y="4561"/>
                  <a:pt x="50766" y="4782"/>
                  <a:pt x="50639" y="4846"/>
                </a:cubicBezTo>
                <a:cubicBezTo>
                  <a:pt x="50481" y="4941"/>
                  <a:pt x="50386" y="5099"/>
                  <a:pt x="50386" y="5257"/>
                </a:cubicBezTo>
                <a:cubicBezTo>
                  <a:pt x="50386" y="5321"/>
                  <a:pt x="50418" y="5416"/>
                  <a:pt x="50481" y="5447"/>
                </a:cubicBezTo>
                <a:cubicBezTo>
                  <a:pt x="50639" y="5511"/>
                  <a:pt x="50861" y="5542"/>
                  <a:pt x="51020" y="5669"/>
                </a:cubicBezTo>
                <a:cubicBezTo>
                  <a:pt x="51146" y="5764"/>
                  <a:pt x="51336" y="5796"/>
                  <a:pt x="51463" y="5827"/>
                </a:cubicBezTo>
                <a:cubicBezTo>
                  <a:pt x="51590" y="5827"/>
                  <a:pt x="51716" y="5764"/>
                  <a:pt x="51811" y="5669"/>
                </a:cubicBezTo>
                <a:cubicBezTo>
                  <a:pt x="51843" y="5606"/>
                  <a:pt x="51875" y="5511"/>
                  <a:pt x="51875" y="5447"/>
                </a:cubicBezTo>
                <a:cubicBezTo>
                  <a:pt x="51875" y="5352"/>
                  <a:pt x="51843" y="5289"/>
                  <a:pt x="51811" y="5226"/>
                </a:cubicBezTo>
                <a:cubicBezTo>
                  <a:pt x="51811" y="5162"/>
                  <a:pt x="51748" y="5099"/>
                  <a:pt x="51685" y="5067"/>
                </a:cubicBezTo>
                <a:cubicBezTo>
                  <a:pt x="51685" y="5036"/>
                  <a:pt x="51685" y="4972"/>
                  <a:pt x="51811" y="4877"/>
                </a:cubicBezTo>
                <a:cubicBezTo>
                  <a:pt x="52065" y="4719"/>
                  <a:pt x="52318" y="4497"/>
                  <a:pt x="52540" y="4466"/>
                </a:cubicBezTo>
                <a:cubicBezTo>
                  <a:pt x="52698" y="4434"/>
                  <a:pt x="52951" y="4434"/>
                  <a:pt x="53205" y="4434"/>
                </a:cubicBezTo>
                <a:cubicBezTo>
                  <a:pt x="53395" y="4434"/>
                  <a:pt x="53585" y="4434"/>
                  <a:pt x="53648" y="4466"/>
                </a:cubicBezTo>
                <a:lnTo>
                  <a:pt x="53743" y="4466"/>
                </a:lnTo>
                <a:cubicBezTo>
                  <a:pt x="53901" y="4466"/>
                  <a:pt x="54060" y="4371"/>
                  <a:pt x="54155" y="4276"/>
                </a:cubicBezTo>
                <a:cubicBezTo>
                  <a:pt x="54281" y="4149"/>
                  <a:pt x="54376" y="4022"/>
                  <a:pt x="54440" y="3927"/>
                </a:cubicBezTo>
                <a:cubicBezTo>
                  <a:pt x="54440" y="3896"/>
                  <a:pt x="54471" y="3864"/>
                  <a:pt x="54471" y="3832"/>
                </a:cubicBezTo>
                <a:cubicBezTo>
                  <a:pt x="54471" y="3737"/>
                  <a:pt x="54408" y="3674"/>
                  <a:pt x="54345" y="3611"/>
                </a:cubicBezTo>
                <a:cubicBezTo>
                  <a:pt x="54281" y="3579"/>
                  <a:pt x="54218" y="3579"/>
                  <a:pt x="54123" y="3579"/>
                </a:cubicBezTo>
                <a:close/>
                <a:moveTo>
                  <a:pt x="27204" y="5732"/>
                </a:moveTo>
                <a:cubicBezTo>
                  <a:pt x="27236" y="5796"/>
                  <a:pt x="27236" y="5827"/>
                  <a:pt x="27236" y="5827"/>
                </a:cubicBezTo>
                <a:cubicBezTo>
                  <a:pt x="27236" y="5859"/>
                  <a:pt x="27204" y="5891"/>
                  <a:pt x="27204" y="5922"/>
                </a:cubicBezTo>
                <a:lnTo>
                  <a:pt x="27173" y="5922"/>
                </a:lnTo>
                <a:cubicBezTo>
                  <a:pt x="27204" y="5859"/>
                  <a:pt x="27204" y="5796"/>
                  <a:pt x="27204" y="5732"/>
                </a:cubicBezTo>
                <a:close/>
                <a:moveTo>
                  <a:pt x="56308" y="5922"/>
                </a:moveTo>
                <a:cubicBezTo>
                  <a:pt x="56340" y="6017"/>
                  <a:pt x="56372" y="6112"/>
                  <a:pt x="56403" y="6144"/>
                </a:cubicBezTo>
                <a:cubicBezTo>
                  <a:pt x="56403" y="6176"/>
                  <a:pt x="56403" y="6176"/>
                  <a:pt x="56403" y="6207"/>
                </a:cubicBezTo>
                <a:cubicBezTo>
                  <a:pt x="56403" y="6207"/>
                  <a:pt x="56403" y="6207"/>
                  <a:pt x="56403" y="6239"/>
                </a:cubicBezTo>
                <a:cubicBezTo>
                  <a:pt x="56340" y="6239"/>
                  <a:pt x="56277" y="6271"/>
                  <a:pt x="56245" y="6271"/>
                </a:cubicBezTo>
                <a:cubicBezTo>
                  <a:pt x="56150" y="6271"/>
                  <a:pt x="56118" y="6239"/>
                  <a:pt x="56087" y="6207"/>
                </a:cubicBezTo>
                <a:cubicBezTo>
                  <a:pt x="56087" y="6081"/>
                  <a:pt x="55992" y="6017"/>
                  <a:pt x="55897" y="5986"/>
                </a:cubicBezTo>
                <a:lnTo>
                  <a:pt x="55960" y="5986"/>
                </a:lnTo>
                <a:cubicBezTo>
                  <a:pt x="56055" y="5954"/>
                  <a:pt x="56182" y="5922"/>
                  <a:pt x="56277" y="5922"/>
                </a:cubicBezTo>
                <a:close/>
                <a:moveTo>
                  <a:pt x="19730" y="5859"/>
                </a:moveTo>
                <a:cubicBezTo>
                  <a:pt x="19825" y="5859"/>
                  <a:pt x="19920" y="5859"/>
                  <a:pt x="19984" y="5891"/>
                </a:cubicBezTo>
                <a:lnTo>
                  <a:pt x="20016" y="5891"/>
                </a:lnTo>
                <a:cubicBezTo>
                  <a:pt x="20016" y="5891"/>
                  <a:pt x="20016" y="5922"/>
                  <a:pt x="20016" y="5954"/>
                </a:cubicBezTo>
                <a:cubicBezTo>
                  <a:pt x="20016" y="5986"/>
                  <a:pt x="19984" y="6017"/>
                  <a:pt x="19984" y="6017"/>
                </a:cubicBezTo>
                <a:cubicBezTo>
                  <a:pt x="19984" y="6049"/>
                  <a:pt x="19984" y="6049"/>
                  <a:pt x="19984" y="6049"/>
                </a:cubicBezTo>
                <a:cubicBezTo>
                  <a:pt x="19952" y="6081"/>
                  <a:pt x="19889" y="6081"/>
                  <a:pt x="19825" y="6112"/>
                </a:cubicBezTo>
                <a:cubicBezTo>
                  <a:pt x="19762" y="6144"/>
                  <a:pt x="19667" y="6207"/>
                  <a:pt x="19635" y="6302"/>
                </a:cubicBezTo>
                <a:cubicBezTo>
                  <a:pt x="19635" y="6281"/>
                  <a:pt x="19635" y="6260"/>
                  <a:pt x="19635" y="6239"/>
                </a:cubicBezTo>
                <a:cubicBezTo>
                  <a:pt x="19635" y="6144"/>
                  <a:pt x="19635" y="6049"/>
                  <a:pt x="19540" y="5954"/>
                </a:cubicBezTo>
                <a:cubicBezTo>
                  <a:pt x="19477" y="5922"/>
                  <a:pt x="19445" y="5891"/>
                  <a:pt x="19382" y="5859"/>
                </a:cubicBezTo>
                <a:close/>
                <a:moveTo>
                  <a:pt x="55380" y="5207"/>
                </a:moveTo>
                <a:cubicBezTo>
                  <a:pt x="55375" y="5236"/>
                  <a:pt x="55378" y="5265"/>
                  <a:pt x="55390" y="5289"/>
                </a:cubicBezTo>
                <a:cubicBezTo>
                  <a:pt x="55390" y="5447"/>
                  <a:pt x="55453" y="5542"/>
                  <a:pt x="55453" y="5669"/>
                </a:cubicBezTo>
                <a:cubicBezTo>
                  <a:pt x="55453" y="5701"/>
                  <a:pt x="55453" y="5701"/>
                  <a:pt x="55453" y="5732"/>
                </a:cubicBezTo>
                <a:cubicBezTo>
                  <a:pt x="55422" y="5827"/>
                  <a:pt x="55422" y="5922"/>
                  <a:pt x="55422" y="5986"/>
                </a:cubicBezTo>
                <a:cubicBezTo>
                  <a:pt x="55422" y="6049"/>
                  <a:pt x="55422" y="6081"/>
                  <a:pt x="55453" y="6112"/>
                </a:cubicBezTo>
                <a:cubicBezTo>
                  <a:pt x="55453" y="6144"/>
                  <a:pt x="55485" y="6207"/>
                  <a:pt x="55517" y="6207"/>
                </a:cubicBezTo>
                <a:cubicBezTo>
                  <a:pt x="55390" y="6366"/>
                  <a:pt x="55263" y="6587"/>
                  <a:pt x="55232" y="6651"/>
                </a:cubicBezTo>
                <a:cubicBezTo>
                  <a:pt x="55200" y="6651"/>
                  <a:pt x="55105" y="6714"/>
                  <a:pt x="55041" y="6746"/>
                </a:cubicBezTo>
                <a:cubicBezTo>
                  <a:pt x="55010" y="6746"/>
                  <a:pt x="54978" y="6777"/>
                  <a:pt x="54946" y="6777"/>
                </a:cubicBezTo>
                <a:cubicBezTo>
                  <a:pt x="55010" y="6714"/>
                  <a:pt x="55073" y="6619"/>
                  <a:pt x="55136" y="6587"/>
                </a:cubicBezTo>
                <a:cubicBezTo>
                  <a:pt x="55295" y="6461"/>
                  <a:pt x="55390" y="6271"/>
                  <a:pt x="55390" y="6112"/>
                </a:cubicBezTo>
                <a:cubicBezTo>
                  <a:pt x="55390" y="6049"/>
                  <a:pt x="55390" y="6017"/>
                  <a:pt x="55358" y="5986"/>
                </a:cubicBezTo>
                <a:cubicBezTo>
                  <a:pt x="55327" y="5954"/>
                  <a:pt x="55263" y="5637"/>
                  <a:pt x="55295" y="5479"/>
                </a:cubicBezTo>
                <a:cubicBezTo>
                  <a:pt x="55295" y="5447"/>
                  <a:pt x="55295" y="5416"/>
                  <a:pt x="55295" y="5416"/>
                </a:cubicBezTo>
                <a:cubicBezTo>
                  <a:pt x="55295" y="5390"/>
                  <a:pt x="55355" y="5305"/>
                  <a:pt x="55380" y="5207"/>
                </a:cubicBezTo>
                <a:close/>
                <a:moveTo>
                  <a:pt x="20206" y="6872"/>
                </a:moveTo>
                <a:cubicBezTo>
                  <a:pt x="20237" y="6904"/>
                  <a:pt x="20269" y="6904"/>
                  <a:pt x="20332" y="6904"/>
                </a:cubicBezTo>
                <a:lnTo>
                  <a:pt x="20301" y="6904"/>
                </a:lnTo>
                <a:cubicBezTo>
                  <a:pt x="20269" y="6936"/>
                  <a:pt x="20269" y="6936"/>
                  <a:pt x="20237" y="6936"/>
                </a:cubicBezTo>
                <a:cubicBezTo>
                  <a:pt x="20237" y="6920"/>
                  <a:pt x="20237" y="6920"/>
                  <a:pt x="20233" y="6920"/>
                </a:cubicBezTo>
                <a:cubicBezTo>
                  <a:pt x="20229" y="6920"/>
                  <a:pt x="20221" y="6920"/>
                  <a:pt x="20206" y="6904"/>
                </a:cubicBezTo>
                <a:cubicBezTo>
                  <a:pt x="20206" y="6904"/>
                  <a:pt x="20206" y="6904"/>
                  <a:pt x="20206" y="6872"/>
                </a:cubicBezTo>
                <a:close/>
                <a:moveTo>
                  <a:pt x="47884" y="6936"/>
                </a:moveTo>
                <a:cubicBezTo>
                  <a:pt x="47853" y="6999"/>
                  <a:pt x="47853" y="7062"/>
                  <a:pt x="47853" y="7126"/>
                </a:cubicBezTo>
                <a:lnTo>
                  <a:pt x="47853" y="7189"/>
                </a:lnTo>
                <a:cubicBezTo>
                  <a:pt x="47853" y="7221"/>
                  <a:pt x="47853" y="7252"/>
                  <a:pt x="47853" y="7284"/>
                </a:cubicBezTo>
                <a:cubicBezTo>
                  <a:pt x="47789" y="7284"/>
                  <a:pt x="47758" y="7316"/>
                  <a:pt x="47726" y="7316"/>
                </a:cubicBezTo>
                <a:cubicBezTo>
                  <a:pt x="47726" y="7316"/>
                  <a:pt x="47663" y="7316"/>
                  <a:pt x="47599" y="7221"/>
                </a:cubicBezTo>
                <a:cubicBezTo>
                  <a:pt x="47504" y="7157"/>
                  <a:pt x="47441" y="7126"/>
                  <a:pt x="47346" y="7126"/>
                </a:cubicBezTo>
                <a:cubicBezTo>
                  <a:pt x="47283" y="7126"/>
                  <a:pt x="47251" y="7157"/>
                  <a:pt x="47219" y="7189"/>
                </a:cubicBezTo>
                <a:cubicBezTo>
                  <a:pt x="47219" y="7189"/>
                  <a:pt x="47188" y="7221"/>
                  <a:pt x="47188" y="7221"/>
                </a:cubicBezTo>
                <a:cubicBezTo>
                  <a:pt x="47188" y="7252"/>
                  <a:pt x="47061" y="7316"/>
                  <a:pt x="47029" y="7316"/>
                </a:cubicBezTo>
                <a:cubicBezTo>
                  <a:pt x="47029" y="7252"/>
                  <a:pt x="47029" y="7221"/>
                  <a:pt x="47029" y="7189"/>
                </a:cubicBezTo>
                <a:lnTo>
                  <a:pt x="47029" y="7157"/>
                </a:lnTo>
                <a:cubicBezTo>
                  <a:pt x="47029" y="7094"/>
                  <a:pt x="46998" y="7031"/>
                  <a:pt x="46966" y="6936"/>
                </a:cubicBezTo>
                <a:lnTo>
                  <a:pt x="46966" y="6936"/>
                </a:lnTo>
                <a:cubicBezTo>
                  <a:pt x="47093" y="6999"/>
                  <a:pt x="47219" y="7031"/>
                  <a:pt x="47378" y="7031"/>
                </a:cubicBezTo>
                <a:cubicBezTo>
                  <a:pt x="47536" y="7031"/>
                  <a:pt x="47694" y="6999"/>
                  <a:pt x="47884" y="6936"/>
                </a:cubicBezTo>
                <a:close/>
                <a:moveTo>
                  <a:pt x="3199" y="7411"/>
                </a:moveTo>
                <a:cubicBezTo>
                  <a:pt x="3168" y="7411"/>
                  <a:pt x="3168" y="7442"/>
                  <a:pt x="3168" y="7442"/>
                </a:cubicBezTo>
                <a:cubicBezTo>
                  <a:pt x="3104" y="7506"/>
                  <a:pt x="3073" y="7537"/>
                  <a:pt x="3041" y="7537"/>
                </a:cubicBezTo>
                <a:cubicBezTo>
                  <a:pt x="3009" y="7537"/>
                  <a:pt x="2978" y="7506"/>
                  <a:pt x="2946" y="7506"/>
                </a:cubicBezTo>
                <a:cubicBezTo>
                  <a:pt x="2978" y="7506"/>
                  <a:pt x="3009" y="7474"/>
                  <a:pt x="3041" y="7474"/>
                </a:cubicBezTo>
                <a:cubicBezTo>
                  <a:pt x="3073" y="7411"/>
                  <a:pt x="3136" y="7411"/>
                  <a:pt x="3168" y="7411"/>
                </a:cubicBezTo>
                <a:close/>
                <a:moveTo>
                  <a:pt x="44432" y="7031"/>
                </a:moveTo>
                <a:cubicBezTo>
                  <a:pt x="44464" y="7031"/>
                  <a:pt x="44527" y="7031"/>
                  <a:pt x="44559" y="7062"/>
                </a:cubicBezTo>
                <a:cubicBezTo>
                  <a:pt x="44527" y="7094"/>
                  <a:pt x="44432" y="7189"/>
                  <a:pt x="44337" y="7252"/>
                </a:cubicBezTo>
                <a:cubicBezTo>
                  <a:pt x="44179" y="7379"/>
                  <a:pt x="44021" y="7474"/>
                  <a:pt x="43894" y="7569"/>
                </a:cubicBezTo>
                <a:cubicBezTo>
                  <a:pt x="43862" y="7569"/>
                  <a:pt x="43831" y="7601"/>
                  <a:pt x="43831" y="7601"/>
                </a:cubicBezTo>
                <a:cubicBezTo>
                  <a:pt x="43957" y="7442"/>
                  <a:pt x="43989" y="7284"/>
                  <a:pt x="43989" y="7189"/>
                </a:cubicBezTo>
                <a:cubicBezTo>
                  <a:pt x="43989" y="7126"/>
                  <a:pt x="43989" y="7094"/>
                  <a:pt x="43989" y="7062"/>
                </a:cubicBezTo>
                <a:lnTo>
                  <a:pt x="44052" y="7062"/>
                </a:lnTo>
                <a:cubicBezTo>
                  <a:pt x="44179" y="7062"/>
                  <a:pt x="44306" y="7031"/>
                  <a:pt x="44432" y="7031"/>
                </a:cubicBezTo>
                <a:close/>
                <a:moveTo>
                  <a:pt x="33633" y="6682"/>
                </a:moveTo>
                <a:cubicBezTo>
                  <a:pt x="33602" y="6714"/>
                  <a:pt x="33570" y="6714"/>
                  <a:pt x="33538" y="6777"/>
                </a:cubicBezTo>
                <a:cubicBezTo>
                  <a:pt x="33538" y="6809"/>
                  <a:pt x="33507" y="6809"/>
                  <a:pt x="33475" y="6841"/>
                </a:cubicBezTo>
                <a:cubicBezTo>
                  <a:pt x="33475" y="6872"/>
                  <a:pt x="33443" y="6936"/>
                  <a:pt x="33443" y="6999"/>
                </a:cubicBezTo>
                <a:cubicBezTo>
                  <a:pt x="33443" y="7062"/>
                  <a:pt x="33443" y="7126"/>
                  <a:pt x="33475" y="7221"/>
                </a:cubicBezTo>
                <a:cubicBezTo>
                  <a:pt x="33538" y="7316"/>
                  <a:pt x="33570" y="7411"/>
                  <a:pt x="33633" y="7474"/>
                </a:cubicBezTo>
                <a:cubicBezTo>
                  <a:pt x="33665" y="7537"/>
                  <a:pt x="33728" y="7601"/>
                  <a:pt x="33823" y="7601"/>
                </a:cubicBezTo>
                <a:lnTo>
                  <a:pt x="33982" y="7601"/>
                </a:lnTo>
                <a:cubicBezTo>
                  <a:pt x="34013" y="7601"/>
                  <a:pt x="34077" y="7601"/>
                  <a:pt x="34108" y="7632"/>
                </a:cubicBezTo>
                <a:lnTo>
                  <a:pt x="34172" y="7632"/>
                </a:lnTo>
                <a:cubicBezTo>
                  <a:pt x="34203" y="7759"/>
                  <a:pt x="34298" y="7886"/>
                  <a:pt x="34488" y="7886"/>
                </a:cubicBezTo>
                <a:cubicBezTo>
                  <a:pt x="34520" y="7886"/>
                  <a:pt x="34583" y="7886"/>
                  <a:pt x="34647" y="7854"/>
                </a:cubicBezTo>
                <a:cubicBezTo>
                  <a:pt x="34742" y="7822"/>
                  <a:pt x="34837" y="7791"/>
                  <a:pt x="34932" y="7759"/>
                </a:cubicBezTo>
                <a:cubicBezTo>
                  <a:pt x="35027" y="7727"/>
                  <a:pt x="35090" y="7664"/>
                  <a:pt x="35153" y="7601"/>
                </a:cubicBezTo>
                <a:cubicBezTo>
                  <a:pt x="35153" y="7569"/>
                  <a:pt x="35248" y="7537"/>
                  <a:pt x="35312" y="7537"/>
                </a:cubicBezTo>
                <a:lnTo>
                  <a:pt x="35470" y="7537"/>
                </a:lnTo>
                <a:cubicBezTo>
                  <a:pt x="35470" y="7537"/>
                  <a:pt x="35502" y="7506"/>
                  <a:pt x="35533" y="7506"/>
                </a:cubicBezTo>
                <a:cubicBezTo>
                  <a:pt x="35533" y="7506"/>
                  <a:pt x="35565" y="7442"/>
                  <a:pt x="35628" y="7379"/>
                </a:cubicBezTo>
                <a:cubicBezTo>
                  <a:pt x="35692" y="7316"/>
                  <a:pt x="35755" y="7221"/>
                  <a:pt x="35755" y="7094"/>
                </a:cubicBezTo>
                <a:cubicBezTo>
                  <a:pt x="35755" y="7062"/>
                  <a:pt x="35723" y="6999"/>
                  <a:pt x="35692" y="6967"/>
                </a:cubicBezTo>
                <a:cubicBezTo>
                  <a:pt x="35565" y="6809"/>
                  <a:pt x="35312" y="6746"/>
                  <a:pt x="35185" y="6714"/>
                </a:cubicBezTo>
                <a:lnTo>
                  <a:pt x="35153" y="6714"/>
                </a:lnTo>
                <a:cubicBezTo>
                  <a:pt x="34963" y="6714"/>
                  <a:pt x="34900" y="6841"/>
                  <a:pt x="34678" y="6841"/>
                </a:cubicBezTo>
                <a:cubicBezTo>
                  <a:pt x="34520" y="6841"/>
                  <a:pt x="34362" y="6904"/>
                  <a:pt x="34298" y="6904"/>
                </a:cubicBezTo>
                <a:cubicBezTo>
                  <a:pt x="34267" y="6904"/>
                  <a:pt x="34267" y="6904"/>
                  <a:pt x="34267" y="6872"/>
                </a:cubicBezTo>
                <a:cubicBezTo>
                  <a:pt x="34140" y="6746"/>
                  <a:pt x="33918" y="6682"/>
                  <a:pt x="33728" y="6682"/>
                </a:cubicBezTo>
                <a:close/>
                <a:moveTo>
                  <a:pt x="21251" y="7917"/>
                </a:moveTo>
                <a:cubicBezTo>
                  <a:pt x="21219" y="7917"/>
                  <a:pt x="21187" y="7917"/>
                  <a:pt x="21156" y="7949"/>
                </a:cubicBezTo>
                <a:cubicBezTo>
                  <a:pt x="21092" y="7949"/>
                  <a:pt x="20997" y="8044"/>
                  <a:pt x="20997" y="8139"/>
                </a:cubicBezTo>
                <a:cubicBezTo>
                  <a:pt x="21029" y="8298"/>
                  <a:pt x="21124" y="8329"/>
                  <a:pt x="21251" y="8361"/>
                </a:cubicBezTo>
                <a:cubicBezTo>
                  <a:pt x="21282" y="8361"/>
                  <a:pt x="21314" y="8329"/>
                  <a:pt x="21346" y="8329"/>
                </a:cubicBezTo>
                <a:cubicBezTo>
                  <a:pt x="21441" y="8298"/>
                  <a:pt x="21472" y="8202"/>
                  <a:pt x="21472" y="8139"/>
                </a:cubicBezTo>
                <a:cubicBezTo>
                  <a:pt x="21472" y="8076"/>
                  <a:pt x="21441" y="8012"/>
                  <a:pt x="21409" y="7981"/>
                </a:cubicBezTo>
                <a:cubicBezTo>
                  <a:pt x="21377" y="7949"/>
                  <a:pt x="21314" y="7917"/>
                  <a:pt x="21251" y="7917"/>
                </a:cubicBezTo>
                <a:close/>
                <a:moveTo>
                  <a:pt x="46047" y="8266"/>
                </a:moveTo>
                <a:cubicBezTo>
                  <a:pt x="46079" y="8266"/>
                  <a:pt x="46174" y="8298"/>
                  <a:pt x="46237" y="8361"/>
                </a:cubicBezTo>
                <a:cubicBezTo>
                  <a:pt x="46269" y="8361"/>
                  <a:pt x="46269" y="8424"/>
                  <a:pt x="46301" y="8424"/>
                </a:cubicBezTo>
                <a:cubicBezTo>
                  <a:pt x="46301" y="8456"/>
                  <a:pt x="46332" y="8456"/>
                  <a:pt x="46332" y="8456"/>
                </a:cubicBezTo>
                <a:lnTo>
                  <a:pt x="46332" y="8488"/>
                </a:lnTo>
                <a:lnTo>
                  <a:pt x="46269" y="8488"/>
                </a:lnTo>
                <a:cubicBezTo>
                  <a:pt x="46206" y="8488"/>
                  <a:pt x="46111" y="8456"/>
                  <a:pt x="46079" y="8424"/>
                </a:cubicBezTo>
                <a:cubicBezTo>
                  <a:pt x="46016" y="8361"/>
                  <a:pt x="45984" y="8329"/>
                  <a:pt x="45984" y="8329"/>
                </a:cubicBezTo>
                <a:cubicBezTo>
                  <a:pt x="45984" y="8266"/>
                  <a:pt x="46016" y="8266"/>
                  <a:pt x="46047" y="8266"/>
                </a:cubicBezTo>
                <a:close/>
                <a:moveTo>
                  <a:pt x="2978" y="8678"/>
                </a:moveTo>
                <a:cubicBezTo>
                  <a:pt x="2978" y="8678"/>
                  <a:pt x="2978" y="8698"/>
                  <a:pt x="2961" y="8706"/>
                </a:cubicBezTo>
                <a:lnTo>
                  <a:pt x="2961" y="8706"/>
                </a:lnTo>
                <a:cubicBezTo>
                  <a:pt x="2967" y="8697"/>
                  <a:pt x="2973" y="8687"/>
                  <a:pt x="2978" y="8678"/>
                </a:cubicBezTo>
                <a:close/>
                <a:moveTo>
                  <a:pt x="30435" y="0"/>
                </a:moveTo>
                <a:cubicBezTo>
                  <a:pt x="30150" y="0"/>
                  <a:pt x="29991" y="95"/>
                  <a:pt x="29770" y="95"/>
                </a:cubicBezTo>
                <a:cubicBezTo>
                  <a:pt x="29421" y="127"/>
                  <a:pt x="28978" y="95"/>
                  <a:pt x="28661" y="317"/>
                </a:cubicBezTo>
                <a:cubicBezTo>
                  <a:pt x="28566" y="412"/>
                  <a:pt x="28439" y="475"/>
                  <a:pt x="28313" y="475"/>
                </a:cubicBezTo>
                <a:cubicBezTo>
                  <a:pt x="28281" y="507"/>
                  <a:pt x="28218" y="507"/>
                  <a:pt x="28186" y="539"/>
                </a:cubicBezTo>
                <a:lnTo>
                  <a:pt x="28123" y="539"/>
                </a:lnTo>
                <a:cubicBezTo>
                  <a:pt x="28123" y="539"/>
                  <a:pt x="28091" y="539"/>
                  <a:pt x="28059" y="602"/>
                </a:cubicBezTo>
                <a:cubicBezTo>
                  <a:pt x="27996" y="697"/>
                  <a:pt x="27933" y="855"/>
                  <a:pt x="27901" y="950"/>
                </a:cubicBezTo>
                <a:cubicBezTo>
                  <a:pt x="27869" y="1014"/>
                  <a:pt x="27838" y="1077"/>
                  <a:pt x="27806" y="1109"/>
                </a:cubicBezTo>
                <a:cubicBezTo>
                  <a:pt x="27774" y="1077"/>
                  <a:pt x="27743" y="1014"/>
                  <a:pt x="27743" y="950"/>
                </a:cubicBezTo>
                <a:cubicBezTo>
                  <a:pt x="27711" y="919"/>
                  <a:pt x="27679" y="855"/>
                  <a:pt x="27648" y="824"/>
                </a:cubicBezTo>
                <a:cubicBezTo>
                  <a:pt x="27648" y="792"/>
                  <a:pt x="27584" y="729"/>
                  <a:pt x="27521" y="729"/>
                </a:cubicBezTo>
                <a:cubicBezTo>
                  <a:pt x="27458" y="729"/>
                  <a:pt x="27426" y="760"/>
                  <a:pt x="27394" y="792"/>
                </a:cubicBezTo>
                <a:cubicBezTo>
                  <a:pt x="27268" y="919"/>
                  <a:pt x="27268" y="1077"/>
                  <a:pt x="27268" y="1204"/>
                </a:cubicBezTo>
                <a:cubicBezTo>
                  <a:pt x="27268" y="1330"/>
                  <a:pt x="27268" y="1425"/>
                  <a:pt x="27204" y="1489"/>
                </a:cubicBezTo>
                <a:cubicBezTo>
                  <a:pt x="27173" y="1584"/>
                  <a:pt x="27046" y="1615"/>
                  <a:pt x="26919" y="1615"/>
                </a:cubicBezTo>
                <a:cubicBezTo>
                  <a:pt x="26824" y="1615"/>
                  <a:pt x="26729" y="1584"/>
                  <a:pt x="26698" y="1584"/>
                </a:cubicBezTo>
                <a:cubicBezTo>
                  <a:pt x="26616" y="1529"/>
                  <a:pt x="26510" y="1451"/>
                  <a:pt x="26299" y="1451"/>
                </a:cubicBezTo>
                <a:cubicBezTo>
                  <a:pt x="26266" y="1451"/>
                  <a:pt x="26230" y="1453"/>
                  <a:pt x="26191" y="1457"/>
                </a:cubicBezTo>
                <a:lnTo>
                  <a:pt x="25969" y="1457"/>
                </a:lnTo>
                <a:cubicBezTo>
                  <a:pt x="25748" y="1457"/>
                  <a:pt x="25526" y="1520"/>
                  <a:pt x="25336" y="1584"/>
                </a:cubicBezTo>
                <a:cubicBezTo>
                  <a:pt x="25241" y="1615"/>
                  <a:pt x="25178" y="1647"/>
                  <a:pt x="25114" y="1710"/>
                </a:cubicBezTo>
                <a:cubicBezTo>
                  <a:pt x="25051" y="1774"/>
                  <a:pt x="24988" y="1837"/>
                  <a:pt x="24988" y="1932"/>
                </a:cubicBezTo>
                <a:cubicBezTo>
                  <a:pt x="24988" y="1964"/>
                  <a:pt x="25019" y="1995"/>
                  <a:pt x="25019" y="2027"/>
                </a:cubicBezTo>
                <a:cubicBezTo>
                  <a:pt x="25019" y="2059"/>
                  <a:pt x="25019" y="2059"/>
                  <a:pt x="25019" y="2059"/>
                </a:cubicBezTo>
                <a:cubicBezTo>
                  <a:pt x="25019" y="2059"/>
                  <a:pt x="25019" y="2059"/>
                  <a:pt x="25019" y="2090"/>
                </a:cubicBezTo>
                <a:cubicBezTo>
                  <a:pt x="24988" y="2122"/>
                  <a:pt x="24956" y="2122"/>
                  <a:pt x="24924" y="2122"/>
                </a:cubicBezTo>
                <a:lnTo>
                  <a:pt x="24893" y="2122"/>
                </a:lnTo>
                <a:cubicBezTo>
                  <a:pt x="24861" y="2059"/>
                  <a:pt x="24798" y="2059"/>
                  <a:pt x="24766" y="2059"/>
                </a:cubicBezTo>
                <a:cubicBezTo>
                  <a:pt x="24671" y="2059"/>
                  <a:pt x="24576" y="2122"/>
                  <a:pt x="24481" y="2185"/>
                </a:cubicBezTo>
                <a:cubicBezTo>
                  <a:pt x="24386" y="2249"/>
                  <a:pt x="24291" y="2344"/>
                  <a:pt x="24291" y="2470"/>
                </a:cubicBezTo>
                <a:cubicBezTo>
                  <a:pt x="24291" y="2502"/>
                  <a:pt x="24291" y="2502"/>
                  <a:pt x="24291" y="2502"/>
                </a:cubicBezTo>
                <a:cubicBezTo>
                  <a:pt x="24291" y="2534"/>
                  <a:pt x="24291" y="2534"/>
                  <a:pt x="24291" y="2565"/>
                </a:cubicBezTo>
                <a:cubicBezTo>
                  <a:pt x="24291" y="2629"/>
                  <a:pt x="24291" y="2692"/>
                  <a:pt x="24259" y="2724"/>
                </a:cubicBezTo>
                <a:cubicBezTo>
                  <a:pt x="24259" y="2755"/>
                  <a:pt x="24227" y="2755"/>
                  <a:pt x="24196" y="2755"/>
                </a:cubicBezTo>
                <a:lnTo>
                  <a:pt x="24069" y="2755"/>
                </a:lnTo>
                <a:cubicBezTo>
                  <a:pt x="23847" y="2755"/>
                  <a:pt x="23721" y="2945"/>
                  <a:pt x="23689" y="3135"/>
                </a:cubicBezTo>
                <a:cubicBezTo>
                  <a:pt x="23689" y="3135"/>
                  <a:pt x="23594" y="3230"/>
                  <a:pt x="23499" y="3262"/>
                </a:cubicBezTo>
                <a:cubicBezTo>
                  <a:pt x="23467" y="3262"/>
                  <a:pt x="23404" y="3294"/>
                  <a:pt x="23372" y="3294"/>
                </a:cubicBezTo>
                <a:cubicBezTo>
                  <a:pt x="23341" y="3294"/>
                  <a:pt x="23341" y="3294"/>
                  <a:pt x="23309" y="3325"/>
                </a:cubicBezTo>
                <a:lnTo>
                  <a:pt x="23024" y="3325"/>
                </a:lnTo>
                <a:cubicBezTo>
                  <a:pt x="22961" y="3325"/>
                  <a:pt x="22929" y="3357"/>
                  <a:pt x="22897" y="3357"/>
                </a:cubicBezTo>
                <a:cubicBezTo>
                  <a:pt x="22834" y="3389"/>
                  <a:pt x="22771" y="3420"/>
                  <a:pt x="22771" y="3515"/>
                </a:cubicBezTo>
                <a:cubicBezTo>
                  <a:pt x="22771" y="3611"/>
                  <a:pt x="22834" y="3642"/>
                  <a:pt x="22866" y="3674"/>
                </a:cubicBezTo>
                <a:cubicBezTo>
                  <a:pt x="22961" y="3769"/>
                  <a:pt x="23056" y="3801"/>
                  <a:pt x="23119" y="3801"/>
                </a:cubicBezTo>
                <a:lnTo>
                  <a:pt x="23277" y="3801"/>
                </a:lnTo>
                <a:cubicBezTo>
                  <a:pt x="23341" y="3801"/>
                  <a:pt x="23404" y="3896"/>
                  <a:pt x="23467" y="3991"/>
                </a:cubicBezTo>
                <a:cubicBezTo>
                  <a:pt x="23531" y="4086"/>
                  <a:pt x="23562" y="4181"/>
                  <a:pt x="23689" y="4244"/>
                </a:cubicBezTo>
                <a:cubicBezTo>
                  <a:pt x="23721" y="4276"/>
                  <a:pt x="23752" y="4276"/>
                  <a:pt x="23784" y="4276"/>
                </a:cubicBezTo>
                <a:cubicBezTo>
                  <a:pt x="23911" y="4276"/>
                  <a:pt x="24006" y="4212"/>
                  <a:pt x="24069" y="4117"/>
                </a:cubicBezTo>
                <a:cubicBezTo>
                  <a:pt x="24101" y="4086"/>
                  <a:pt x="24101" y="4054"/>
                  <a:pt x="24132" y="4022"/>
                </a:cubicBezTo>
                <a:cubicBezTo>
                  <a:pt x="24164" y="4054"/>
                  <a:pt x="24196" y="4086"/>
                  <a:pt x="24227" y="4117"/>
                </a:cubicBezTo>
                <a:cubicBezTo>
                  <a:pt x="24291" y="4117"/>
                  <a:pt x="24322" y="4149"/>
                  <a:pt x="24386" y="4149"/>
                </a:cubicBezTo>
                <a:cubicBezTo>
                  <a:pt x="24544" y="4149"/>
                  <a:pt x="24766" y="4086"/>
                  <a:pt x="24829" y="4086"/>
                </a:cubicBezTo>
                <a:cubicBezTo>
                  <a:pt x="24861" y="4086"/>
                  <a:pt x="25019" y="4117"/>
                  <a:pt x="25178" y="4149"/>
                </a:cubicBezTo>
                <a:cubicBezTo>
                  <a:pt x="25336" y="4181"/>
                  <a:pt x="25526" y="4244"/>
                  <a:pt x="25558" y="4276"/>
                </a:cubicBezTo>
                <a:cubicBezTo>
                  <a:pt x="25653" y="4339"/>
                  <a:pt x="25779" y="4371"/>
                  <a:pt x="25906" y="4434"/>
                </a:cubicBezTo>
                <a:cubicBezTo>
                  <a:pt x="26033" y="4466"/>
                  <a:pt x="26128" y="4561"/>
                  <a:pt x="26159" y="4592"/>
                </a:cubicBezTo>
                <a:cubicBezTo>
                  <a:pt x="26191" y="4687"/>
                  <a:pt x="26223" y="4909"/>
                  <a:pt x="26254" y="5131"/>
                </a:cubicBezTo>
                <a:cubicBezTo>
                  <a:pt x="26254" y="5226"/>
                  <a:pt x="26254" y="5352"/>
                  <a:pt x="26286" y="5416"/>
                </a:cubicBezTo>
                <a:cubicBezTo>
                  <a:pt x="26286" y="5511"/>
                  <a:pt x="26286" y="5574"/>
                  <a:pt x="26349" y="5637"/>
                </a:cubicBezTo>
                <a:cubicBezTo>
                  <a:pt x="26349" y="5669"/>
                  <a:pt x="26413" y="5701"/>
                  <a:pt x="26444" y="5701"/>
                </a:cubicBezTo>
                <a:lnTo>
                  <a:pt x="26476" y="5701"/>
                </a:lnTo>
                <a:cubicBezTo>
                  <a:pt x="26444" y="5764"/>
                  <a:pt x="26444" y="5827"/>
                  <a:pt x="26444" y="5891"/>
                </a:cubicBezTo>
                <a:cubicBezTo>
                  <a:pt x="26444" y="5954"/>
                  <a:pt x="26476" y="6049"/>
                  <a:pt x="26508" y="6112"/>
                </a:cubicBezTo>
                <a:cubicBezTo>
                  <a:pt x="26539" y="6176"/>
                  <a:pt x="26571" y="6239"/>
                  <a:pt x="26666" y="6239"/>
                </a:cubicBezTo>
                <a:lnTo>
                  <a:pt x="26793" y="6239"/>
                </a:lnTo>
                <a:cubicBezTo>
                  <a:pt x="26761" y="6271"/>
                  <a:pt x="26761" y="6302"/>
                  <a:pt x="26729" y="6334"/>
                </a:cubicBezTo>
                <a:cubicBezTo>
                  <a:pt x="26698" y="6397"/>
                  <a:pt x="26634" y="6461"/>
                  <a:pt x="26634" y="6556"/>
                </a:cubicBezTo>
                <a:lnTo>
                  <a:pt x="26634" y="6587"/>
                </a:lnTo>
                <a:cubicBezTo>
                  <a:pt x="26666" y="6746"/>
                  <a:pt x="26793" y="7094"/>
                  <a:pt x="26856" y="7189"/>
                </a:cubicBezTo>
                <a:cubicBezTo>
                  <a:pt x="26919" y="7284"/>
                  <a:pt x="26983" y="7316"/>
                  <a:pt x="27078" y="7347"/>
                </a:cubicBezTo>
                <a:lnTo>
                  <a:pt x="27109" y="7379"/>
                </a:lnTo>
                <a:cubicBezTo>
                  <a:pt x="27109" y="7379"/>
                  <a:pt x="27078" y="7411"/>
                  <a:pt x="27078" y="7442"/>
                </a:cubicBezTo>
                <a:cubicBezTo>
                  <a:pt x="27078" y="7474"/>
                  <a:pt x="27109" y="7506"/>
                  <a:pt x="27109" y="7537"/>
                </a:cubicBezTo>
                <a:cubicBezTo>
                  <a:pt x="27141" y="7569"/>
                  <a:pt x="27173" y="7664"/>
                  <a:pt x="27236" y="7759"/>
                </a:cubicBezTo>
                <a:cubicBezTo>
                  <a:pt x="27268" y="7854"/>
                  <a:pt x="27331" y="7981"/>
                  <a:pt x="27426" y="8012"/>
                </a:cubicBezTo>
                <a:cubicBezTo>
                  <a:pt x="27489" y="8044"/>
                  <a:pt x="27616" y="8139"/>
                  <a:pt x="27711" y="8234"/>
                </a:cubicBezTo>
                <a:cubicBezTo>
                  <a:pt x="27806" y="8329"/>
                  <a:pt x="27901" y="8424"/>
                  <a:pt x="27901" y="8456"/>
                </a:cubicBezTo>
                <a:cubicBezTo>
                  <a:pt x="27933" y="8519"/>
                  <a:pt x="28028" y="8551"/>
                  <a:pt x="28059" y="8551"/>
                </a:cubicBezTo>
                <a:cubicBezTo>
                  <a:pt x="28154" y="8551"/>
                  <a:pt x="28218" y="8519"/>
                  <a:pt x="28281" y="8456"/>
                </a:cubicBezTo>
                <a:lnTo>
                  <a:pt x="28344" y="8456"/>
                </a:lnTo>
                <a:cubicBezTo>
                  <a:pt x="28344" y="8488"/>
                  <a:pt x="28344" y="8519"/>
                  <a:pt x="28376" y="8551"/>
                </a:cubicBezTo>
                <a:cubicBezTo>
                  <a:pt x="28408" y="8646"/>
                  <a:pt x="28439" y="8741"/>
                  <a:pt x="28566" y="8773"/>
                </a:cubicBezTo>
                <a:lnTo>
                  <a:pt x="28661" y="8773"/>
                </a:lnTo>
                <a:cubicBezTo>
                  <a:pt x="28788" y="8773"/>
                  <a:pt x="28915" y="8678"/>
                  <a:pt x="29010" y="8551"/>
                </a:cubicBezTo>
                <a:cubicBezTo>
                  <a:pt x="29200" y="8361"/>
                  <a:pt x="29136" y="8107"/>
                  <a:pt x="29168" y="8012"/>
                </a:cubicBezTo>
                <a:cubicBezTo>
                  <a:pt x="29168" y="7949"/>
                  <a:pt x="29168" y="7917"/>
                  <a:pt x="29168" y="7886"/>
                </a:cubicBezTo>
                <a:cubicBezTo>
                  <a:pt x="29231" y="7886"/>
                  <a:pt x="29263" y="7917"/>
                  <a:pt x="29295" y="7917"/>
                </a:cubicBezTo>
                <a:cubicBezTo>
                  <a:pt x="29358" y="7917"/>
                  <a:pt x="29421" y="7886"/>
                  <a:pt x="29453" y="7822"/>
                </a:cubicBezTo>
                <a:cubicBezTo>
                  <a:pt x="29516" y="7759"/>
                  <a:pt x="29516" y="7696"/>
                  <a:pt x="29516" y="7632"/>
                </a:cubicBezTo>
                <a:lnTo>
                  <a:pt x="29516" y="7569"/>
                </a:lnTo>
                <a:cubicBezTo>
                  <a:pt x="29516" y="7474"/>
                  <a:pt x="29485" y="7379"/>
                  <a:pt x="29485" y="7347"/>
                </a:cubicBezTo>
                <a:cubicBezTo>
                  <a:pt x="29485" y="7316"/>
                  <a:pt x="29485" y="7316"/>
                  <a:pt x="29485" y="7316"/>
                </a:cubicBezTo>
                <a:cubicBezTo>
                  <a:pt x="29485" y="7316"/>
                  <a:pt x="29516" y="7284"/>
                  <a:pt x="29548" y="7284"/>
                </a:cubicBezTo>
                <a:cubicBezTo>
                  <a:pt x="29706" y="7252"/>
                  <a:pt x="29801" y="7189"/>
                  <a:pt x="29865" y="7126"/>
                </a:cubicBezTo>
                <a:cubicBezTo>
                  <a:pt x="29960" y="7062"/>
                  <a:pt x="30023" y="7031"/>
                  <a:pt x="30055" y="7031"/>
                </a:cubicBezTo>
                <a:cubicBezTo>
                  <a:pt x="30118" y="7031"/>
                  <a:pt x="30340" y="7062"/>
                  <a:pt x="30498" y="7062"/>
                </a:cubicBezTo>
                <a:lnTo>
                  <a:pt x="30625" y="7062"/>
                </a:lnTo>
                <a:cubicBezTo>
                  <a:pt x="30656" y="7062"/>
                  <a:pt x="30688" y="7031"/>
                  <a:pt x="30751" y="6999"/>
                </a:cubicBezTo>
                <a:cubicBezTo>
                  <a:pt x="30751" y="6936"/>
                  <a:pt x="30815" y="6841"/>
                  <a:pt x="30878" y="6746"/>
                </a:cubicBezTo>
                <a:cubicBezTo>
                  <a:pt x="30910" y="6682"/>
                  <a:pt x="30973" y="6651"/>
                  <a:pt x="31005" y="6619"/>
                </a:cubicBezTo>
                <a:cubicBezTo>
                  <a:pt x="31005" y="6587"/>
                  <a:pt x="31005" y="6587"/>
                  <a:pt x="31036" y="6587"/>
                </a:cubicBezTo>
                <a:cubicBezTo>
                  <a:pt x="31036" y="6556"/>
                  <a:pt x="31036" y="6556"/>
                  <a:pt x="31036" y="6556"/>
                </a:cubicBezTo>
                <a:cubicBezTo>
                  <a:pt x="31163" y="6556"/>
                  <a:pt x="31511" y="6524"/>
                  <a:pt x="31796" y="6461"/>
                </a:cubicBezTo>
                <a:cubicBezTo>
                  <a:pt x="31955" y="6429"/>
                  <a:pt x="32113" y="6334"/>
                  <a:pt x="32240" y="6271"/>
                </a:cubicBezTo>
                <a:cubicBezTo>
                  <a:pt x="32366" y="6207"/>
                  <a:pt x="32461" y="6176"/>
                  <a:pt x="32493" y="6144"/>
                </a:cubicBezTo>
                <a:cubicBezTo>
                  <a:pt x="32525" y="6176"/>
                  <a:pt x="32588" y="6176"/>
                  <a:pt x="32620" y="6176"/>
                </a:cubicBezTo>
                <a:cubicBezTo>
                  <a:pt x="32683" y="6176"/>
                  <a:pt x="32715" y="6176"/>
                  <a:pt x="32778" y="6144"/>
                </a:cubicBezTo>
                <a:cubicBezTo>
                  <a:pt x="32778" y="6144"/>
                  <a:pt x="32810" y="6144"/>
                  <a:pt x="32841" y="6112"/>
                </a:cubicBezTo>
                <a:cubicBezTo>
                  <a:pt x="32873" y="6112"/>
                  <a:pt x="32905" y="6049"/>
                  <a:pt x="32905" y="5986"/>
                </a:cubicBezTo>
                <a:cubicBezTo>
                  <a:pt x="32905" y="5954"/>
                  <a:pt x="32905" y="5954"/>
                  <a:pt x="32873" y="5922"/>
                </a:cubicBezTo>
                <a:lnTo>
                  <a:pt x="33031" y="5922"/>
                </a:lnTo>
                <a:cubicBezTo>
                  <a:pt x="33222" y="5859"/>
                  <a:pt x="33317" y="5701"/>
                  <a:pt x="33317" y="5574"/>
                </a:cubicBezTo>
                <a:cubicBezTo>
                  <a:pt x="33285" y="5479"/>
                  <a:pt x="33285" y="5416"/>
                  <a:pt x="33253" y="5352"/>
                </a:cubicBezTo>
                <a:cubicBezTo>
                  <a:pt x="33222" y="5352"/>
                  <a:pt x="33190" y="5162"/>
                  <a:pt x="33126" y="5036"/>
                </a:cubicBezTo>
                <a:cubicBezTo>
                  <a:pt x="33126" y="5036"/>
                  <a:pt x="33126" y="5004"/>
                  <a:pt x="33126" y="4972"/>
                </a:cubicBezTo>
                <a:cubicBezTo>
                  <a:pt x="33126" y="4972"/>
                  <a:pt x="33126" y="4972"/>
                  <a:pt x="33126" y="4941"/>
                </a:cubicBezTo>
                <a:cubicBezTo>
                  <a:pt x="33126" y="4941"/>
                  <a:pt x="33190" y="4941"/>
                  <a:pt x="33253" y="4909"/>
                </a:cubicBezTo>
                <a:lnTo>
                  <a:pt x="33317" y="4909"/>
                </a:lnTo>
                <a:cubicBezTo>
                  <a:pt x="33412" y="4909"/>
                  <a:pt x="33538" y="4941"/>
                  <a:pt x="33633" y="4941"/>
                </a:cubicBezTo>
                <a:cubicBezTo>
                  <a:pt x="33697" y="4941"/>
                  <a:pt x="33760" y="4941"/>
                  <a:pt x="33823" y="4909"/>
                </a:cubicBezTo>
                <a:cubicBezTo>
                  <a:pt x="33855" y="4846"/>
                  <a:pt x="33918" y="4782"/>
                  <a:pt x="33887" y="4687"/>
                </a:cubicBezTo>
                <a:cubicBezTo>
                  <a:pt x="33887" y="4624"/>
                  <a:pt x="33887" y="4561"/>
                  <a:pt x="33887" y="4529"/>
                </a:cubicBezTo>
                <a:cubicBezTo>
                  <a:pt x="33887" y="4339"/>
                  <a:pt x="33918" y="4149"/>
                  <a:pt x="33950" y="4054"/>
                </a:cubicBezTo>
                <a:cubicBezTo>
                  <a:pt x="33982" y="4022"/>
                  <a:pt x="34013" y="3959"/>
                  <a:pt x="34045" y="3927"/>
                </a:cubicBezTo>
                <a:cubicBezTo>
                  <a:pt x="34077" y="3864"/>
                  <a:pt x="34108" y="3864"/>
                  <a:pt x="34140" y="3737"/>
                </a:cubicBezTo>
                <a:cubicBezTo>
                  <a:pt x="34140" y="3706"/>
                  <a:pt x="34077" y="3642"/>
                  <a:pt x="34045" y="3611"/>
                </a:cubicBezTo>
                <a:cubicBezTo>
                  <a:pt x="34013" y="3611"/>
                  <a:pt x="33982" y="3579"/>
                  <a:pt x="33950" y="3579"/>
                </a:cubicBezTo>
                <a:lnTo>
                  <a:pt x="33887" y="3579"/>
                </a:lnTo>
                <a:cubicBezTo>
                  <a:pt x="33887" y="3579"/>
                  <a:pt x="33855" y="3579"/>
                  <a:pt x="33823" y="3484"/>
                </a:cubicBezTo>
                <a:cubicBezTo>
                  <a:pt x="33823" y="3452"/>
                  <a:pt x="33823" y="3420"/>
                  <a:pt x="33823" y="3389"/>
                </a:cubicBezTo>
                <a:cubicBezTo>
                  <a:pt x="33823" y="3262"/>
                  <a:pt x="33887" y="3167"/>
                  <a:pt x="33982" y="3104"/>
                </a:cubicBezTo>
                <a:cubicBezTo>
                  <a:pt x="34013" y="3040"/>
                  <a:pt x="34172" y="2850"/>
                  <a:pt x="34330" y="2660"/>
                </a:cubicBezTo>
                <a:cubicBezTo>
                  <a:pt x="34488" y="2502"/>
                  <a:pt x="34678" y="2312"/>
                  <a:pt x="34773" y="2280"/>
                </a:cubicBezTo>
                <a:cubicBezTo>
                  <a:pt x="34995" y="2185"/>
                  <a:pt x="35153" y="1964"/>
                  <a:pt x="35185" y="1774"/>
                </a:cubicBezTo>
                <a:cubicBezTo>
                  <a:pt x="35185" y="1679"/>
                  <a:pt x="35122" y="1584"/>
                  <a:pt x="35027" y="1552"/>
                </a:cubicBezTo>
                <a:cubicBezTo>
                  <a:pt x="34932" y="1489"/>
                  <a:pt x="34742" y="1425"/>
                  <a:pt x="34552" y="1425"/>
                </a:cubicBezTo>
                <a:cubicBezTo>
                  <a:pt x="34425" y="1425"/>
                  <a:pt x="34267" y="1457"/>
                  <a:pt x="34140" y="1584"/>
                </a:cubicBezTo>
                <a:cubicBezTo>
                  <a:pt x="34045" y="1710"/>
                  <a:pt x="33950" y="1805"/>
                  <a:pt x="33855" y="1900"/>
                </a:cubicBezTo>
                <a:cubicBezTo>
                  <a:pt x="33792" y="1964"/>
                  <a:pt x="33728" y="1995"/>
                  <a:pt x="33665" y="1995"/>
                </a:cubicBezTo>
                <a:lnTo>
                  <a:pt x="33570" y="1995"/>
                </a:lnTo>
                <a:cubicBezTo>
                  <a:pt x="33475" y="1964"/>
                  <a:pt x="33412" y="1869"/>
                  <a:pt x="33348" y="1742"/>
                </a:cubicBezTo>
                <a:cubicBezTo>
                  <a:pt x="33317" y="1584"/>
                  <a:pt x="33253" y="1425"/>
                  <a:pt x="33158" y="1299"/>
                </a:cubicBezTo>
                <a:cubicBezTo>
                  <a:pt x="33063" y="1172"/>
                  <a:pt x="33031" y="950"/>
                  <a:pt x="33031" y="760"/>
                </a:cubicBezTo>
                <a:cubicBezTo>
                  <a:pt x="33000" y="665"/>
                  <a:pt x="33000" y="602"/>
                  <a:pt x="32968" y="507"/>
                </a:cubicBezTo>
                <a:cubicBezTo>
                  <a:pt x="32968" y="444"/>
                  <a:pt x="32873" y="349"/>
                  <a:pt x="32778" y="349"/>
                </a:cubicBezTo>
                <a:lnTo>
                  <a:pt x="32746" y="349"/>
                </a:lnTo>
                <a:cubicBezTo>
                  <a:pt x="32588" y="380"/>
                  <a:pt x="32525" y="380"/>
                  <a:pt x="32525" y="380"/>
                </a:cubicBezTo>
                <a:cubicBezTo>
                  <a:pt x="32461" y="380"/>
                  <a:pt x="32335" y="349"/>
                  <a:pt x="32208" y="349"/>
                </a:cubicBezTo>
                <a:cubicBezTo>
                  <a:pt x="32145" y="349"/>
                  <a:pt x="32081" y="349"/>
                  <a:pt x="32018" y="380"/>
                </a:cubicBezTo>
                <a:cubicBezTo>
                  <a:pt x="31955" y="412"/>
                  <a:pt x="31860" y="444"/>
                  <a:pt x="31796" y="475"/>
                </a:cubicBezTo>
                <a:cubicBezTo>
                  <a:pt x="31796" y="475"/>
                  <a:pt x="31796" y="444"/>
                  <a:pt x="31796" y="444"/>
                </a:cubicBezTo>
                <a:cubicBezTo>
                  <a:pt x="31796" y="349"/>
                  <a:pt x="31733" y="317"/>
                  <a:pt x="31701" y="285"/>
                </a:cubicBezTo>
                <a:cubicBezTo>
                  <a:pt x="31670" y="254"/>
                  <a:pt x="31638" y="222"/>
                  <a:pt x="31575" y="222"/>
                </a:cubicBezTo>
                <a:cubicBezTo>
                  <a:pt x="31290" y="190"/>
                  <a:pt x="30846" y="32"/>
                  <a:pt x="30498" y="0"/>
                </a:cubicBezTo>
                <a:close/>
                <a:moveTo>
                  <a:pt x="43736" y="7727"/>
                </a:moveTo>
                <a:cubicBezTo>
                  <a:pt x="43672" y="7791"/>
                  <a:pt x="43641" y="7886"/>
                  <a:pt x="43641" y="7981"/>
                </a:cubicBezTo>
                <a:cubicBezTo>
                  <a:pt x="43641" y="8107"/>
                  <a:pt x="43672" y="8202"/>
                  <a:pt x="43736" y="8298"/>
                </a:cubicBezTo>
                <a:cubicBezTo>
                  <a:pt x="43767" y="8329"/>
                  <a:pt x="43799" y="8424"/>
                  <a:pt x="43831" y="8551"/>
                </a:cubicBezTo>
                <a:cubicBezTo>
                  <a:pt x="43862" y="8583"/>
                  <a:pt x="43894" y="8646"/>
                  <a:pt x="43926" y="8678"/>
                </a:cubicBezTo>
                <a:cubicBezTo>
                  <a:pt x="43957" y="8741"/>
                  <a:pt x="44021" y="8773"/>
                  <a:pt x="44084" y="8773"/>
                </a:cubicBezTo>
                <a:lnTo>
                  <a:pt x="44147" y="8773"/>
                </a:lnTo>
                <a:cubicBezTo>
                  <a:pt x="44320" y="8715"/>
                  <a:pt x="44493" y="8578"/>
                  <a:pt x="44619" y="8578"/>
                </a:cubicBezTo>
                <a:cubicBezTo>
                  <a:pt x="44631" y="8578"/>
                  <a:pt x="44643" y="8580"/>
                  <a:pt x="44654" y="8583"/>
                </a:cubicBezTo>
                <a:lnTo>
                  <a:pt x="44812" y="8583"/>
                </a:lnTo>
                <a:cubicBezTo>
                  <a:pt x="45002" y="8583"/>
                  <a:pt x="45224" y="8551"/>
                  <a:pt x="45287" y="8551"/>
                </a:cubicBezTo>
                <a:cubicBezTo>
                  <a:pt x="45319" y="8551"/>
                  <a:pt x="45351" y="8614"/>
                  <a:pt x="45382" y="8646"/>
                </a:cubicBezTo>
                <a:cubicBezTo>
                  <a:pt x="45382" y="8678"/>
                  <a:pt x="45414" y="8709"/>
                  <a:pt x="45414" y="8741"/>
                </a:cubicBezTo>
                <a:cubicBezTo>
                  <a:pt x="45351" y="8757"/>
                  <a:pt x="45280" y="8757"/>
                  <a:pt x="45184" y="8757"/>
                </a:cubicBezTo>
                <a:cubicBezTo>
                  <a:pt x="45089" y="8757"/>
                  <a:pt x="44971" y="8757"/>
                  <a:pt x="44812" y="8773"/>
                </a:cubicBezTo>
                <a:cubicBezTo>
                  <a:pt x="44654" y="8773"/>
                  <a:pt x="44496" y="8804"/>
                  <a:pt x="44369" y="8804"/>
                </a:cubicBezTo>
                <a:cubicBezTo>
                  <a:pt x="44274" y="8804"/>
                  <a:pt x="44242" y="8804"/>
                  <a:pt x="44179" y="8836"/>
                </a:cubicBezTo>
                <a:cubicBezTo>
                  <a:pt x="44147" y="8836"/>
                  <a:pt x="44147" y="8836"/>
                  <a:pt x="44116" y="8868"/>
                </a:cubicBezTo>
                <a:cubicBezTo>
                  <a:pt x="44084" y="8868"/>
                  <a:pt x="44052" y="8899"/>
                  <a:pt x="44052" y="8963"/>
                </a:cubicBezTo>
                <a:cubicBezTo>
                  <a:pt x="44052" y="9026"/>
                  <a:pt x="44084" y="9058"/>
                  <a:pt x="44084" y="9089"/>
                </a:cubicBezTo>
                <a:cubicBezTo>
                  <a:pt x="44147" y="9121"/>
                  <a:pt x="44211" y="9184"/>
                  <a:pt x="44274" y="9216"/>
                </a:cubicBezTo>
                <a:cubicBezTo>
                  <a:pt x="44306" y="9248"/>
                  <a:pt x="44337" y="9248"/>
                  <a:pt x="44337" y="9279"/>
                </a:cubicBezTo>
                <a:lnTo>
                  <a:pt x="44306" y="9279"/>
                </a:lnTo>
                <a:cubicBezTo>
                  <a:pt x="44242" y="9279"/>
                  <a:pt x="44116" y="9216"/>
                  <a:pt x="43957" y="9184"/>
                </a:cubicBezTo>
                <a:lnTo>
                  <a:pt x="43926" y="9184"/>
                </a:lnTo>
                <a:cubicBezTo>
                  <a:pt x="43767" y="9184"/>
                  <a:pt x="43672" y="9311"/>
                  <a:pt x="43609" y="9406"/>
                </a:cubicBezTo>
                <a:cubicBezTo>
                  <a:pt x="43546" y="9533"/>
                  <a:pt x="43514" y="9659"/>
                  <a:pt x="43482" y="9754"/>
                </a:cubicBezTo>
                <a:cubicBezTo>
                  <a:pt x="43451" y="9818"/>
                  <a:pt x="43451" y="9881"/>
                  <a:pt x="43451" y="9913"/>
                </a:cubicBezTo>
                <a:cubicBezTo>
                  <a:pt x="43451" y="9976"/>
                  <a:pt x="43451" y="10039"/>
                  <a:pt x="43451" y="10103"/>
                </a:cubicBezTo>
                <a:lnTo>
                  <a:pt x="43451" y="10134"/>
                </a:lnTo>
                <a:cubicBezTo>
                  <a:pt x="43451" y="10134"/>
                  <a:pt x="43451" y="10134"/>
                  <a:pt x="43419" y="10103"/>
                </a:cubicBezTo>
                <a:cubicBezTo>
                  <a:pt x="43229" y="10039"/>
                  <a:pt x="43071" y="10008"/>
                  <a:pt x="42976" y="10008"/>
                </a:cubicBezTo>
                <a:cubicBezTo>
                  <a:pt x="42881" y="10008"/>
                  <a:pt x="42817" y="10008"/>
                  <a:pt x="42754" y="10039"/>
                </a:cubicBezTo>
                <a:cubicBezTo>
                  <a:pt x="42722" y="10071"/>
                  <a:pt x="42469" y="10198"/>
                  <a:pt x="42311" y="10261"/>
                </a:cubicBezTo>
                <a:lnTo>
                  <a:pt x="42247" y="10261"/>
                </a:lnTo>
                <a:cubicBezTo>
                  <a:pt x="42247" y="10261"/>
                  <a:pt x="42152" y="10134"/>
                  <a:pt x="41994" y="10134"/>
                </a:cubicBezTo>
                <a:lnTo>
                  <a:pt x="41614" y="10134"/>
                </a:lnTo>
                <a:cubicBezTo>
                  <a:pt x="41550" y="10103"/>
                  <a:pt x="41519" y="10008"/>
                  <a:pt x="41487" y="9944"/>
                </a:cubicBezTo>
                <a:lnTo>
                  <a:pt x="41487" y="9881"/>
                </a:lnTo>
                <a:cubicBezTo>
                  <a:pt x="41487" y="9786"/>
                  <a:pt x="41519" y="9691"/>
                  <a:pt x="41519" y="9596"/>
                </a:cubicBezTo>
                <a:cubicBezTo>
                  <a:pt x="41519" y="9533"/>
                  <a:pt x="41519" y="9438"/>
                  <a:pt x="41424" y="9374"/>
                </a:cubicBezTo>
                <a:lnTo>
                  <a:pt x="41139" y="9374"/>
                </a:lnTo>
                <a:cubicBezTo>
                  <a:pt x="41202" y="9343"/>
                  <a:pt x="41265" y="9279"/>
                  <a:pt x="41297" y="9184"/>
                </a:cubicBezTo>
                <a:cubicBezTo>
                  <a:pt x="41297" y="9184"/>
                  <a:pt x="41329" y="9121"/>
                  <a:pt x="41360" y="9058"/>
                </a:cubicBezTo>
                <a:cubicBezTo>
                  <a:pt x="41392" y="9026"/>
                  <a:pt x="41392" y="9026"/>
                  <a:pt x="41424" y="8994"/>
                </a:cubicBezTo>
                <a:cubicBezTo>
                  <a:pt x="41424" y="9121"/>
                  <a:pt x="41455" y="9216"/>
                  <a:pt x="41519" y="9311"/>
                </a:cubicBezTo>
                <a:cubicBezTo>
                  <a:pt x="41550" y="9438"/>
                  <a:pt x="41582" y="9564"/>
                  <a:pt x="41582" y="9596"/>
                </a:cubicBezTo>
                <a:lnTo>
                  <a:pt x="41582" y="9628"/>
                </a:lnTo>
                <a:cubicBezTo>
                  <a:pt x="41582" y="9659"/>
                  <a:pt x="41550" y="9723"/>
                  <a:pt x="41550" y="9754"/>
                </a:cubicBezTo>
                <a:cubicBezTo>
                  <a:pt x="41550" y="9818"/>
                  <a:pt x="41582" y="9881"/>
                  <a:pt x="41614" y="9944"/>
                </a:cubicBezTo>
                <a:cubicBezTo>
                  <a:pt x="41645" y="9976"/>
                  <a:pt x="41709" y="10039"/>
                  <a:pt x="41772" y="10039"/>
                </a:cubicBezTo>
                <a:cubicBezTo>
                  <a:pt x="41804" y="10039"/>
                  <a:pt x="41804" y="10039"/>
                  <a:pt x="41835" y="10008"/>
                </a:cubicBezTo>
                <a:cubicBezTo>
                  <a:pt x="41962" y="10008"/>
                  <a:pt x="42659" y="9818"/>
                  <a:pt x="42659" y="9818"/>
                </a:cubicBezTo>
                <a:lnTo>
                  <a:pt x="42691" y="9786"/>
                </a:lnTo>
                <a:cubicBezTo>
                  <a:pt x="42691" y="9786"/>
                  <a:pt x="42912" y="9691"/>
                  <a:pt x="42944" y="9438"/>
                </a:cubicBezTo>
                <a:cubicBezTo>
                  <a:pt x="42944" y="9406"/>
                  <a:pt x="42912" y="9374"/>
                  <a:pt x="42912" y="9374"/>
                </a:cubicBezTo>
                <a:lnTo>
                  <a:pt x="42912" y="9343"/>
                </a:lnTo>
                <a:cubicBezTo>
                  <a:pt x="42912" y="9311"/>
                  <a:pt x="42976" y="9216"/>
                  <a:pt x="43039" y="9121"/>
                </a:cubicBezTo>
                <a:cubicBezTo>
                  <a:pt x="43102" y="9026"/>
                  <a:pt x="43166" y="8963"/>
                  <a:pt x="43197" y="8931"/>
                </a:cubicBezTo>
                <a:cubicBezTo>
                  <a:pt x="43229" y="8868"/>
                  <a:pt x="43356" y="8741"/>
                  <a:pt x="43356" y="8551"/>
                </a:cubicBezTo>
                <a:cubicBezTo>
                  <a:pt x="43356" y="8456"/>
                  <a:pt x="43292" y="8329"/>
                  <a:pt x="43166" y="8298"/>
                </a:cubicBezTo>
                <a:cubicBezTo>
                  <a:pt x="43102" y="8266"/>
                  <a:pt x="43007" y="8234"/>
                  <a:pt x="42976" y="8202"/>
                </a:cubicBezTo>
                <a:lnTo>
                  <a:pt x="42944" y="8202"/>
                </a:lnTo>
                <a:cubicBezTo>
                  <a:pt x="42944" y="8171"/>
                  <a:pt x="42944" y="8171"/>
                  <a:pt x="42976" y="8171"/>
                </a:cubicBezTo>
                <a:cubicBezTo>
                  <a:pt x="42976" y="8139"/>
                  <a:pt x="43007" y="8107"/>
                  <a:pt x="43039" y="8044"/>
                </a:cubicBezTo>
                <a:cubicBezTo>
                  <a:pt x="43166" y="7949"/>
                  <a:pt x="43229" y="7949"/>
                  <a:pt x="43356" y="7917"/>
                </a:cubicBezTo>
                <a:cubicBezTo>
                  <a:pt x="43451" y="7917"/>
                  <a:pt x="43577" y="7854"/>
                  <a:pt x="43736" y="7727"/>
                </a:cubicBezTo>
                <a:close/>
                <a:moveTo>
                  <a:pt x="2027" y="10103"/>
                </a:moveTo>
                <a:cubicBezTo>
                  <a:pt x="1932" y="10103"/>
                  <a:pt x="1901" y="10166"/>
                  <a:pt x="1869" y="10229"/>
                </a:cubicBezTo>
                <a:cubicBezTo>
                  <a:pt x="1837" y="10293"/>
                  <a:pt x="1837" y="10356"/>
                  <a:pt x="1806" y="10419"/>
                </a:cubicBezTo>
                <a:cubicBezTo>
                  <a:pt x="1806" y="10483"/>
                  <a:pt x="1774" y="10483"/>
                  <a:pt x="1774" y="10483"/>
                </a:cubicBezTo>
                <a:cubicBezTo>
                  <a:pt x="1679" y="10514"/>
                  <a:pt x="1616" y="10546"/>
                  <a:pt x="1521" y="10578"/>
                </a:cubicBezTo>
                <a:cubicBezTo>
                  <a:pt x="1489" y="10609"/>
                  <a:pt x="1457" y="10609"/>
                  <a:pt x="1457" y="10641"/>
                </a:cubicBezTo>
                <a:cubicBezTo>
                  <a:pt x="1426" y="10673"/>
                  <a:pt x="1394" y="10704"/>
                  <a:pt x="1394" y="10768"/>
                </a:cubicBezTo>
                <a:cubicBezTo>
                  <a:pt x="1362" y="10799"/>
                  <a:pt x="1394" y="10863"/>
                  <a:pt x="1426" y="10863"/>
                </a:cubicBezTo>
                <a:cubicBezTo>
                  <a:pt x="1457" y="10894"/>
                  <a:pt x="1489" y="10894"/>
                  <a:pt x="1489" y="10926"/>
                </a:cubicBezTo>
                <a:lnTo>
                  <a:pt x="1647" y="10926"/>
                </a:lnTo>
                <a:cubicBezTo>
                  <a:pt x="1742" y="10926"/>
                  <a:pt x="1837" y="10926"/>
                  <a:pt x="1932" y="10894"/>
                </a:cubicBezTo>
                <a:cubicBezTo>
                  <a:pt x="2027" y="10863"/>
                  <a:pt x="2091" y="10863"/>
                  <a:pt x="2154" y="10768"/>
                </a:cubicBezTo>
                <a:cubicBezTo>
                  <a:pt x="2154" y="10704"/>
                  <a:pt x="2186" y="10673"/>
                  <a:pt x="2186" y="10578"/>
                </a:cubicBezTo>
                <a:cubicBezTo>
                  <a:pt x="2186" y="10514"/>
                  <a:pt x="2186" y="10451"/>
                  <a:pt x="2186" y="10388"/>
                </a:cubicBezTo>
                <a:cubicBezTo>
                  <a:pt x="2186" y="10324"/>
                  <a:pt x="2186" y="10293"/>
                  <a:pt x="2186" y="10261"/>
                </a:cubicBezTo>
                <a:cubicBezTo>
                  <a:pt x="2186" y="10229"/>
                  <a:pt x="2186" y="10166"/>
                  <a:pt x="2122" y="10134"/>
                </a:cubicBezTo>
                <a:cubicBezTo>
                  <a:pt x="2091" y="10103"/>
                  <a:pt x="2059" y="10103"/>
                  <a:pt x="2027" y="10103"/>
                </a:cubicBezTo>
                <a:close/>
                <a:moveTo>
                  <a:pt x="444" y="10641"/>
                </a:moveTo>
                <a:cubicBezTo>
                  <a:pt x="381" y="10641"/>
                  <a:pt x="286" y="10641"/>
                  <a:pt x="222" y="10673"/>
                </a:cubicBezTo>
                <a:cubicBezTo>
                  <a:pt x="127" y="10704"/>
                  <a:pt x="64" y="10736"/>
                  <a:pt x="32" y="10831"/>
                </a:cubicBezTo>
                <a:cubicBezTo>
                  <a:pt x="32" y="10831"/>
                  <a:pt x="1" y="10863"/>
                  <a:pt x="1" y="10863"/>
                </a:cubicBezTo>
                <a:cubicBezTo>
                  <a:pt x="1" y="10958"/>
                  <a:pt x="64" y="10989"/>
                  <a:pt x="96" y="11021"/>
                </a:cubicBezTo>
                <a:cubicBezTo>
                  <a:pt x="191" y="11116"/>
                  <a:pt x="349" y="11116"/>
                  <a:pt x="476" y="11148"/>
                </a:cubicBezTo>
                <a:cubicBezTo>
                  <a:pt x="571" y="11148"/>
                  <a:pt x="666" y="11116"/>
                  <a:pt x="761" y="11084"/>
                </a:cubicBezTo>
                <a:cubicBezTo>
                  <a:pt x="792" y="11053"/>
                  <a:pt x="856" y="11053"/>
                  <a:pt x="887" y="11021"/>
                </a:cubicBezTo>
                <a:cubicBezTo>
                  <a:pt x="887" y="11021"/>
                  <a:pt x="919" y="10989"/>
                  <a:pt x="919" y="10989"/>
                </a:cubicBezTo>
                <a:cubicBezTo>
                  <a:pt x="951" y="10958"/>
                  <a:pt x="982" y="10958"/>
                  <a:pt x="982" y="10894"/>
                </a:cubicBezTo>
                <a:cubicBezTo>
                  <a:pt x="982" y="10831"/>
                  <a:pt x="951" y="10799"/>
                  <a:pt x="919" y="10768"/>
                </a:cubicBezTo>
                <a:cubicBezTo>
                  <a:pt x="856" y="10768"/>
                  <a:pt x="666" y="10673"/>
                  <a:pt x="666" y="10673"/>
                </a:cubicBezTo>
                <a:lnTo>
                  <a:pt x="634" y="10641"/>
                </a:lnTo>
                <a:close/>
                <a:moveTo>
                  <a:pt x="39334" y="11369"/>
                </a:moveTo>
                <a:cubicBezTo>
                  <a:pt x="39334" y="11401"/>
                  <a:pt x="39334" y="11433"/>
                  <a:pt x="39270" y="11433"/>
                </a:cubicBezTo>
                <a:lnTo>
                  <a:pt x="39239" y="11433"/>
                </a:lnTo>
                <a:cubicBezTo>
                  <a:pt x="39270" y="11433"/>
                  <a:pt x="39302" y="11401"/>
                  <a:pt x="39334" y="11369"/>
                </a:cubicBezTo>
                <a:close/>
                <a:moveTo>
                  <a:pt x="11718" y="11844"/>
                </a:moveTo>
                <a:cubicBezTo>
                  <a:pt x="11750" y="11844"/>
                  <a:pt x="11750" y="11908"/>
                  <a:pt x="11750" y="11971"/>
                </a:cubicBezTo>
                <a:cubicBezTo>
                  <a:pt x="11750" y="11939"/>
                  <a:pt x="11718" y="11876"/>
                  <a:pt x="11718" y="11844"/>
                </a:cubicBezTo>
                <a:close/>
                <a:moveTo>
                  <a:pt x="19762" y="11496"/>
                </a:moveTo>
                <a:cubicBezTo>
                  <a:pt x="19889" y="11654"/>
                  <a:pt x="20047" y="11813"/>
                  <a:pt x="20237" y="11876"/>
                </a:cubicBezTo>
                <a:cubicBezTo>
                  <a:pt x="20206" y="11908"/>
                  <a:pt x="20206" y="11939"/>
                  <a:pt x="20206" y="11971"/>
                </a:cubicBezTo>
                <a:cubicBezTo>
                  <a:pt x="20174" y="11971"/>
                  <a:pt x="20174" y="12003"/>
                  <a:pt x="20142" y="12003"/>
                </a:cubicBezTo>
                <a:cubicBezTo>
                  <a:pt x="20142" y="12003"/>
                  <a:pt x="20142" y="12034"/>
                  <a:pt x="20142" y="12034"/>
                </a:cubicBezTo>
                <a:cubicBezTo>
                  <a:pt x="20079" y="12034"/>
                  <a:pt x="19920" y="11971"/>
                  <a:pt x="19762" y="11971"/>
                </a:cubicBezTo>
                <a:cubicBezTo>
                  <a:pt x="19699" y="11971"/>
                  <a:pt x="19699" y="11971"/>
                  <a:pt x="19699" y="11939"/>
                </a:cubicBezTo>
                <a:cubicBezTo>
                  <a:pt x="19699" y="11939"/>
                  <a:pt x="19699" y="11939"/>
                  <a:pt x="19667" y="11908"/>
                </a:cubicBezTo>
                <a:cubicBezTo>
                  <a:pt x="19667" y="11876"/>
                  <a:pt x="19604" y="11844"/>
                  <a:pt x="19572" y="11844"/>
                </a:cubicBezTo>
                <a:lnTo>
                  <a:pt x="19509" y="11844"/>
                </a:lnTo>
                <a:cubicBezTo>
                  <a:pt x="19445" y="11876"/>
                  <a:pt x="19255" y="11939"/>
                  <a:pt x="19129" y="12003"/>
                </a:cubicBezTo>
                <a:cubicBezTo>
                  <a:pt x="19097" y="12034"/>
                  <a:pt x="19065" y="12034"/>
                  <a:pt x="19034" y="12034"/>
                </a:cubicBezTo>
                <a:lnTo>
                  <a:pt x="18970" y="12034"/>
                </a:lnTo>
                <a:cubicBezTo>
                  <a:pt x="19002" y="11971"/>
                  <a:pt x="19002" y="11971"/>
                  <a:pt x="19002" y="11971"/>
                </a:cubicBezTo>
                <a:cubicBezTo>
                  <a:pt x="19002" y="11939"/>
                  <a:pt x="19097" y="11908"/>
                  <a:pt x="19255" y="11844"/>
                </a:cubicBezTo>
                <a:cubicBezTo>
                  <a:pt x="19382" y="11781"/>
                  <a:pt x="19477" y="11686"/>
                  <a:pt x="19572" y="11623"/>
                </a:cubicBezTo>
                <a:cubicBezTo>
                  <a:pt x="19635" y="11559"/>
                  <a:pt x="19730" y="11528"/>
                  <a:pt x="19762" y="11496"/>
                </a:cubicBezTo>
                <a:close/>
                <a:moveTo>
                  <a:pt x="21220" y="12668"/>
                </a:moveTo>
                <a:lnTo>
                  <a:pt x="21220" y="12668"/>
                </a:lnTo>
                <a:cubicBezTo>
                  <a:pt x="21251" y="12700"/>
                  <a:pt x="21251" y="12731"/>
                  <a:pt x="21251" y="12763"/>
                </a:cubicBezTo>
                <a:cubicBezTo>
                  <a:pt x="21228" y="12740"/>
                  <a:pt x="21221" y="12701"/>
                  <a:pt x="21220" y="12668"/>
                </a:cubicBezTo>
                <a:close/>
                <a:moveTo>
                  <a:pt x="21061" y="12509"/>
                </a:moveTo>
                <a:cubicBezTo>
                  <a:pt x="21029" y="12509"/>
                  <a:pt x="21029" y="12541"/>
                  <a:pt x="21029" y="12541"/>
                </a:cubicBezTo>
                <a:cubicBezTo>
                  <a:pt x="20997" y="12604"/>
                  <a:pt x="20966" y="12636"/>
                  <a:pt x="20966" y="12699"/>
                </a:cubicBezTo>
                <a:cubicBezTo>
                  <a:pt x="20966" y="12794"/>
                  <a:pt x="20934" y="12858"/>
                  <a:pt x="20934" y="12953"/>
                </a:cubicBezTo>
                <a:cubicBezTo>
                  <a:pt x="20934" y="13016"/>
                  <a:pt x="20934" y="13080"/>
                  <a:pt x="20966" y="13143"/>
                </a:cubicBezTo>
                <a:lnTo>
                  <a:pt x="20997" y="13143"/>
                </a:lnTo>
                <a:cubicBezTo>
                  <a:pt x="20997" y="13143"/>
                  <a:pt x="20966" y="13206"/>
                  <a:pt x="20934" y="13238"/>
                </a:cubicBezTo>
                <a:cubicBezTo>
                  <a:pt x="20902" y="13270"/>
                  <a:pt x="20871" y="13270"/>
                  <a:pt x="20871" y="13301"/>
                </a:cubicBezTo>
                <a:cubicBezTo>
                  <a:pt x="20839" y="13238"/>
                  <a:pt x="20807" y="13143"/>
                  <a:pt x="20839" y="13048"/>
                </a:cubicBezTo>
                <a:cubicBezTo>
                  <a:pt x="20839" y="13016"/>
                  <a:pt x="20839" y="13016"/>
                  <a:pt x="20839" y="12984"/>
                </a:cubicBezTo>
                <a:cubicBezTo>
                  <a:pt x="20839" y="12953"/>
                  <a:pt x="20839" y="12953"/>
                  <a:pt x="20839" y="12921"/>
                </a:cubicBezTo>
                <a:cubicBezTo>
                  <a:pt x="20839" y="12763"/>
                  <a:pt x="20744" y="12573"/>
                  <a:pt x="20617" y="12509"/>
                </a:cubicBezTo>
                <a:close/>
                <a:moveTo>
                  <a:pt x="22106" y="13080"/>
                </a:moveTo>
                <a:cubicBezTo>
                  <a:pt x="22074" y="13080"/>
                  <a:pt x="22011" y="13111"/>
                  <a:pt x="21916" y="13175"/>
                </a:cubicBezTo>
                <a:cubicBezTo>
                  <a:pt x="21821" y="13206"/>
                  <a:pt x="21789" y="13206"/>
                  <a:pt x="21726" y="13238"/>
                </a:cubicBezTo>
                <a:cubicBezTo>
                  <a:pt x="21662" y="13270"/>
                  <a:pt x="21599" y="13333"/>
                  <a:pt x="21567" y="13396"/>
                </a:cubicBezTo>
                <a:cubicBezTo>
                  <a:pt x="21567" y="13428"/>
                  <a:pt x="21472" y="13460"/>
                  <a:pt x="21409" y="13523"/>
                </a:cubicBezTo>
                <a:lnTo>
                  <a:pt x="21346" y="13523"/>
                </a:lnTo>
                <a:cubicBezTo>
                  <a:pt x="21377" y="13491"/>
                  <a:pt x="21441" y="13396"/>
                  <a:pt x="21504" y="13301"/>
                </a:cubicBezTo>
                <a:cubicBezTo>
                  <a:pt x="21567" y="13238"/>
                  <a:pt x="21631" y="13175"/>
                  <a:pt x="21662" y="13111"/>
                </a:cubicBezTo>
                <a:lnTo>
                  <a:pt x="21694" y="13080"/>
                </a:lnTo>
                <a:close/>
                <a:moveTo>
                  <a:pt x="20174" y="12414"/>
                </a:moveTo>
                <a:cubicBezTo>
                  <a:pt x="20237" y="12414"/>
                  <a:pt x="20332" y="12446"/>
                  <a:pt x="20427" y="12478"/>
                </a:cubicBezTo>
                <a:lnTo>
                  <a:pt x="20364" y="12478"/>
                </a:lnTo>
                <a:cubicBezTo>
                  <a:pt x="20111" y="12509"/>
                  <a:pt x="19984" y="12794"/>
                  <a:pt x="19952" y="12826"/>
                </a:cubicBezTo>
                <a:cubicBezTo>
                  <a:pt x="19889" y="12889"/>
                  <a:pt x="19889" y="12953"/>
                  <a:pt x="19857" y="13048"/>
                </a:cubicBezTo>
                <a:cubicBezTo>
                  <a:pt x="19857" y="13111"/>
                  <a:pt x="19857" y="13206"/>
                  <a:pt x="19857" y="13301"/>
                </a:cubicBezTo>
                <a:cubicBezTo>
                  <a:pt x="19857" y="13396"/>
                  <a:pt x="19857" y="13460"/>
                  <a:pt x="19857" y="13491"/>
                </a:cubicBezTo>
                <a:cubicBezTo>
                  <a:pt x="19857" y="13523"/>
                  <a:pt x="19857" y="13555"/>
                  <a:pt x="19857" y="13586"/>
                </a:cubicBezTo>
                <a:cubicBezTo>
                  <a:pt x="19857" y="13650"/>
                  <a:pt x="19857" y="13713"/>
                  <a:pt x="19825" y="13745"/>
                </a:cubicBezTo>
                <a:cubicBezTo>
                  <a:pt x="19825" y="13776"/>
                  <a:pt x="19825" y="13776"/>
                  <a:pt x="19794" y="13776"/>
                </a:cubicBezTo>
                <a:cubicBezTo>
                  <a:pt x="19794" y="13776"/>
                  <a:pt x="19794" y="13776"/>
                  <a:pt x="19762" y="13745"/>
                </a:cubicBezTo>
                <a:cubicBezTo>
                  <a:pt x="19762" y="13681"/>
                  <a:pt x="19762" y="13618"/>
                  <a:pt x="19762" y="13555"/>
                </a:cubicBezTo>
                <a:cubicBezTo>
                  <a:pt x="19762" y="13460"/>
                  <a:pt x="19762" y="13365"/>
                  <a:pt x="19762" y="13301"/>
                </a:cubicBezTo>
                <a:cubicBezTo>
                  <a:pt x="19762" y="13301"/>
                  <a:pt x="19762" y="13270"/>
                  <a:pt x="19762" y="13238"/>
                </a:cubicBezTo>
                <a:cubicBezTo>
                  <a:pt x="19762" y="13111"/>
                  <a:pt x="19762" y="12984"/>
                  <a:pt x="19762" y="12858"/>
                </a:cubicBezTo>
                <a:cubicBezTo>
                  <a:pt x="19762" y="12763"/>
                  <a:pt x="19762" y="12699"/>
                  <a:pt x="19794" y="12636"/>
                </a:cubicBezTo>
                <a:cubicBezTo>
                  <a:pt x="19825" y="12509"/>
                  <a:pt x="20016" y="12446"/>
                  <a:pt x="20142" y="12414"/>
                </a:cubicBezTo>
                <a:close/>
                <a:moveTo>
                  <a:pt x="21156" y="13681"/>
                </a:moveTo>
                <a:lnTo>
                  <a:pt x="21124" y="13713"/>
                </a:lnTo>
                <a:cubicBezTo>
                  <a:pt x="21092" y="13776"/>
                  <a:pt x="20997" y="13808"/>
                  <a:pt x="20966" y="13840"/>
                </a:cubicBezTo>
                <a:cubicBezTo>
                  <a:pt x="20966" y="13808"/>
                  <a:pt x="20966" y="13808"/>
                  <a:pt x="20966" y="13776"/>
                </a:cubicBezTo>
                <a:lnTo>
                  <a:pt x="20997" y="13776"/>
                </a:lnTo>
                <a:cubicBezTo>
                  <a:pt x="21029" y="13745"/>
                  <a:pt x="21092" y="13713"/>
                  <a:pt x="21156" y="13681"/>
                </a:cubicBezTo>
                <a:close/>
                <a:moveTo>
                  <a:pt x="46079" y="12509"/>
                </a:moveTo>
                <a:cubicBezTo>
                  <a:pt x="46111" y="12541"/>
                  <a:pt x="46174" y="12636"/>
                  <a:pt x="46237" y="12763"/>
                </a:cubicBezTo>
                <a:cubicBezTo>
                  <a:pt x="46301" y="12858"/>
                  <a:pt x="46364" y="12984"/>
                  <a:pt x="46364" y="13048"/>
                </a:cubicBezTo>
                <a:cubicBezTo>
                  <a:pt x="46396" y="13143"/>
                  <a:pt x="46459" y="13175"/>
                  <a:pt x="46523" y="13175"/>
                </a:cubicBezTo>
                <a:cubicBezTo>
                  <a:pt x="46618" y="13175"/>
                  <a:pt x="46681" y="13143"/>
                  <a:pt x="46713" y="13111"/>
                </a:cubicBezTo>
                <a:cubicBezTo>
                  <a:pt x="46776" y="13080"/>
                  <a:pt x="46808" y="13016"/>
                  <a:pt x="46839" y="13016"/>
                </a:cubicBezTo>
                <a:cubicBezTo>
                  <a:pt x="46934" y="12953"/>
                  <a:pt x="47061" y="12794"/>
                  <a:pt x="47093" y="12636"/>
                </a:cubicBezTo>
                <a:cubicBezTo>
                  <a:pt x="47093" y="12604"/>
                  <a:pt x="47093" y="12573"/>
                  <a:pt x="47156" y="12573"/>
                </a:cubicBezTo>
                <a:cubicBezTo>
                  <a:pt x="47188" y="12541"/>
                  <a:pt x="47219" y="12541"/>
                  <a:pt x="47283" y="12509"/>
                </a:cubicBezTo>
                <a:lnTo>
                  <a:pt x="47283" y="12509"/>
                </a:lnTo>
                <a:cubicBezTo>
                  <a:pt x="47251" y="12541"/>
                  <a:pt x="47219" y="12541"/>
                  <a:pt x="47219" y="12541"/>
                </a:cubicBezTo>
                <a:cubicBezTo>
                  <a:pt x="47188" y="12573"/>
                  <a:pt x="47156" y="12573"/>
                  <a:pt x="47124" y="12604"/>
                </a:cubicBezTo>
                <a:cubicBezTo>
                  <a:pt x="47124" y="12636"/>
                  <a:pt x="47093" y="12668"/>
                  <a:pt x="47093" y="12699"/>
                </a:cubicBezTo>
                <a:cubicBezTo>
                  <a:pt x="47093" y="12794"/>
                  <a:pt x="47156" y="12858"/>
                  <a:pt x="47188" y="12889"/>
                </a:cubicBezTo>
                <a:cubicBezTo>
                  <a:pt x="47251" y="12921"/>
                  <a:pt x="47314" y="12953"/>
                  <a:pt x="47378" y="12984"/>
                </a:cubicBezTo>
                <a:cubicBezTo>
                  <a:pt x="47568" y="13080"/>
                  <a:pt x="47789" y="13333"/>
                  <a:pt x="48043" y="13523"/>
                </a:cubicBezTo>
                <a:cubicBezTo>
                  <a:pt x="48169" y="13586"/>
                  <a:pt x="48233" y="13745"/>
                  <a:pt x="48233" y="13808"/>
                </a:cubicBezTo>
                <a:cubicBezTo>
                  <a:pt x="48233" y="13871"/>
                  <a:pt x="48201" y="13871"/>
                  <a:pt x="48201" y="13871"/>
                </a:cubicBezTo>
                <a:cubicBezTo>
                  <a:pt x="48106" y="13935"/>
                  <a:pt x="47758" y="13966"/>
                  <a:pt x="47568" y="13966"/>
                </a:cubicBezTo>
                <a:cubicBezTo>
                  <a:pt x="47536" y="13966"/>
                  <a:pt x="47504" y="13966"/>
                  <a:pt x="47473" y="13935"/>
                </a:cubicBezTo>
                <a:cubicBezTo>
                  <a:pt x="47346" y="13935"/>
                  <a:pt x="47124" y="13713"/>
                  <a:pt x="46839" y="13650"/>
                </a:cubicBezTo>
                <a:lnTo>
                  <a:pt x="46618" y="13650"/>
                </a:lnTo>
                <a:cubicBezTo>
                  <a:pt x="46428" y="13650"/>
                  <a:pt x="46206" y="13681"/>
                  <a:pt x="46111" y="13871"/>
                </a:cubicBezTo>
                <a:cubicBezTo>
                  <a:pt x="46111" y="13894"/>
                  <a:pt x="46063" y="13916"/>
                  <a:pt x="45991" y="13916"/>
                </a:cubicBezTo>
                <a:cubicBezTo>
                  <a:pt x="45961" y="13916"/>
                  <a:pt x="45926" y="13912"/>
                  <a:pt x="45889" y="13903"/>
                </a:cubicBezTo>
                <a:lnTo>
                  <a:pt x="45604" y="13903"/>
                </a:lnTo>
                <a:cubicBezTo>
                  <a:pt x="45509" y="13903"/>
                  <a:pt x="45446" y="13966"/>
                  <a:pt x="45382" y="13998"/>
                </a:cubicBezTo>
                <a:cubicBezTo>
                  <a:pt x="45382" y="13935"/>
                  <a:pt x="45382" y="13871"/>
                  <a:pt x="45382" y="13808"/>
                </a:cubicBezTo>
                <a:cubicBezTo>
                  <a:pt x="45382" y="13745"/>
                  <a:pt x="45382" y="13650"/>
                  <a:pt x="45287" y="13586"/>
                </a:cubicBezTo>
                <a:cubicBezTo>
                  <a:pt x="45319" y="13523"/>
                  <a:pt x="45382" y="13365"/>
                  <a:pt x="45446" y="13333"/>
                </a:cubicBezTo>
                <a:cubicBezTo>
                  <a:pt x="45604" y="13206"/>
                  <a:pt x="45731" y="12953"/>
                  <a:pt x="45826" y="12699"/>
                </a:cubicBezTo>
                <a:cubicBezTo>
                  <a:pt x="45921" y="12541"/>
                  <a:pt x="45984" y="12509"/>
                  <a:pt x="46047" y="12509"/>
                </a:cubicBezTo>
                <a:close/>
                <a:moveTo>
                  <a:pt x="41899" y="12858"/>
                </a:moveTo>
                <a:cubicBezTo>
                  <a:pt x="41930" y="12858"/>
                  <a:pt x="42057" y="12921"/>
                  <a:pt x="42152" y="13048"/>
                </a:cubicBezTo>
                <a:cubicBezTo>
                  <a:pt x="42311" y="13238"/>
                  <a:pt x="42691" y="13523"/>
                  <a:pt x="42817" y="13650"/>
                </a:cubicBezTo>
                <a:cubicBezTo>
                  <a:pt x="42976" y="13871"/>
                  <a:pt x="43166" y="13935"/>
                  <a:pt x="43197" y="14093"/>
                </a:cubicBezTo>
                <a:cubicBezTo>
                  <a:pt x="43197" y="14125"/>
                  <a:pt x="43197" y="14156"/>
                  <a:pt x="43197" y="14156"/>
                </a:cubicBezTo>
                <a:cubicBezTo>
                  <a:pt x="43197" y="14156"/>
                  <a:pt x="42849" y="13871"/>
                  <a:pt x="42691" y="13776"/>
                </a:cubicBezTo>
                <a:cubicBezTo>
                  <a:pt x="42564" y="13713"/>
                  <a:pt x="42342" y="13555"/>
                  <a:pt x="42247" y="13365"/>
                </a:cubicBezTo>
                <a:cubicBezTo>
                  <a:pt x="42184" y="13206"/>
                  <a:pt x="42089" y="13111"/>
                  <a:pt x="41994" y="13048"/>
                </a:cubicBezTo>
                <a:cubicBezTo>
                  <a:pt x="41930" y="12984"/>
                  <a:pt x="41899" y="12953"/>
                  <a:pt x="41899" y="12889"/>
                </a:cubicBezTo>
                <a:cubicBezTo>
                  <a:pt x="41899" y="12858"/>
                  <a:pt x="41899" y="12858"/>
                  <a:pt x="41899" y="12858"/>
                </a:cubicBezTo>
                <a:close/>
                <a:moveTo>
                  <a:pt x="39714" y="14156"/>
                </a:moveTo>
                <a:cubicBezTo>
                  <a:pt x="39619" y="14156"/>
                  <a:pt x="39555" y="14251"/>
                  <a:pt x="39492" y="14346"/>
                </a:cubicBezTo>
                <a:cubicBezTo>
                  <a:pt x="39492" y="14378"/>
                  <a:pt x="39492" y="14410"/>
                  <a:pt x="39492" y="14441"/>
                </a:cubicBezTo>
                <a:cubicBezTo>
                  <a:pt x="39492" y="14505"/>
                  <a:pt x="39524" y="14536"/>
                  <a:pt x="39555" y="14568"/>
                </a:cubicBezTo>
                <a:cubicBezTo>
                  <a:pt x="39587" y="14600"/>
                  <a:pt x="39619" y="14600"/>
                  <a:pt x="39650" y="14600"/>
                </a:cubicBezTo>
                <a:cubicBezTo>
                  <a:pt x="39714" y="14600"/>
                  <a:pt x="39809" y="14568"/>
                  <a:pt x="39872" y="14473"/>
                </a:cubicBezTo>
                <a:cubicBezTo>
                  <a:pt x="39872" y="14441"/>
                  <a:pt x="39872" y="14410"/>
                  <a:pt x="39872" y="14378"/>
                </a:cubicBezTo>
                <a:cubicBezTo>
                  <a:pt x="39872" y="14315"/>
                  <a:pt x="39872" y="14283"/>
                  <a:pt x="39840" y="14251"/>
                </a:cubicBezTo>
                <a:cubicBezTo>
                  <a:pt x="39840" y="14188"/>
                  <a:pt x="39777" y="14156"/>
                  <a:pt x="39714" y="14156"/>
                </a:cubicBezTo>
                <a:close/>
                <a:moveTo>
                  <a:pt x="41012" y="13903"/>
                </a:moveTo>
                <a:cubicBezTo>
                  <a:pt x="40917" y="13903"/>
                  <a:pt x="40822" y="13966"/>
                  <a:pt x="40790" y="14061"/>
                </a:cubicBezTo>
                <a:cubicBezTo>
                  <a:pt x="40727" y="14156"/>
                  <a:pt x="40727" y="14220"/>
                  <a:pt x="40727" y="14346"/>
                </a:cubicBezTo>
                <a:cubicBezTo>
                  <a:pt x="40727" y="14410"/>
                  <a:pt x="40727" y="14505"/>
                  <a:pt x="40790" y="14568"/>
                </a:cubicBezTo>
                <a:cubicBezTo>
                  <a:pt x="40854" y="14631"/>
                  <a:pt x="40917" y="14695"/>
                  <a:pt x="41012" y="14695"/>
                </a:cubicBezTo>
                <a:cubicBezTo>
                  <a:pt x="41107" y="14663"/>
                  <a:pt x="41202" y="14600"/>
                  <a:pt x="41265" y="14473"/>
                </a:cubicBezTo>
                <a:cubicBezTo>
                  <a:pt x="41297" y="14441"/>
                  <a:pt x="41297" y="14378"/>
                  <a:pt x="41297" y="14315"/>
                </a:cubicBezTo>
                <a:cubicBezTo>
                  <a:pt x="41297" y="14220"/>
                  <a:pt x="41265" y="14125"/>
                  <a:pt x="41202" y="14030"/>
                </a:cubicBezTo>
                <a:cubicBezTo>
                  <a:pt x="41170" y="13966"/>
                  <a:pt x="41107" y="13903"/>
                  <a:pt x="41012" y="13903"/>
                </a:cubicBezTo>
                <a:close/>
                <a:moveTo>
                  <a:pt x="50544" y="12256"/>
                </a:moveTo>
                <a:cubicBezTo>
                  <a:pt x="50576" y="12256"/>
                  <a:pt x="50671" y="12256"/>
                  <a:pt x="50734" y="12288"/>
                </a:cubicBezTo>
                <a:cubicBezTo>
                  <a:pt x="50830" y="12319"/>
                  <a:pt x="50893" y="12383"/>
                  <a:pt x="50893" y="12414"/>
                </a:cubicBezTo>
                <a:cubicBezTo>
                  <a:pt x="50925" y="12478"/>
                  <a:pt x="50988" y="12573"/>
                  <a:pt x="51020" y="12636"/>
                </a:cubicBezTo>
                <a:cubicBezTo>
                  <a:pt x="51051" y="12668"/>
                  <a:pt x="51083" y="12699"/>
                  <a:pt x="51083" y="12731"/>
                </a:cubicBezTo>
                <a:cubicBezTo>
                  <a:pt x="51060" y="12754"/>
                  <a:pt x="51006" y="12776"/>
                  <a:pt x="50954" y="12776"/>
                </a:cubicBezTo>
                <a:cubicBezTo>
                  <a:pt x="50933" y="12776"/>
                  <a:pt x="50911" y="12772"/>
                  <a:pt x="50893" y="12763"/>
                </a:cubicBezTo>
                <a:cubicBezTo>
                  <a:pt x="50798" y="12763"/>
                  <a:pt x="50734" y="12763"/>
                  <a:pt x="50734" y="12731"/>
                </a:cubicBezTo>
                <a:cubicBezTo>
                  <a:pt x="50671" y="12668"/>
                  <a:pt x="50608" y="12636"/>
                  <a:pt x="50544" y="12636"/>
                </a:cubicBezTo>
                <a:cubicBezTo>
                  <a:pt x="50354" y="12636"/>
                  <a:pt x="50164" y="12826"/>
                  <a:pt x="50164" y="13080"/>
                </a:cubicBezTo>
                <a:cubicBezTo>
                  <a:pt x="50164" y="13111"/>
                  <a:pt x="50164" y="13111"/>
                  <a:pt x="50164" y="13143"/>
                </a:cubicBezTo>
                <a:cubicBezTo>
                  <a:pt x="50164" y="13206"/>
                  <a:pt x="50164" y="13238"/>
                  <a:pt x="50164" y="13270"/>
                </a:cubicBezTo>
                <a:cubicBezTo>
                  <a:pt x="50188" y="13316"/>
                  <a:pt x="50228" y="13345"/>
                  <a:pt x="50260" y="13345"/>
                </a:cubicBezTo>
                <a:cubicBezTo>
                  <a:pt x="50272" y="13345"/>
                  <a:pt x="50283" y="13341"/>
                  <a:pt x="50291" y="13333"/>
                </a:cubicBezTo>
                <a:lnTo>
                  <a:pt x="50386" y="13333"/>
                </a:lnTo>
                <a:cubicBezTo>
                  <a:pt x="50449" y="13396"/>
                  <a:pt x="50513" y="13523"/>
                  <a:pt x="50576" y="13713"/>
                </a:cubicBezTo>
                <a:cubicBezTo>
                  <a:pt x="50639" y="13808"/>
                  <a:pt x="50734" y="13840"/>
                  <a:pt x="50766" y="13871"/>
                </a:cubicBezTo>
                <a:cubicBezTo>
                  <a:pt x="50830" y="13871"/>
                  <a:pt x="50861" y="13903"/>
                  <a:pt x="50893" y="13903"/>
                </a:cubicBezTo>
                <a:cubicBezTo>
                  <a:pt x="50861" y="13935"/>
                  <a:pt x="50830" y="13966"/>
                  <a:pt x="50830" y="13998"/>
                </a:cubicBezTo>
                <a:cubicBezTo>
                  <a:pt x="50766" y="14030"/>
                  <a:pt x="50734" y="14093"/>
                  <a:pt x="50734" y="14188"/>
                </a:cubicBezTo>
                <a:cubicBezTo>
                  <a:pt x="50734" y="14251"/>
                  <a:pt x="50766" y="14315"/>
                  <a:pt x="50798" y="14346"/>
                </a:cubicBezTo>
                <a:cubicBezTo>
                  <a:pt x="50830" y="14378"/>
                  <a:pt x="50893" y="14568"/>
                  <a:pt x="50925" y="14726"/>
                </a:cubicBezTo>
                <a:cubicBezTo>
                  <a:pt x="50988" y="14916"/>
                  <a:pt x="50988" y="15075"/>
                  <a:pt x="51020" y="15138"/>
                </a:cubicBezTo>
                <a:cubicBezTo>
                  <a:pt x="50988" y="15170"/>
                  <a:pt x="50925" y="15201"/>
                  <a:pt x="50861" y="15201"/>
                </a:cubicBezTo>
                <a:cubicBezTo>
                  <a:pt x="50766" y="15233"/>
                  <a:pt x="50671" y="15233"/>
                  <a:pt x="50608" y="15233"/>
                </a:cubicBezTo>
                <a:lnTo>
                  <a:pt x="50576" y="15233"/>
                </a:lnTo>
                <a:cubicBezTo>
                  <a:pt x="50481" y="15233"/>
                  <a:pt x="50069" y="15043"/>
                  <a:pt x="49943" y="15011"/>
                </a:cubicBezTo>
                <a:cubicBezTo>
                  <a:pt x="49911" y="14980"/>
                  <a:pt x="49848" y="14790"/>
                  <a:pt x="49879" y="14695"/>
                </a:cubicBezTo>
                <a:cubicBezTo>
                  <a:pt x="49879" y="14631"/>
                  <a:pt x="49879" y="14600"/>
                  <a:pt x="49879" y="14568"/>
                </a:cubicBezTo>
                <a:cubicBezTo>
                  <a:pt x="49879" y="14600"/>
                  <a:pt x="49911" y="14600"/>
                  <a:pt x="49911" y="14600"/>
                </a:cubicBezTo>
                <a:cubicBezTo>
                  <a:pt x="50006" y="14600"/>
                  <a:pt x="50069" y="14568"/>
                  <a:pt x="50133" y="14505"/>
                </a:cubicBezTo>
                <a:cubicBezTo>
                  <a:pt x="50196" y="14441"/>
                  <a:pt x="50259" y="14378"/>
                  <a:pt x="50323" y="14283"/>
                </a:cubicBezTo>
                <a:cubicBezTo>
                  <a:pt x="50386" y="14220"/>
                  <a:pt x="50418" y="14188"/>
                  <a:pt x="50418" y="14125"/>
                </a:cubicBezTo>
                <a:cubicBezTo>
                  <a:pt x="50418" y="14030"/>
                  <a:pt x="50354" y="13966"/>
                  <a:pt x="50323" y="13935"/>
                </a:cubicBezTo>
                <a:cubicBezTo>
                  <a:pt x="50164" y="13808"/>
                  <a:pt x="49943" y="13776"/>
                  <a:pt x="49879" y="13745"/>
                </a:cubicBezTo>
                <a:cubicBezTo>
                  <a:pt x="49848" y="13713"/>
                  <a:pt x="49753" y="13586"/>
                  <a:pt x="49658" y="13428"/>
                </a:cubicBezTo>
                <a:cubicBezTo>
                  <a:pt x="49563" y="13270"/>
                  <a:pt x="49499" y="13111"/>
                  <a:pt x="49436" y="13048"/>
                </a:cubicBezTo>
                <a:cubicBezTo>
                  <a:pt x="49436" y="13016"/>
                  <a:pt x="49404" y="12984"/>
                  <a:pt x="49404" y="12921"/>
                </a:cubicBezTo>
                <a:cubicBezTo>
                  <a:pt x="49404" y="12826"/>
                  <a:pt x="49468" y="12668"/>
                  <a:pt x="49626" y="12541"/>
                </a:cubicBezTo>
                <a:lnTo>
                  <a:pt x="49658" y="12541"/>
                </a:lnTo>
                <a:cubicBezTo>
                  <a:pt x="49721" y="12541"/>
                  <a:pt x="49848" y="12604"/>
                  <a:pt x="50006" y="12604"/>
                </a:cubicBezTo>
                <a:cubicBezTo>
                  <a:pt x="50069" y="12604"/>
                  <a:pt x="50133" y="12604"/>
                  <a:pt x="50196" y="12541"/>
                </a:cubicBezTo>
                <a:cubicBezTo>
                  <a:pt x="50323" y="12446"/>
                  <a:pt x="50481" y="12288"/>
                  <a:pt x="50544" y="12256"/>
                </a:cubicBezTo>
                <a:close/>
                <a:moveTo>
                  <a:pt x="41962" y="14663"/>
                </a:moveTo>
                <a:cubicBezTo>
                  <a:pt x="41899" y="14663"/>
                  <a:pt x="41835" y="14695"/>
                  <a:pt x="41772" y="14726"/>
                </a:cubicBezTo>
                <a:cubicBezTo>
                  <a:pt x="41740" y="14758"/>
                  <a:pt x="41709" y="14790"/>
                  <a:pt x="41709" y="14853"/>
                </a:cubicBezTo>
                <a:cubicBezTo>
                  <a:pt x="41709" y="14948"/>
                  <a:pt x="41772" y="14980"/>
                  <a:pt x="41835" y="15043"/>
                </a:cubicBezTo>
                <a:cubicBezTo>
                  <a:pt x="41867" y="15106"/>
                  <a:pt x="41930" y="15138"/>
                  <a:pt x="41994" y="15170"/>
                </a:cubicBezTo>
                <a:cubicBezTo>
                  <a:pt x="42026" y="15170"/>
                  <a:pt x="42057" y="15233"/>
                  <a:pt x="42089" y="15265"/>
                </a:cubicBezTo>
                <a:cubicBezTo>
                  <a:pt x="42152" y="15328"/>
                  <a:pt x="42184" y="15360"/>
                  <a:pt x="42247" y="15391"/>
                </a:cubicBezTo>
                <a:cubicBezTo>
                  <a:pt x="42279" y="15423"/>
                  <a:pt x="42311" y="15423"/>
                  <a:pt x="42342" y="15423"/>
                </a:cubicBezTo>
                <a:cubicBezTo>
                  <a:pt x="42406" y="15423"/>
                  <a:pt x="42469" y="15391"/>
                  <a:pt x="42532" y="15360"/>
                </a:cubicBezTo>
                <a:cubicBezTo>
                  <a:pt x="42596" y="15328"/>
                  <a:pt x="42627" y="15233"/>
                  <a:pt x="42627" y="15138"/>
                </a:cubicBezTo>
                <a:cubicBezTo>
                  <a:pt x="42627" y="15106"/>
                  <a:pt x="42627" y="15075"/>
                  <a:pt x="42627" y="15011"/>
                </a:cubicBezTo>
                <a:cubicBezTo>
                  <a:pt x="42532" y="14726"/>
                  <a:pt x="42279" y="14695"/>
                  <a:pt x="42216" y="14695"/>
                </a:cubicBezTo>
                <a:cubicBezTo>
                  <a:pt x="42216" y="14695"/>
                  <a:pt x="42089" y="14663"/>
                  <a:pt x="41962" y="14663"/>
                </a:cubicBezTo>
                <a:close/>
                <a:moveTo>
                  <a:pt x="41044" y="13270"/>
                </a:moveTo>
                <a:cubicBezTo>
                  <a:pt x="41075" y="13270"/>
                  <a:pt x="41139" y="13301"/>
                  <a:pt x="41170" y="13333"/>
                </a:cubicBezTo>
                <a:cubicBezTo>
                  <a:pt x="41202" y="13333"/>
                  <a:pt x="41234" y="13365"/>
                  <a:pt x="41234" y="13396"/>
                </a:cubicBezTo>
                <a:cubicBezTo>
                  <a:pt x="41265" y="13555"/>
                  <a:pt x="41360" y="13681"/>
                  <a:pt x="41455" y="13808"/>
                </a:cubicBezTo>
                <a:cubicBezTo>
                  <a:pt x="41550" y="13903"/>
                  <a:pt x="41677" y="13998"/>
                  <a:pt x="41709" y="14030"/>
                </a:cubicBezTo>
                <a:cubicBezTo>
                  <a:pt x="41772" y="14061"/>
                  <a:pt x="41899" y="14093"/>
                  <a:pt x="42057" y="14188"/>
                </a:cubicBezTo>
                <a:cubicBezTo>
                  <a:pt x="42121" y="14220"/>
                  <a:pt x="42184" y="14251"/>
                  <a:pt x="42247" y="14251"/>
                </a:cubicBezTo>
                <a:cubicBezTo>
                  <a:pt x="42311" y="14283"/>
                  <a:pt x="42342" y="14315"/>
                  <a:pt x="42342" y="14315"/>
                </a:cubicBezTo>
                <a:cubicBezTo>
                  <a:pt x="42374" y="14346"/>
                  <a:pt x="42501" y="14568"/>
                  <a:pt x="42532" y="14758"/>
                </a:cubicBezTo>
                <a:cubicBezTo>
                  <a:pt x="42564" y="14853"/>
                  <a:pt x="42627" y="14980"/>
                  <a:pt x="42722" y="14980"/>
                </a:cubicBezTo>
                <a:cubicBezTo>
                  <a:pt x="42849" y="14980"/>
                  <a:pt x="42912" y="14853"/>
                  <a:pt x="42912" y="14758"/>
                </a:cubicBezTo>
                <a:lnTo>
                  <a:pt x="42912" y="14695"/>
                </a:lnTo>
                <a:cubicBezTo>
                  <a:pt x="42912" y="14600"/>
                  <a:pt x="42881" y="14473"/>
                  <a:pt x="42881" y="14410"/>
                </a:cubicBezTo>
                <a:lnTo>
                  <a:pt x="42912" y="14410"/>
                </a:lnTo>
                <a:cubicBezTo>
                  <a:pt x="43071" y="14410"/>
                  <a:pt x="43166" y="14346"/>
                  <a:pt x="43166" y="14346"/>
                </a:cubicBezTo>
                <a:cubicBezTo>
                  <a:pt x="43197" y="14315"/>
                  <a:pt x="43229" y="14283"/>
                  <a:pt x="43229" y="14251"/>
                </a:cubicBezTo>
                <a:cubicBezTo>
                  <a:pt x="43324" y="14441"/>
                  <a:pt x="43419" y="14600"/>
                  <a:pt x="43451" y="14663"/>
                </a:cubicBezTo>
                <a:cubicBezTo>
                  <a:pt x="43482" y="14695"/>
                  <a:pt x="43546" y="14853"/>
                  <a:pt x="43609" y="15011"/>
                </a:cubicBezTo>
                <a:cubicBezTo>
                  <a:pt x="43672" y="15170"/>
                  <a:pt x="43736" y="15328"/>
                  <a:pt x="43767" y="15423"/>
                </a:cubicBezTo>
                <a:cubicBezTo>
                  <a:pt x="43799" y="15486"/>
                  <a:pt x="43862" y="15518"/>
                  <a:pt x="43926" y="15518"/>
                </a:cubicBezTo>
                <a:cubicBezTo>
                  <a:pt x="44052" y="15518"/>
                  <a:pt x="44179" y="15391"/>
                  <a:pt x="44242" y="15328"/>
                </a:cubicBezTo>
                <a:cubicBezTo>
                  <a:pt x="44274" y="15296"/>
                  <a:pt x="44337" y="15233"/>
                  <a:pt x="44432" y="15201"/>
                </a:cubicBezTo>
                <a:cubicBezTo>
                  <a:pt x="44496" y="15138"/>
                  <a:pt x="44559" y="15043"/>
                  <a:pt x="44559" y="14916"/>
                </a:cubicBezTo>
                <a:lnTo>
                  <a:pt x="44559" y="14885"/>
                </a:lnTo>
                <a:cubicBezTo>
                  <a:pt x="44559" y="14726"/>
                  <a:pt x="44496" y="14631"/>
                  <a:pt x="44401" y="14568"/>
                </a:cubicBezTo>
                <a:cubicBezTo>
                  <a:pt x="44369" y="14536"/>
                  <a:pt x="44337" y="14505"/>
                  <a:pt x="44306" y="14473"/>
                </a:cubicBezTo>
                <a:cubicBezTo>
                  <a:pt x="44306" y="14441"/>
                  <a:pt x="44337" y="14441"/>
                  <a:pt x="44369" y="14441"/>
                </a:cubicBezTo>
                <a:cubicBezTo>
                  <a:pt x="44401" y="14410"/>
                  <a:pt x="44464" y="14378"/>
                  <a:pt x="44527" y="14315"/>
                </a:cubicBezTo>
                <a:cubicBezTo>
                  <a:pt x="44591" y="14251"/>
                  <a:pt x="44686" y="14188"/>
                  <a:pt x="44717" y="14188"/>
                </a:cubicBezTo>
                <a:cubicBezTo>
                  <a:pt x="44717" y="14188"/>
                  <a:pt x="44749" y="14378"/>
                  <a:pt x="44749" y="14568"/>
                </a:cubicBezTo>
                <a:cubicBezTo>
                  <a:pt x="44749" y="14631"/>
                  <a:pt x="44749" y="14726"/>
                  <a:pt x="44749" y="14790"/>
                </a:cubicBezTo>
                <a:cubicBezTo>
                  <a:pt x="44749" y="14885"/>
                  <a:pt x="44749" y="14916"/>
                  <a:pt x="44781" y="14980"/>
                </a:cubicBezTo>
                <a:cubicBezTo>
                  <a:pt x="44812" y="15043"/>
                  <a:pt x="44844" y="15075"/>
                  <a:pt x="44876" y="15106"/>
                </a:cubicBezTo>
                <a:cubicBezTo>
                  <a:pt x="44971" y="15170"/>
                  <a:pt x="45034" y="15201"/>
                  <a:pt x="45129" y="15265"/>
                </a:cubicBezTo>
                <a:cubicBezTo>
                  <a:pt x="45192" y="15296"/>
                  <a:pt x="45256" y="15360"/>
                  <a:pt x="45256" y="15360"/>
                </a:cubicBezTo>
                <a:cubicBezTo>
                  <a:pt x="45382" y="15518"/>
                  <a:pt x="45541" y="15550"/>
                  <a:pt x="45699" y="15550"/>
                </a:cubicBezTo>
                <a:cubicBezTo>
                  <a:pt x="45762" y="15550"/>
                  <a:pt x="45794" y="15550"/>
                  <a:pt x="45857" y="15486"/>
                </a:cubicBezTo>
                <a:lnTo>
                  <a:pt x="45889" y="15486"/>
                </a:lnTo>
                <a:cubicBezTo>
                  <a:pt x="45952" y="15486"/>
                  <a:pt x="46142" y="15581"/>
                  <a:pt x="46206" y="15581"/>
                </a:cubicBezTo>
                <a:lnTo>
                  <a:pt x="46269" y="15581"/>
                </a:lnTo>
                <a:cubicBezTo>
                  <a:pt x="46396" y="15581"/>
                  <a:pt x="46586" y="15518"/>
                  <a:pt x="46713" y="15486"/>
                </a:cubicBezTo>
                <a:cubicBezTo>
                  <a:pt x="46776" y="15455"/>
                  <a:pt x="46839" y="15423"/>
                  <a:pt x="46871" y="15423"/>
                </a:cubicBezTo>
                <a:lnTo>
                  <a:pt x="46871" y="15455"/>
                </a:lnTo>
                <a:lnTo>
                  <a:pt x="46871" y="15518"/>
                </a:lnTo>
                <a:cubicBezTo>
                  <a:pt x="46871" y="15803"/>
                  <a:pt x="46776" y="16278"/>
                  <a:pt x="46618" y="16500"/>
                </a:cubicBezTo>
                <a:cubicBezTo>
                  <a:pt x="46554" y="16626"/>
                  <a:pt x="46523" y="16721"/>
                  <a:pt x="46491" y="16785"/>
                </a:cubicBezTo>
                <a:cubicBezTo>
                  <a:pt x="46491" y="16816"/>
                  <a:pt x="46491" y="16816"/>
                  <a:pt x="46491" y="16816"/>
                </a:cubicBezTo>
                <a:lnTo>
                  <a:pt x="46428" y="16816"/>
                </a:lnTo>
                <a:cubicBezTo>
                  <a:pt x="46364" y="16816"/>
                  <a:pt x="46301" y="16816"/>
                  <a:pt x="46237" y="16848"/>
                </a:cubicBezTo>
                <a:cubicBezTo>
                  <a:pt x="46174" y="16753"/>
                  <a:pt x="46111" y="16658"/>
                  <a:pt x="45984" y="16658"/>
                </a:cubicBezTo>
                <a:cubicBezTo>
                  <a:pt x="45952" y="16658"/>
                  <a:pt x="45921" y="16658"/>
                  <a:pt x="45921" y="16690"/>
                </a:cubicBezTo>
                <a:cubicBezTo>
                  <a:pt x="45794" y="16721"/>
                  <a:pt x="45667" y="16721"/>
                  <a:pt x="45509" y="16785"/>
                </a:cubicBezTo>
                <a:cubicBezTo>
                  <a:pt x="45509" y="16785"/>
                  <a:pt x="45509" y="16753"/>
                  <a:pt x="45509" y="16753"/>
                </a:cubicBezTo>
                <a:cubicBezTo>
                  <a:pt x="45509" y="16721"/>
                  <a:pt x="45509" y="16690"/>
                  <a:pt x="45509" y="16658"/>
                </a:cubicBezTo>
                <a:cubicBezTo>
                  <a:pt x="45446" y="16595"/>
                  <a:pt x="45382" y="16563"/>
                  <a:pt x="45287" y="16563"/>
                </a:cubicBezTo>
                <a:cubicBezTo>
                  <a:pt x="45224" y="16531"/>
                  <a:pt x="45129" y="16531"/>
                  <a:pt x="45034" y="16531"/>
                </a:cubicBezTo>
                <a:lnTo>
                  <a:pt x="44654" y="16531"/>
                </a:lnTo>
                <a:cubicBezTo>
                  <a:pt x="44637" y="16534"/>
                  <a:pt x="44621" y="16535"/>
                  <a:pt x="44604" y="16535"/>
                </a:cubicBezTo>
                <a:cubicBezTo>
                  <a:pt x="44403" y="16535"/>
                  <a:pt x="44225" y="16368"/>
                  <a:pt x="44021" y="16310"/>
                </a:cubicBezTo>
                <a:cubicBezTo>
                  <a:pt x="43989" y="16310"/>
                  <a:pt x="43989" y="16278"/>
                  <a:pt x="43957" y="16278"/>
                </a:cubicBezTo>
                <a:cubicBezTo>
                  <a:pt x="43831" y="16310"/>
                  <a:pt x="43704" y="16373"/>
                  <a:pt x="43609" y="16468"/>
                </a:cubicBezTo>
                <a:cubicBezTo>
                  <a:pt x="43482" y="16595"/>
                  <a:pt x="43387" y="16721"/>
                  <a:pt x="43292" y="16816"/>
                </a:cubicBezTo>
                <a:cubicBezTo>
                  <a:pt x="43229" y="16911"/>
                  <a:pt x="43197" y="16911"/>
                  <a:pt x="43166" y="16911"/>
                </a:cubicBezTo>
                <a:cubicBezTo>
                  <a:pt x="43102" y="16911"/>
                  <a:pt x="43007" y="16880"/>
                  <a:pt x="42881" y="16848"/>
                </a:cubicBezTo>
                <a:cubicBezTo>
                  <a:pt x="42849" y="16848"/>
                  <a:pt x="42722" y="16785"/>
                  <a:pt x="42627" y="16721"/>
                </a:cubicBezTo>
                <a:cubicBezTo>
                  <a:pt x="42532" y="16658"/>
                  <a:pt x="42469" y="16563"/>
                  <a:pt x="42469" y="16563"/>
                </a:cubicBezTo>
                <a:lnTo>
                  <a:pt x="42437" y="16563"/>
                </a:lnTo>
                <a:cubicBezTo>
                  <a:pt x="42437" y="16563"/>
                  <a:pt x="42374" y="16500"/>
                  <a:pt x="42247" y="16468"/>
                </a:cubicBezTo>
                <a:cubicBezTo>
                  <a:pt x="42152" y="16436"/>
                  <a:pt x="42057" y="16373"/>
                  <a:pt x="41962" y="16373"/>
                </a:cubicBezTo>
                <a:cubicBezTo>
                  <a:pt x="41930" y="16373"/>
                  <a:pt x="41930" y="16373"/>
                  <a:pt x="41867" y="16341"/>
                </a:cubicBezTo>
                <a:cubicBezTo>
                  <a:pt x="41835" y="16310"/>
                  <a:pt x="41740" y="16246"/>
                  <a:pt x="41677" y="16183"/>
                </a:cubicBezTo>
                <a:cubicBezTo>
                  <a:pt x="41645" y="16151"/>
                  <a:pt x="41614" y="16120"/>
                  <a:pt x="41582" y="16088"/>
                </a:cubicBezTo>
                <a:cubicBezTo>
                  <a:pt x="41550" y="16088"/>
                  <a:pt x="41519" y="16056"/>
                  <a:pt x="41487" y="16056"/>
                </a:cubicBezTo>
                <a:cubicBezTo>
                  <a:pt x="41487" y="16056"/>
                  <a:pt x="41424" y="16025"/>
                  <a:pt x="41424" y="15993"/>
                </a:cubicBezTo>
                <a:cubicBezTo>
                  <a:pt x="41392" y="15993"/>
                  <a:pt x="41392" y="15961"/>
                  <a:pt x="41392" y="15930"/>
                </a:cubicBezTo>
                <a:lnTo>
                  <a:pt x="41519" y="15930"/>
                </a:lnTo>
                <a:cubicBezTo>
                  <a:pt x="41519" y="15930"/>
                  <a:pt x="41582" y="15898"/>
                  <a:pt x="41614" y="15866"/>
                </a:cubicBezTo>
                <a:cubicBezTo>
                  <a:pt x="41645" y="15803"/>
                  <a:pt x="41645" y="15771"/>
                  <a:pt x="41645" y="15708"/>
                </a:cubicBezTo>
                <a:cubicBezTo>
                  <a:pt x="41645" y="15645"/>
                  <a:pt x="41645" y="15550"/>
                  <a:pt x="41582" y="15391"/>
                </a:cubicBezTo>
                <a:cubicBezTo>
                  <a:pt x="41487" y="15043"/>
                  <a:pt x="41297" y="14885"/>
                  <a:pt x="41107" y="14885"/>
                </a:cubicBezTo>
                <a:cubicBezTo>
                  <a:pt x="40980" y="14885"/>
                  <a:pt x="40885" y="14948"/>
                  <a:pt x="40822" y="14980"/>
                </a:cubicBezTo>
                <a:lnTo>
                  <a:pt x="40790" y="14980"/>
                </a:lnTo>
                <a:cubicBezTo>
                  <a:pt x="40695" y="15011"/>
                  <a:pt x="40379" y="15011"/>
                  <a:pt x="40125" y="15011"/>
                </a:cubicBezTo>
                <a:lnTo>
                  <a:pt x="39714" y="15011"/>
                </a:lnTo>
                <a:cubicBezTo>
                  <a:pt x="39650" y="15011"/>
                  <a:pt x="39619" y="15043"/>
                  <a:pt x="39555" y="15075"/>
                </a:cubicBezTo>
                <a:cubicBezTo>
                  <a:pt x="39365" y="15138"/>
                  <a:pt x="39017" y="15296"/>
                  <a:pt x="38890" y="15360"/>
                </a:cubicBezTo>
                <a:cubicBezTo>
                  <a:pt x="38732" y="15455"/>
                  <a:pt x="38447" y="15581"/>
                  <a:pt x="38352" y="15645"/>
                </a:cubicBezTo>
                <a:lnTo>
                  <a:pt x="38320" y="15645"/>
                </a:lnTo>
                <a:cubicBezTo>
                  <a:pt x="38257" y="15645"/>
                  <a:pt x="38099" y="15581"/>
                  <a:pt x="37940" y="15581"/>
                </a:cubicBezTo>
                <a:cubicBezTo>
                  <a:pt x="37972" y="15550"/>
                  <a:pt x="38004" y="15518"/>
                  <a:pt x="38004" y="15455"/>
                </a:cubicBezTo>
                <a:lnTo>
                  <a:pt x="38035" y="15391"/>
                </a:lnTo>
                <a:cubicBezTo>
                  <a:pt x="38067" y="15423"/>
                  <a:pt x="38130" y="15423"/>
                  <a:pt x="38162" y="15423"/>
                </a:cubicBezTo>
                <a:cubicBezTo>
                  <a:pt x="38289" y="15423"/>
                  <a:pt x="38447" y="15360"/>
                  <a:pt x="38574" y="15360"/>
                </a:cubicBezTo>
                <a:cubicBezTo>
                  <a:pt x="38700" y="15328"/>
                  <a:pt x="38764" y="15233"/>
                  <a:pt x="38827" y="15138"/>
                </a:cubicBezTo>
                <a:cubicBezTo>
                  <a:pt x="38922" y="15075"/>
                  <a:pt x="38985" y="14980"/>
                  <a:pt x="39049" y="14948"/>
                </a:cubicBezTo>
                <a:cubicBezTo>
                  <a:pt x="39080" y="14916"/>
                  <a:pt x="39112" y="14885"/>
                  <a:pt x="39144" y="14853"/>
                </a:cubicBezTo>
                <a:cubicBezTo>
                  <a:pt x="39144" y="14821"/>
                  <a:pt x="39175" y="14790"/>
                  <a:pt x="39175" y="14726"/>
                </a:cubicBezTo>
                <a:cubicBezTo>
                  <a:pt x="39175" y="14663"/>
                  <a:pt x="39144" y="14631"/>
                  <a:pt x="39144" y="14631"/>
                </a:cubicBezTo>
                <a:cubicBezTo>
                  <a:pt x="39112" y="14600"/>
                  <a:pt x="39112" y="14568"/>
                  <a:pt x="39080" y="14536"/>
                </a:cubicBezTo>
                <a:cubicBezTo>
                  <a:pt x="39080" y="14536"/>
                  <a:pt x="39112" y="14473"/>
                  <a:pt x="39175" y="14410"/>
                </a:cubicBezTo>
                <a:cubicBezTo>
                  <a:pt x="39239" y="14346"/>
                  <a:pt x="39302" y="14251"/>
                  <a:pt x="39365" y="14156"/>
                </a:cubicBezTo>
                <a:cubicBezTo>
                  <a:pt x="39397" y="14125"/>
                  <a:pt x="39460" y="14125"/>
                  <a:pt x="39555" y="14093"/>
                </a:cubicBezTo>
                <a:cubicBezTo>
                  <a:pt x="39587" y="14093"/>
                  <a:pt x="39650" y="14093"/>
                  <a:pt x="39714" y="14061"/>
                </a:cubicBezTo>
                <a:cubicBezTo>
                  <a:pt x="39745" y="14030"/>
                  <a:pt x="39809" y="13998"/>
                  <a:pt x="39840" y="13903"/>
                </a:cubicBezTo>
                <a:cubicBezTo>
                  <a:pt x="39872" y="13808"/>
                  <a:pt x="39872" y="13681"/>
                  <a:pt x="39904" y="13586"/>
                </a:cubicBezTo>
                <a:cubicBezTo>
                  <a:pt x="39904" y="13523"/>
                  <a:pt x="39935" y="13491"/>
                  <a:pt x="39935" y="13491"/>
                </a:cubicBezTo>
                <a:lnTo>
                  <a:pt x="39935" y="13460"/>
                </a:lnTo>
                <a:cubicBezTo>
                  <a:pt x="40062" y="13491"/>
                  <a:pt x="40284" y="13618"/>
                  <a:pt x="40442" y="13618"/>
                </a:cubicBezTo>
                <a:cubicBezTo>
                  <a:pt x="40569" y="13618"/>
                  <a:pt x="40664" y="13523"/>
                  <a:pt x="40759" y="13460"/>
                </a:cubicBezTo>
                <a:cubicBezTo>
                  <a:pt x="40885" y="13396"/>
                  <a:pt x="40980" y="13301"/>
                  <a:pt x="40980" y="13301"/>
                </a:cubicBezTo>
                <a:cubicBezTo>
                  <a:pt x="40980" y="13301"/>
                  <a:pt x="41012" y="13270"/>
                  <a:pt x="41044" y="13270"/>
                </a:cubicBezTo>
                <a:close/>
                <a:moveTo>
                  <a:pt x="70591" y="12794"/>
                </a:moveTo>
                <a:cubicBezTo>
                  <a:pt x="70464" y="12826"/>
                  <a:pt x="70401" y="12921"/>
                  <a:pt x="70369" y="13016"/>
                </a:cubicBezTo>
                <a:cubicBezTo>
                  <a:pt x="70338" y="13111"/>
                  <a:pt x="70338" y="13175"/>
                  <a:pt x="70338" y="13206"/>
                </a:cubicBezTo>
                <a:cubicBezTo>
                  <a:pt x="70306" y="13238"/>
                  <a:pt x="70211" y="13270"/>
                  <a:pt x="70148" y="13333"/>
                </a:cubicBezTo>
                <a:cubicBezTo>
                  <a:pt x="70053" y="13396"/>
                  <a:pt x="69958" y="13428"/>
                  <a:pt x="69926" y="13586"/>
                </a:cubicBezTo>
                <a:cubicBezTo>
                  <a:pt x="69926" y="13650"/>
                  <a:pt x="69958" y="13713"/>
                  <a:pt x="69989" y="13745"/>
                </a:cubicBezTo>
                <a:cubicBezTo>
                  <a:pt x="70021" y="13776"/>
                  <a:pt x="70053" y="13808"/>
                  <a:pt x="70084" y="13808"/>
                </a:cubicBezTo>
                <a:cubicBezTo>
                  <a:pt x="69989" y="13935"/>
                  <a:pt x="69989" y="14061"/>
                  <a:pt x="69989" y="14188"/>
                </a:cubicBezTo>
                <a:cubicBezTo>
                  <a:pt x="69989" y="14346"/>
                  <a:pt x="69958" y="14505"/>
                  <a:pt x="69926" y="14631"/>
                </a:cubicBezTo>
                <a:cubicBezTo>
                  <a:pt x="69863" y="14758"/>
                  <a:pt x="69799" y="14916"/>
                  <a:pt x="69768" y="15011"/>
                </a:cubicBezTo>
                <a:cubicBezTo>
                  <a:pt x="69736" y="15043"/>
                  <a:pt x="69736" y="15106"/>
                  <a:pt x="69704" y="15106"/>
                </a:cubicBezTo>
                <a:cubicBezTo>
                  <a:pt x="69704" y="15106"/>
                  <a:pt x="69704" y="15138"/>
                  <a:pt x="69704" y="15138"/>
                </a:cubicBezTo>
                <a:cubicBezTo>
                  <a:pt x="69673" y="15138"/>
                  <a:pt x="69641" y="15138"/>
                  <a:pt x="69578" y="15170"/>
                </a:cubicBezTo>
                <a:cubicBezTo>
                  <a:pt x="69419" y="15233"/>
                  <a:pt x="69198" y="15360"/>
                  <a:pt x="69071" y="15486"/>
                </a:cubicBezTo>
                <a:cubicBezTo>
                  <a:pt x="69071" y="15486"/>
                  <a:pt x="69039" y="15518"/>
                  <a:pt x="69008" y="15518"/>
                </a:cubicBezTo>
                <a:cubicBezTo>
                  <a:pt x="68881" y="15518"/>
                  <a:pt x="68659" y="15423"/>
                  <a:pt x="68501" y="15423"/>
                </a:cubicBezTo>
                <a:cubicBezTo>
                  <a:pt x="68438" y="15423"/>
                  <a:pt x="68374" y="15423"/>
                  <a:pt x="68311" y="15518"/>
                </a:cubicBezTo>
                <a:cubicBezTo>
                  <a:pt x="68247" y="15613"/>
                  <a:pt x="68121" y="15740"/>
                  <a:pt x="68026" y="15835"/>
                </a:cubicBezTo>
                <a:cubicBezTo>
                  <a:pt x="68026" y="15866"/>
                  <a:pt x="67962" y="15866"/>
                  <a:pt x="67867" y="15898"/>
                </a:cubicBezTo>
                <a:cubicBezTo>
                  <a:pt x="67804" y="15930"/>
                  <a:pt x="67677" y="16025"/>
                  <a:pt x="67677" y="16183"/>
                </a:cubicBezTo>
                <a:cubicBezTo>
                  <a:pt x="67677" y="16215"/>
                  <a:pt x="67677" y="16246"/>
                  <a:pt x="67677" y="16278"/>
                </a:cubicBezTo>
                <a:cubicBezTo>
                  <a:pt x="67709" y="16436"/>
                  <a:pt x="67772" y="16563"/>
                  <a:pt x="67836" y="16690"/>
                </a:cubicBezTo>
                <a:cubicBezTo>
                  <a:pt x="67899" y="16785"/>
                  <a:pt x="67962" y="16911"/>
                  <a:pt x="68089" y="16911"/>
                </a:cubicBezTo>
                <a:cubicBezTo>
                  <a:pt x="68184" y="16911"/>
                  <a:pt x="68247" y="16880"/>
                  <a:pt x="68343" y="16785"/>
                </a:cubicBezTo>
                <a:cubicBezTo>
                  <a:pt x="68406" y="16721"/>
                  <a:pt x="68438" y="16595"/>
                  <a:pt x="68438" y="16436"/>
                </a:cubicBezTo>
                <a:cubicBezTo>
                  <a:pt x="68469" y="16436"/>
                  <a:pt x="68501" y="16436"/>
                  <a:pt x="68533" y="16468"/>
                </a:cubicBezTo>
                <a:cubicBezTo>
                  <a:pt x="68596" y="16500"/>
                  <a:pt x="68659" y="16531"/>
                  <a:pt x="68723" y="16531"/>
                </a:cubicBezTo>
                <a:lnTo>
                  <a:pt x="68754" y="16531"/>
                </a:lnTo>
                <a:cubicBezTo>
                  <a:pt x="68913" y="16500"/>
                  <a:pt x="68976" y="16373"/>
                  <a:pt x="69039" y="16246"/>
                </a:cubicBezTo>
                <a:cubicBezTo>
                  <a:pt x="69071" y="16278"/>
                  <a:pt x="69103" y="16278"/>
                  <a:pt x="69134" y="16310"/>
                </a:cubicBezTo>
                <a:lnTo>
                  <a:pt x="69261" y="16310"/>
                </a:lnTo>
                <a:cubicBezTo>
                  <a:pt x="69356" y="16310"/>
                  <a:pt x="69451" y="16278"/>
                  <a:pt x="69483" y="16183"/>
                </a:cubicBezTo>
                <a:cubicBezTo>
                  <a:pt x="69546" y="16151"/>
                  <a:pt x="69546" y="16088"/>
                  <a:pt x="69546" y="16056"/>
                </a:cubicBezTo>
                <a:cubicBezTo>
                  <a:pt x="69609" y="16025"/>
                  <a:pt x="69673" y="15993"/>
                  <a:pt x="69768" y="15961"/>
                </a:cubicBezTo>
                <a:cubicBezTo>
                  <a:pt x="69863" y="15898"/>
                  <a:pt x="69958" y="15866"/>
                  <a:pt x="70021" y="15803"/>
                </a:cubicBezTo>
                <a:cubicBezTo>
                  <a:pt x="70021" y="15803"/>
                  <a:pt x="70148" y="15740"/>
                  <a:pt x="70211" y="15708"/>
                </a:cubicBezTo>
                <a:cubicBezTo>
                  <a:pt x="70274" y="15676"/>
                  <a:pt x="70306" y="15645"/>
                  <a:pt x="70369" y="15613"/>
                </a:cubicBezTo>
                <a:cubicBezTo>
                  <a:pt x="70401" y="15581"/>
                  <a:pt x="70433" y="15550"/>
                  <a:pt x="70464" y="15455"/>
                </a:cubicBezTo>
                <a:cubicBezTo>
                  <a:pt x="70464" y="15391"/>
                  <a:pt x="70464" y="15233"/>
                  <a:pt x="70464" y="15075"/>
                </a:cubicBezTo>
                <a:cubicBezTo>
                  <a:pt x="70464" y="15011"/>
                  <a:pt x="70496" y="14948"/>
                  <a:pt x="70496" y="14885"/>
                </a:cubicBezTo>
                <a:cubicBezTo>
                  <a:pt x="70496" y="14853"/>
                  <a:pt x="70496" y="14853"/>
                  <a:pt x="70496" y="14821"/>
                </a:cubicBezTo>
                <a:cubicBezTo>
                  <a:pt x="70528" y="14821"/>
                  <a:pt x="70559" y="14821"/>
                  <a:pt x="70591" y="14790"/>
                </a:cubicBezTo>
                <a:cubicBezTo>
                  <a:pt x="70654" y="14758"/>
                  <a:pt x="70686" y="14663"/>
                  <a:pt x="70686" y="14600"/>
                </a:cubicBezTo>
                <a:cubicBezTo>
                  <a:pt x="70686" y="14505"/>
                  <a:pt x="70654" y="14410"/>
                  <a:pt x="70591" y="14315"/>
                </a:cubicBezTo>
                <a:cubicBezTo>
                  <a:pt x="70559" y="14188"/>
                  <a:pt x="70496" y="14061"/>
                  <a:pt x="70464" y="13935"/>
                </a:cubicBezTo>
                <a:cubicBezTo>
                  <a:pt x="70464" y="13903"/>
                  <a:pt x="70464" y="13871"/>
                  <a:pt x="70433" y="13840"/>
                </a:cubicBezTo>
                <a:cubicBezTo>
                  <a:pt x="70528" y="13840"/>
                  <a:pt x="70591" y="13808"/>
                  <a:pt x="70686" y="13808"/>
                </a:cubicBezTo>
                <a:cubicBezTo>
                  <a:pt x="70908" y="13776"/>
                  <a:pt x="71129" y="13713"/>
                  <a:pt x="71193" y="13681"/>
                </a:cubicBezTo>
                <a:cubicBezTo>
                  <a:pt x="71256" y="13681"/>
                  <a:pt x="71351" y="13681"/>
                  <a:pt x="71414" y="13650"/>
                </a:cubicBezTo>
                <a:cubicBezTo>
                  <a:pt x="71509" y="13618"/>
                  <a:pt x="71604" y="13555"/>
                  <a:pt x="71636" y="13396"/>
                </a:cubicBezTo>
                <a:cubicBezTo>
                  <a:pt x="71636" y="13365"/>
                  <a:pt x="71604" y="13365"/>
                  <a:pt x="71604" y="13333"/>
                </a:cubicBezTo>
                <a:cubicBezTo>
                  <a:pt x="71573" y="13175"/>
                  <a:pt x="71446" y="13111"/>
                  <a:pt x="71351" y="13048"/>
                </a:cubicBezTo>
                <a:cubicBezTo>
                  <a:pt x="71256" y="13016"/>
                  <a:pt x="71129" y="13016"/>
                  <a:pt x="71034" y="13016"/>
                </a:cubicBezTo>
                <a:lnTo>
                  <a:pt x="70971" y="13016"/>
                </a:lnTo>
                <a:cubicBezTo>
                  <a:pt x="70939" y="12984"/>
                  <a:pt x="70908" y="12953"/>
                  <a:pt x="70876" y="12889"/>
                </a:cubicBezTo>
                <a:cubicBezTo>
                  <a:pt x="70813" y="12858"/>
                  <a:pt x="70749" y="12794"/>
                  <a:pt x="70654" y="12794"/>
                </a:cubicBezTo>
                <a:close/>
                <a:moveTo>
                  <a:pt x="13713" y="16848"/>
                </a:moveTo>
                <a:cubicBezTo>
                  <a:pt x="13745" y="16880"/>
                  <a:pt x="13745" y="16911"/>
                  <a:pt x="13777" y="16975"/>
                </a:cubicBezTo>
                <a:cubicBezTo>
                  <a:pt x="13777" y="17038"/>
                  <a:pt x="13808" y="17133"/>
                  <a:pt x="13840" y="17196"/>
                </a:cubicBezTo>
                <a:cubicBezTo>
                  <a:pt x="13713" y="17101"/>
                  <a:pt x="13650" y="16975"/>
                  <a:pt x="13650" y="16943"/>
                </a:cubicBezTo>
                <a:cubicBezTo>
                  <a:pt x="13650" y="16911"/>
                  <a:pt x="13650" y="16911"/>
                  <a:pt x="13713" y="16848"/>
                </a:cubicBezTo>
                <a:close/>
                <a:moveTo>
                  <a:pt x="21694" y="18527"/>
                </a:moveTo>
                <a:cubicBezTo>
                  <a:pt x="21599" y="18558"/>
                  <a:pt x="21504" y="18653"/>
                  <a:pt x="21504" y="18780"/>
                </a:cubicBezTo>
                <a:cubicBezTo>
                  <a:pt x="21504" y="18812"/>
                  <a:pt x="21536" y="18875"/>
                  <a:pt x="21567" y="18938"/>
                </a:cubicBezTo>
                <a:cubicBezTo>
                  <a:pt x="21599" y="18970"/>
                  <a:pt x="21662" y="19002"/>
                  <a:pt x="21757" y="19002"/>
                </a:cubicBezTo>
                <a:lnTo>
                  <a:pt x="21821" y="19002"/>
                </a:lnTo>
                <a:cubicBezTo>
                  <a:pt x="21916" y="18970"/>
                  <a:pt x="22011" y="18875"/>
                  <a:pt x="22011" y="18780"/>
                </a:cubicBezTo>
                <a:cubicBezTo>
                  <a:pt x="21979" y="18622"/>
                  <a:pt x="21884" y="18527"/>
                  <a:pt x="21726" y="18527"/>
                </a:cubicBezTo>
                <a:close/>
                <a:moveTo>
                  <a:pt x="66097" y="18518"/>
                </a:moveTo>
                <a:cubicBezTo>
                  <a:pt x="66086" y="18518"/>
                  <a:pt x="66074" y="18521"/>
                  <a:pt x="66062" y="18527"/>
                </a:cubicBezTo>
                <a:lnTo>
                  <a:pt x="66031" y="18527"/>
                </a:lnTo>
                <a:cubicBezTo>
                  <a:pt x="65872" y="18558"/>
                  <a:pt x="65777" y="18685"/>
                  <a:pt x="65714" y="18812"/>
                </a:cubicBezTo>
                <a:cubicBezTo>
                  <a:pt x="65651" y="18970"/>
                  <a:pt x="65619" y="19128"/>
                  <a:pt x="65619" y="19255"/>
                </a:cubicBezTo>
                <a:cubicBezTo>
                  <a:pt x="65619" y="19318"/>
                  <a:pt x="65619" y="19382"/>
                  <a:pt x="65651" y="19413"/>
                </a:cubicBezTo>
                <a:cubicBezTo>
                  <a:pt x="65651" y="19477"/>
                  <a:pt x="65714" y="19540"/>
                  <a:pt x="65809" y="19540"/>
                </a:cubicBezTo>
                <a:cubicBezTo>
                  <a:pt x="65967" y="19508"/>
                  <a:pt x="66062" y="19350"/>
                  <a:pt x="66126" y="19223"/>
                </a:cubicBezTo>
                <a:cubicBezTo>
                  <a:pt x="66189" y="19065"/>
                  <a:pt x="66252" y="18907"/>
                  <a:pt x="66252" y="18780"/>
                </a:cubicBezTo>
                <a:cubicBezTo>
                  <a:pt x="66252" y="18717"/>
                  <a:pt x="66221" y="18653"/>
                  <a:pt x="66221" y="18622"/>
                </a:cubicBezTo>
                <a:cubicBezTo>
                  <a:pt x="66195" y="18570"/>
                  <a:pt x="66148" y="18518"/>
                  <a:pt x="66097" y="18518"/>
                </a:cubicBezTo>
                <a:close/>
                <a:moveTo>
                  <a:pt x="20902" y="19033"/>
                </a:moveTo>
                <a:cubicBezTo>
                  <a:pt x="20807" y="19033"/>
                  <a:pt x="20681" y="19097"/>
                  <a:pt x="20554" y="19128"/>
                </a:cubicBezTo>
                <a:cubicBezTo>
                  <a:pt x="20427" y="19192"/>
                  <a:pt x="20301" y="19223"/>
                  <a:pt x="20301" y="19223"/>
                </a:cubicBezTo>
                <a:cubicBezTo>
                  <a:pt x="20269" y="19223"/>
                  <a:pt x="20237" y="19255"/>
                  <a:pt x="20237" y="19318"/>
                </a:cubicBezTo>
                <a:lnTo>
                  <a:pt x="20237" y="19350"/>
                </a:lnTo>
                <a:cubicBezTo>
                  <a:pt x="20237" y="19445"/>
                  <a:pt x="20269" y="19508"/>
                  <a:pt x="20332" y="19572"/>
                </a:cubicBezTo>
                <a:cubicBezTo>
                  <a:pt x="20396" y="19603"/>
                  <a:pt x="20459" y="19603"/>
                  <a:pt x="20491" y="19603"/>
                </a:cubicBezTo>
                <a:lnTo>
                  <a:pt x="21346" y="19603"/>
                </a:lnTo>
                <a:cubicBezTo>
                  <a:pt x="21346" y="19635"/>
                  <a:pt x="21346" y="19635"/>
                  <a:pt x="21346" y="19635"/>
                </a:cubicBezTo>
                <a:cubicBezTo>
                  <a:pt x="21409" y="19698"/>
                  <a:pt x="21504" y="19793"/>
                  <a:pt x="21631" y="19857"/>
                </a:cubicBezTo>
                <a:cubicBezTo>
                  <a:pt x="21726" y="19952"/>
                  <a:pt x="21852" y="20015"/>
                  <a:pt x="21884" y="20047"/>
                </a:cubicBezTo>
                <a:cubicBezTo>
                  <a:pt x="21979" y="20142"/>
                  <a:pt x="22074" y="20173"/>
                  <a:pt x="22201" y="20173"/>
                </a:cubicBezTo>
                <a:cubicBezTo>
                  <a:pt x="22264" y="20173"/>
                  <a:pt x="22296" y="20173"/>
                  <a:pt x="22327" y="20142"/>
                </a:cubicBezTo>
                <a:cubicBezTo>
                  <a:pt x="22391" y="20142"/>
                  <a:pt x="22422" y="20110"/>
                  <a:pt x="22454" y="20015"/>
                </a:cubicBezTo>
                <a:cubicBezTo>
                  <a:pt x="22454" y="20015"/>
                  <a:pt x="22454" y="20015"/>
                  <a:pt x="22454" y="19983"/>
                </a:cubicBezTo>
                <a:cubicBezTo>
                  <a:pt x="22454" y="19888"/>
                  <a:pt x="22391" y="19793"/>
                  <a:pt x="22296" y="19730"/>
                </a:cubicBezTo>
                <a:cubicBezTo>
                  <a:pt x="22232" y="19635"/>
                  <a:pt x="22137" y="19572"/>
                  <a:pt x="22042" y="19572"/>
                </a:cubicBezTo>
                <a:lnTo>
                  <a:pt x="21979" y="19572"/>
                </a:lnTo>
                <a:cubicBezTo>
                  <a:pt x="21947" y="19572"/>
                  <a:pt x="21852" y="19540"/>
                  <a:pt x="21757" y="19477"/>
                </a:cubicBezTo>
                <a:cubicBezTo>
                  <a:pt x="21694" y="19413"/>
                  <a:pt x="21599" y="19318"/>
                  <a:pt x="21536" y="19255"/>
                </a:cubicBezTo>
                <a:cubicBezTo>
                  <a:pt x="21314" y="19033"/>
                  <a:pt x="21029" y="19065"/>
                  <a:pt x="20902" y="19033"/>
                </a:cubicBezTo>
                <a:close/>
                <a:moveTo>
                  <a:pt x="23309" y="19952"/>
                </a:moveTo>
                <a:cubicBezTo>
                  <a:pt x="23182" y="19952"/>
                  <a:pt x="23056" y="19983"/>
                  <a:pt x="22992" y="19983"/>
                </a:cubicBezTo>
                <a:cubicBezTo>
                  <a:pt x="22897" y="20015"/>
                  <a:pt x="22802" y="20142"/>
                  <a:pt x="22676" y="20237"/>
                </a:cubicBezTo>
                <a:cubicBezTo>
                  <a:pt x="22581" y="20332"/>
                  <a:pt x="22517" y="20427"/>
                  <a:pt x="22517" y="20427"/>
                </a:cubicBezTo>
                <a:cubicBezTo>
                  <a:pt x="22486" y="20458"/>
                  <a:pt x="22486" y="20490"/>
                  <a:pt x="22486" y="20522"/>
                </a:cubicBezTo>
                <a:cubicBezTo>
                  <a:pt x="22486" y="20553"/>
                  <a:pt x="22517" y="20585"/>
                  <a:pt x="22549" y="20585"/>
                </a:cubicBezTo>
                <a:cubicBezTo>
                  <a:pt x="22581" y="20585"/>
                  <a:pt x="22771" y="20648"/>
                  <a:pt x="22929" y="20648"/>
                </a:cubicBezTo>
                <a:cubicBezTo>
                  <a:pt x="22992" y="20648"/>
                  <a:pt x="23056" y="20712"/>
                  <a:pt x="23182" y="20807"/>
                </a:cubicBezTo>
                <a:cubicBezTo>
                  <a:pt x="23246" y="20838"/>
                  <a:pt x="23277" y="20838"/>
                  <a:pt x="23309" y="20838"/>
                </a:cubicBezTo>
                <a:cubicBezTo>
                  <a:pt x="23404" y="20838"/>
                  <a:pt x="23467" y="20807"/>
                  <a:pt x="23531" y="20775"/>
                </a:cubicBezTo>
                <a:cubicBezTo>
                  <a:pt x="23562" y="20743"/>
                  <a:pt x="23594" y="20743"/>
                  <a:pt x="23626" y="20712"/>
                </a:cubicBezTo>
                <a:cubicBezTo>
                  <a:pt x="23626" y="20743"/>
                  <a:pt x="23657" y="20743"/>
                  <a:pt x="23657" y="20775"/>
                </a:cubicBezTo>
                <a:cubicBezTo>
                  <a:pt x="23689" y="20775"/>
                  <a:pt x="23689" y="20838"/>
                  <a:pt x="23784" y="20838"/>
                </a:cubicBezTo>
                <a:cubicBezTo>
                  <a:pt x="23847" y="20838"/>
                  <a:pt x="23879" y="20775"/>
                  <a:pt x="23911" y="20743"/>
                </a:cubicBezTo>
                <a:cubicBezTo>
                  <a:pt x="23911" y="20680"/>
                  <a:pt x="23911" y="20648"/>
                  <a:pt x="23911" y="20585"/>
                </a:cubicBezTo>
                <a:cubicBezTo>
                  <a:pt x="23911" y="20585"/>
                  <a:pt x="23942" y="20553"/>
                  <a:pt x="23942" y="20553"/>
                </a:cubicBezTo>
                <a:cubicBezTo>
                  <a:pt x="23911" y="20173"/>
                  <a:pt x="23626" y="20015"/>
                  <a:pt x="23467" y="19983"/>
                </a:cubicBezTo>
                <a:cubicBezTo>
                  <a:pt x="23436" y="19952"/>
                  <a:pt x="23372" y="19952"/>
                  <a:pt x="23309" y="19952"/>
                </a:cubicBezTo>
                <a:close/>
                <a:moveTo>
                  <a:pt x="24291" y="20268"/>
                </a:moveTo>
                <a:cubicBezTo>
                  <a:pt x="24132" y="20332"/>
                  <a:pt x="24101" y="20458"/>
                  <a:pt x="24101" y="20585"/>
                </a:cubicBezTo>
                <a:cubicBezTo>
                  <a:pt x="24101" y="20648"/>
                  <a:pt x="24101" y="20712"/>
                  <a:pt x="24132" y="20775"/>
                </a:cubicBezTo>
                <a:cubicBezTo>
                  <a:pt x="24164" y="20838"/>
                  <a:pt x="24227" y="20902"/>
                  <a:pt x="24322" y="20902"/>
                </a:cubicBezTo>
                <a:cubicBezTo>
                  <a:pt x="24354" y="20902"/>
                  <a:pt x="24386" y="20902"/>
                  <a:pt x="24418" y="20870"/>
                </a:cubicBezTo>
                <a:cubicBezTo>
                  <a:pt x="24544" y="20838"/>
                  <a:pt x="24576" y="20712"/>
                  <a:pt x="24576" y="20617"/>
                </a:cubicBezTo>
                <a:cubicBezTo>
                  <a:pt x="24576" y="20458"/>
                  <a:pt x="24513" y="20300"/>
                  <a:pt x="24322" y="20268"/>
                </a:cubicBezTo>
                <a:close/>
                <a:moveTo>
                  <a:pt x="21789" y="20553"/>
                </a:moveTo>
                <a:cubicBezTo>
                  <a:pt x="21631" y="20585"/>
                  <a:pt x="21599" y="20743"/>
                  <a:pt x="21599" y="20838"/>
                </a:cubicBezTo>
                <a:cubicBezTo>
                  <a:pt x="21599" y="20933"/>
                  <a:pt x="21631" y="20997"/>
                  <a:pt x="21662" y="21060"/>
                </a:cubicBezTo>
                <a:cubicBezTo>
                  <a:pt x="21694" y="21123"/>
                  <a:pt x="21757" y="21155"/>
                  <a:pt x="21821" y="21155"/>
                </a:cubicBezTo>
                <a:lnTo>
                  <a:pt x="21916" y="21155"/>
                </a:lnTo>
                <a:cubicBezTo>
                  <a:pt x="22042" y="21092"/>
                  <a:pt x="22106" y="20965"/>
                  <a:pt x="22106" y="20870"/>
                </a:cubicBezTo>
                <a:cubicBezTo>
                  <a:pt x="22074" y="20712"/>
                  <a:pt x="22011" y="20553"/>
                  <a:pt x="21821" y="20553"/>
                </a:cubicBezTo>
                <a:close/>
                <a:moveTo>
                  <a:pt x="46903" y="17830"/>
                </a:moveTo>
                <a:cubicBezTo>
                  <a:pt x="46966" y="18052"/>
                  <a:pt x="47156" y="18400"/>
                  <a:pt x="47188" y="18622"/>
                </a:cubicBezTo>
                <a:cubicBezTo>
                  <a:pt x="47219" y="18780"/>
                  <a:pt x="47314" y="18875"/>
                  <a:pt x="47378" y="18907"/>
                </a:cubicBezTo>
                <a:cubicBezTo>
                  <a:pt x="47441" y="18970"/>
                  <a:pt x="47441" y="18938"/>
                  <a:pt x="47473" y="19033"/>
                </a:cubicBezTo>
                <a:cubicBezTo>
                  <a:pt x="47473" y="19160"/>
                  <a:pt x="47536" y="19382"/>
                  <a:pt x="47599" y="19572"/>
                </a:cubicBezTo>
                <a:cubicBezTo>
                  <a:pt x="47631" y="19667"/>
                  <a:pt x="47663" y="19730"/>
                  <a:pt x="47663" y="19825"/>
                </a:cubicBezTo>
                <a:cubicBezTo>
                  <a:pt x="47726" y="19888"/>
                  <a:pt x="47726" y="19952"/>
                  <a:pt x="47789" y="19983"/>
                </a:cubicBezTo>
                <a:cubicBezTo>
                  <a:pt x="47821" y="20015"/>
                  <a:pt x="47916" y="20142"/>
                  <a:pt x="48011" y="20268"/>
                </a:cubicBezTo>
                <a:cubicBezTo>
                  <a:pt x="48106" y="20363"/>
                  <a:pt x="48201" y="20522"/>
                  <a:pt x="48233" y="20553"/>
                </a:cubicBezTo>
                <a:cubicBezTo>
                  <a:pt x="48264" y="20712"/>
                  <a:pt x="48359" y="20870"/>
                  <a:pt x="48391" y="21250"/>
                </a:cubicBezTo>
                <a:cubicBezTo>
                  <a:pt x="48423" y="21408"/>
                  <a:pt x="48454" y="21630"/>
                  <a:pt x="48486" y="21820"/>
                </a:cubicBezTo>
                <a:cubicBezTo>
                  <a:pt x="48518" y="21852"/>
                  <a:pt x="48518" y="21852"/>
                  <a:pt x="48518" y="21883"/>
                </a:cubicBezTo>
                <a:cubicBezTo>
                  <a:pt x="48486" y="21820"/>
                  <a:pt x="48454" y="21757"/>
                  <a:pt x="48423" y="21725"/>
                </a:cubicBezTo>
                <a:cubicBezTo>
                  <a:pt x="48359" y="21662"/>
                  <a:pt x="48359" y="21630"/>
                  <a:pt x="48264" y="21567"/>
                </a:cubicBezTo>
                <a:cubicBezTo>
                  <a:pt x="48264" y="21567"/>
                  <a:pt x="48169" y="21503"/>
                  <a:pt x="48106" y="21408"/>
                </a:cubicBezTo>
                <a:cubicBezTo>
                  <a:pt x="48043" y="21282"/>
                  <a:pt x="47979" y="21155"/>
                  <a:pt x="47948" y="21028"/>
                </a:cubicBezTo>
                <a:cubicBezTo>
                  <a:pt x="47853" y="20743"/>
                  <a:pt x="47726" y="20363"/>
                  <a:pt x="47536" y="20142"/>
                </a:cubicBezTo>
                <a:cubicBezTo>
                  <a:pt x="47409" y="19952"/>
                  <a:pt x="47314" y="19445"/>
                  <a:pt x="47156" y="19097"/>
                </a:cubicBezTo>
                <a:cubicBezTo>
                  <a:pt x="46998" y="18748"/>
                  <a:pt x="46871" y="18337"/>
                  <a:pt x="46744" y="17988"/>
                </a:cubicBezTo>
                <a:cubicBezTo>
                  <a:pt x="46713" y="17957"/>
                  <a:pt x="46713" y="17925"/>
                  <a:pt x="46681" y="17893"/>
                </a:cubicBezTo>
                <a:cubicBezTo>
                  <a:pt x="46776" y="17862"/>
                  <a:pt x="46839" y="17830"/>
                  <a:pt x="46903" y="17830"/>
                </a:cubicBezTo>
                <a:close/>
                <a:moveTo>
                  <a:pt x="66062" y="20300"/>
                </a:moveTo>
                <a:cubicBezTo>
                  <a:pt x="65999" y="20300"/>
                  <a:pt x="65904" y="20363"/>
                  <a:pt x="65904" y="20427"/>
                </a:cubicBezTo>
                <a:cubicBezTo>
                  <a:pt x="65872" y="20585"/>
                  <a:pt x="65904" y="20680"/>
                  <a:pt x="65809" y="20775"/>
                </a:cubicBezTo>
                <a:cubicBezTo>
                  <a:pt x="65746" y="20838"/>
                  <a:pt x="65682" y="20870"/>
                  <a:pt x="65619" y="20933"/>
                </a:cubicBezTo>
                <a:cubicBezTo>
                  <a:pt x="65524" y="21028"/>
                  <a:pt x="65461" y="21123"/>
                  <a:pt x="65461" y="21250"/>
                </a:cubicBezTo>
                <a:cubicBezTo>
                  <a:pt x="65461" y="21313"/>
                  <a:pt x="65492" y="21377"/>
                  <a:pt x="65524" y="21440"/>
                </a:cubicBezTo>
                <a:cubicBezTo>
                  <a:pt x="65587" y="21598"/>
                  <a:pt x="65682" y="21725"/>
                  <a:pt x="65777" y="21820"/>
                </a:cubicBezTo>
                <a:cubicBezTo>
                  <a:pt x="65841" y="21852"/>
                  <a:pt x="65872" y="21915"/>
                  <a:pt x="65904" y="21947"/>
                </a:cubicBezTo>
                <a:cubicBezTo>
                  <a:pt x="65904" y="21947"/>
                  <a:pt x="65904" y="21947"/>
                  <a:pt x="65936" y="21978"/>
                </a:cubicBezTo>
                <a:cubicBezTo>
                  <a:pt x="65841" y="22073"/>
                  <a:pt x="65556" y="22295"/>
                  <a:pt x="65492" y="22580"/>
                </a:cubicBezTo>
                <a:cubicBezTo>
                  <a:pt x="65492" y="22580"/>
                  <a:pt x="65492" y="22612"/>
                  <a:pt x="65492" y="22612"/>
                </a:cubicBezTo>
                <a:cubicBezTo>
                  <a:pt x="65492" y="22644"/>
                  <a:pt x="65492" y="22675"/>
                  <a:pt x="65524" y="22707"/>
                </a:cubicBezTo>
                <a:cubicBezTo>
                  <a:pt x="65556" y="22739"/>
                  <a:pt x="65587" y="22770"/>
                  <a:pt x="65619" y="22770"/>
                </a:cubicBezTo>
                <a:cubicBezTo>
                  <a:pt x="65714" y="22739"/>
                  <a:pt x="65746" y="22707"/>
                  <a:pt x="65809" y="22675"/>
                </a:cubicBezTo>
                <a:cubicBezTo>
                  <a:pt x="65967" y="22517"/>
                  <a:pt x="66189" y="22263"/>
                  <a:pt x="66284" y="22105"/>
                </a:cubicBezTo>
                <a:cubicBezTo>
                  <a:pt x="66316" y="22042"/>
                  <a:pt x="66379" y="22010"/>
                  <a:pt x="66442" y="22010"/>
                </a:cubicBezTo>
                <a:cubicBezTo>
                  <a:pt x="66506" y="22010"/>
                  <a:pt x="66537" y="22010"/>
                  <a:pt x="66601" y="21978"/>
                </a:cubicBezTo>
                <a:cubicBezTo>
                  <a:pt x="66632" y="21978"/>
                  <a:pt x="66696" y="21947"/>
                  <a:pt x="66727" y="21883"/>
                </a:cubicBezTo>
                <a:lnTo>
                  <a:pt x="66791" y="21757"/>
                </a:lnTo>
                <a:cubicBezTo>
                  <a:pt x="66791" y="21725"/>
                  <a:pt x="66791" y="21693"/>
                  <a:pt x="66791" y="21662"/>
                </a:cubicBezTo>
                <a:cubicBezTo>
                  <a:pt x="66791" y="21630"/>
                  <a:pt x="66759" y="21598"/>
                  <a:pt x="66727" y="21598"/>
                </a:cubicBezTo>
                <a:cubicBezTo>
                  <a:pt x="66727" y="21598"/>
                  <a:pt x="66506" y="21535"/>
                  <a:pt x="66347" y="21472"/>
                </a:cubicBezTo>
                <a:lnTo>
                  <a:pt x="66126" y="21472"/>
                </a:lnTo>
                <a:cubicBezTo>
                  <a:pt x="66126" y="21472"/>
                  <a:pt x="66126" y="21440"/>
                  <a:pt x="66126" y="21408"/>
                </a:cubicBezTo>
                <a:cubicBezTo>
                  <a:pt x="66189" y="21250"/>
                  <a:pt x="66221" y="21218"/>
                  <a:pt x="66284" y="21155"/>
                </a:cubicBezTo>
                <a:cubicBezTo>
                  <a:pt x="66347" y="21092"/>
                  <a:pt x="66474" y="20997"/>
                  <a:pt x="66474" y="20838"/>
                </a:cubicBezTo>
                <a:cubicBezTo>
                  <a:pt x="66474" y="20807"/>
                  <a:pt x="66474" y="20775"/>
                  <a:pt x="66442" y="20743"/>
                </a:cubicBezTo>
                <a:cubicBezTo>
                  <a:pt x="66411" y="20585"/>
                  <a:pt x="66347" y="20458"/>
                  <a:pt x="66284" y="20395"/>
                </a:cubicBezTo>
                <a:cubicBezTo>
                  <a:pt x="66189" y="20332"/>
                  <a:pt x="66126" y="20300"/>
                  <a:pt x="66062" y="20300"/>
                </a:cubicBezTo>
                <a:close/>
                <a:moveTo>
                  <a:pt x="66854" y="22073"/>
                </a:moveTo>
                <a:cubicBezTo>
                  <a:pt x="66759" y="22073"/>
                  <a:pt x="66759" y="22105"/>
                  <a:pt x="66727" y="22137"/>
                </a:cubicBezTo>
                <a:cubicBezTo>
                  <a:pt x="66664" y="22200"/>
                  <a:pt x="66601" y="22358"/>
                  <a:pt x="66601" y="22485"/>
                </a:cubicBezTo>
                <a:cubicBezTo>
                  <a:pt x="66601" y="22549"/>
                  <a:pt x="66601" y="22580"/>
                  <a:pt x="66601" y="22612"/>
                </a:cubicBezTo>
                <a:cubicBezTo>
                  <a:pt x="66537" y="22517"/>
                  <a:pt x="66442" y="22422"/>
                  <a:pt x="66284" y="22422"/>
                </a:cubicBezTo>
                <a:lnTo>
                  <a:pt x="66189" y="22422"/>
                </a:lnTo>
                <a:cubicBezTo>
                  <a:pt x="66126" y="22453"/>
                  <a:pt x="66126" y="22485"/>
                  <a:pt x="66094" y="22517"/>
                </a:cubicBezTo>
                <a:cubicBezTo>
                  <a:pt x="66062" y="22612"/>
                  <a:pt x="65999" y="22707"/>
                  <a:pt x="65999" y="22865"/>
                </a:cubicBezTo>
                <a:cubicBezTo>
                  <a:pt x="65999" y="22897"/>
                  <a:pt x="65999" y="22960"/>
                  <a:pt x="66031" y="23024"/>
                </a:cubicBezTo>
                <a:cubicBezTo>
                  <a:pt x="66062" y="23055"/>
                  <a:pt x="66126" y="23087"/>
                  <a:pt x="66189" y="23087"/>
                </a:cubicBezTo>
                <a:cubicBezTo>
                  <a:pt x="66316" y="23087"/>
                  <a:pt x="66442" y="23119"/>
                  <a:pt x="66569" y="23119"/>
                </a:cubicBezTo>
                <a:lnTo>
                  <a:pt x="66696" y="23119"/>
                </a:lnTo>
                <a:cubicBezTo>
                  <a:pt x="66696" y="23087"/>
                  <a:pt x="66727" y="23087"/>
                  <a:pt x="66759" y="23055"/>
                </a:cubicBezTo>
                <a:cubicBezTo>
                  <a:pt x="66791" y="23055"/>
                  <a:pt x="66791" y="22992"/>
                  <a:pt x="66791" y="22960"/>
                </a:cubicBezTo>
                <a:cubicBezTo>
                  <a:pt x="66791" y="22929"/>
                  <a:pt x="66791" y="22897"/>
                  <a:pt x="66759" y="22897"/>
                </a:cubicBezTo>
                <a:cubicBezTo>
                  <a:pt x="66759" y="22834"/>
                  <a:pt x="66696" y="22770"/>
                  <a:pt x="66664" y="22707"/>
                </a:cubicBezTo>
                <a:lnTo>
                  <a:pt x="66664" y="22707"/>
                </a:lnTo>
                <a:cubicBezTo>
                  <a:pt x="66696" y="22739"/>
                  <a:pt x="66759" y="22770"/>
                  <a:pt x="66822" y="22770"/>
                </a:cubicBezTo>
                <a:lnTo>
                  <a:pt x="66854" y="22770"/>
                </a:lnTo>
                <a:cubicBezTo>
                  <a:pt x="67044" y="22770"/>
                  <a:pt x="67171" y="22612"/>
                  <a:pt x="67171" y="22453"/>
                </a:cubicBezTo>
                <a:cubicBezTo>
                  <a:pt x="67171" y="22263"/>
                  <a:pt x="67044" y="22073"/>
                  <a:pt x="66854" y="22073"/>
                </a:cubicBezTo>
                <a:close/>
                <a:moveTo>
                  <a:pt x="66886" y="22960"/>
                </a:moveTo>
                <a:cubicBezTo>
                  <a:pt x="66854" y="22960"/>
                  <a:pt x="66822" y="22992"/>
                  <a:pt x="66822" y="22992"/>
                </a:cubicBezTo>
                <a:cubicBezTo>
                  <a:pt x="66759" y="23119"/>
                  <a:pt x="66696" y="23214"/>
                  <a:pt x="66664" y="23245"/>
                </a:cubicBezTo>
                <a:cubicBezTo>
                  <a:pt x="66664" y="23277"/>
                  <a:pt x="66632" y="23277"/>
                  <a:pt x="66632" y="23277"/>
                </a:cubicBezTo>
                <a:cubicBezTo>
                  <a:pt x="66632" y="23277"/>
                  <a:pt x="66569" y="23245"/>
                  <a:pt x="66506" y="23214"/>
                </a:cubicBezTo>
                <a:cubicBezTo>
                  <a:pt x="66474" y="23182"/>
                  <a:pt x="66442" y="23182"/>
                  <a:pt x="66411" y="23182"/>
                </a:cubicBezTo>
                <a:cubicBezTo>
                  <a:pt x="66284" y="23182"/>
                  <a:pt x="66157" y="23245"/>
                  <a:pt x="66094" y="23340"/>
                </a:cubicBezTo>
                <a:cubicBezTo>
                  <a:pt x="65999" y="23404"/>
                  <a:pt x="65936" y="23499"/>
                  <a:pt x="65936" y="23625"/>
                </a:cubicBezTo>
                <a:cubicBezTo>
                  <a:pt x="65936" y="23625"/>
                  <a:pt x="65936" y="23657"/>
                  <a:pt x="65967" y="23689"/>
                </a:cubicBezTo>
                <a:cubicBezTo>
                  <a:pt x="65999" y="23784"/>
                  <a:pt x="66062" y="23784"/>
                  <a:pt x="66126" y="23815"/>
                </a:cubicBezTo>
                <a:lnTo>
                  <a:pt x="66379" y="23815"/>
                </a:lnTo>
                <a:cubicBezTo>
                  <a:pt x="66474" y="23847"/>
                  <a:pt x="66506" y="23847"/>
                  <a:pt x="66506" y="23879"/>
                </a:cubicBezTo>
                <a:cubicBezTo>
                  <a:pt x="66537" y="23974"/>
                  <a:pt x="66569" y="24005"/>
                  <a:pt x="66601" y="24069"/>
                </a:cubicBezTo>
                <a:cubicBezTo>
                  <a:pt x="66632" y="24132"/>
                  <a:pt x="66696" y="24164"/>
                  <a:pt x="66759" y="24164"/>
                </a:cubicBezTo>
                <a:cubicBezTo>
                  <a:pt x="66822" y="24164"/>
                  <a:pt x="66854" y="24164"/>
                  <a:pt x="66917" y="24132"/>
                </a:cubicBezTo>
                <a:cubicBezTo>
                  <a:pt x="67044" y="24100"/>
                  <a:pt x="67107" y="24005"/>
                  <a:pt x="67202" y="23910"/>
                </a:cubicBezTo>
                <a:cubicBezTo>
                  <a:pt x="67266" y="23784"/>
                  <a:pt x="67297" y="23657"/>
                  <a:pt x="67297" y="23562"/>
                </a:cubicBezTo>
                <a:cubicBezTo>
                  <a:pt x="67297" y="23499"/>
                  <a:pt x="67297" y="23467"/>
                  <a:pt x="67297" y="23435"/>
                </a:cubicBezTo>
                <a:cubicBezTo>
                  <a:pt x="67234" y="23214"/>
                  <a:pt x="66981" y="22992"/>
                  <a:pt x="66981" y="22992"/>
                </a:cubicBezTo>
                <a:cubicBezTo>
                  <a:pt x="66949" y="22960"/>
                  <a:pt x="66917" y="22960"/>
                  <a:pt x="66886" y="22960"/>
                </a:cubicBezTo>
                <a:close/>
                <a:moveTo>
                  <a:pt x="66854" y="25272"/>
                </a:moveTo>
                <a:cubicBezTo>
                  <a:pt x="66727" y="25272"/>
                  <a:pt x="66252" y="25367"/>
                  <a:pt x="66157" y="25430"/>
                </a:cubicBezTo>
                <a:cubicBezTo>
                  <a:pt x="66094" y="25430"/>
                  <a:pt x="65999" y="25399"/>
                  <a:pt x="65936" y="25399"/>
                </a:cubicBezTo>
                <a:cubicBezTo>
                  <a:pt x="65872" y="25367"/>
                  <a:pt x="65809" y="25367"/>
                  <a:pt x="65809" y="25367"/>
                </a:cubicBezTo>
                <a:cubicBezTo>
                  <a:pt x="65777" y="25367"/>
                  <a:pt x="65746" y="25367"/>
                  <a:pt x="65714" y="25399"/>
                </a:cubicBezTo>
                <a:cubicBezTo>
                  <a:pt x="65651" y="25462"/>
                  <a:pt x="65619" y="25557"/>
                  <a:pt x="65619" y="25620"/>
                </a:cubicBezTo>
                <a:cubicBezTo>
                  <a:pt x="65619" y="25684"/>
                  <a:pt x="65651" y="25779"/>
                  <a:pt x="65714" y="25810"/>
                </a:cubicBezTo>
                <a:cubicBezTo>
                  <a:pt x="65777" y="25874"/>
                  <a:pt x="65841" y="25905"/>
                  <a:pt x="65936" y="25905"/>
                </a:cubicBezTo>
                <a:cubicBezTo>
                  <a:pt x="65936" y="25905"/>
                  <a:pt x="65967" y="25905"/>
                  <a:pt x="65967" y="25874"/>
                </a:cubicBezTo>
                <a:cubicBezTo>
                  <a:pt x="66189" y="25874"/>
                  <a:pt x="66632" y="25779"/>
                  <a:pt x="66696" y="25779"/>
                </a:cubicBezTo>
                <a:cubicBezTo>
                  <a:pt x="66822" y="25779"/>
                  <a:pt x="66854" y="25715"/>
                  <a:pt x="66886" y="25620"/>
                </a:cubicBezTo>
                <a:cubicBezTo>
                  <a:pt x="66917" y="25557"/>
                  <a:pt x="66949" y="25494"/>
                  <a:pt x="66981" y="25399"/>
                </a:cubicBezTo>
                <a:cubicBezTo>
                  <a:pt x="66981" y="25399"/>
                  <a:pt x="66949" y="25367"/>
                  <a:pt x="66949" y="25335"/>
                </a:cubicBezTo>
                <a:cubicBezTo>
                  <a:pt x="66917" y="25304"/>
                  <a:pt x="66886" y="25272"/>
                  <a:pt x="66854" y="25272"/>
                </a:cubicBezTo>
                <a:close/>
                <a:moveTo>
                  <a:pt x="27743" y="25853"/>
                </a:moveTo>
                <a:cubicBezTo>
                  <a:pt x="27741" y="25881"/>
                  <a:pt x="27725" y="25909"/>
                  <a:pt x="27584" y="25937"/>
                </a:cubicBezTo>
                <a:cubicBezTo>
                  <a:pt x="27553" y="25937"/>
                  <a:pt x="27521" y="25969"/>
                  <a:pt x="27521" y="25969"/>
                </a:cubicBezTo>
                <a:lnTo>
                  <a:pt x="27489" y="25969"/>
                </a:lnTo>
                <a:cubicBezTo>
                  <a:pt x="27489" y="25937"/>
                  <a:pt x="27521" y="25937"/>
                  <a:pt x="27521" y="25937"/>
                </a:cubicBezTo>
                <a:cubicBezTo>
                  <a:pt x="27577" y="25909"/>
                  <a:pt x="27659" y="25881"/>
                  <a:pt x="27743" y="25853"/>
                </a:cubicBezTo>
                <a:close/>
                <a:moveTo>
                  <a:pt x="67677" y="25019"/>
                </a:moveTo>
                <a:cubicBezTo>
                  <a:pt x="67614" y="25019"/>
                  <a:pt x="67551" y="25082"/>
                  <a:pt x="67519" y="25114"/>
                </a:cubicBezTo>
                <a:cubicBezTo>
                  <a:pt x="67392" y="25272"/>
                  <a:pt x="67266" y="25589"/>
                  <a:pt x="67266" y="25810"/>
                </a:cubicBezTo>
                <a:cubicBezTo>
                  <a:pt x="67266" y="25874"/>
                  <a:pt x="67266" y="25937"/>
                  <a:pt x="67297" y="25969"/>
                </a:cubicBezTo>
                <a:cubicBezTo>
                  <a:pt x="67329" y="26032"/>
                  <a:pt x="67361" y="26064"/>
                  <a:pt x="67424" y="26095"/>
                </a:cubicBezTo>
                <a:lnTo>
                  <a:pt x="67487" y="26095"/>
                </a:lnTo>
                <a:cubicBezTo>
                  <a:pt x="67646" y="26095"/>
                  <a:pt x="67709" y="25937"/>
                  <a:pt x="67772" y="25779"/>
                </a:cubicBezTo>
                <a:cubicBezTo>
                  <a:pt x="67836" y="25620"/>
                  <a:pt x="67867" y="25430"/>
                  <a:pt x="67867" y="25304"/>
                </a:cubicBezTo>
                <a:cubicBezTo>
                  <a:pt x="67867" y="25240"/>
                  <a:pt x="67867" y="25209"/>
                  <a:pt x="67836" y="25145"/>
                </a:cubicBezTo>
                <a:cubicBezTo>
                  <a:pt x="67836" y="25114"/>
                  <a:pt x="67804" y="25082"/>
                  <a:pt x="67772" y="25019"/>
                </a:cubicBezTo>
                <a:close/>
                <a:moveTo>
                  <a:pt x="46523" y="25747"/>
                </a:moveTo>
                <a:cubicBezTo>
                  <a:pt x="46523" y="25747"/>
                  <a:pt x="46523" y="25747"/>
                  <a:pt x="46523" y="25779"/>
                </a:cubicBezTo>
                <a:cubicBezTo>
                  <a:pt x="46523" y="25779"/>
                  <a:pt x="46523" y="25779"/>
                  <a:pt x="46523" y="25810"/>
                </a:cubicBezTo>
                <a:cubicBezTo>
                  <a:pt x="46554" y="25874"/>
                  <a:pt x="46491" y="26064"/>
                  <a:pt x="46428" y="26190"/>
                </a:cubicBezTo>
                <a:cubicBezTo>
                  <a:pt x="46396" y="26254"/>
                  <a:pt x="46332" y="26317"/>
                  <a:pt x="46301" y="26349"/>
                </a:cubicBezTo>
                <a:cubicBezTo>
                  <a:pt x="46301" y="26349"/>
                  <a:pt x="46269" y="26380"/>
                  <a:pt x="46269" y="26380"/>
                </a:cubicBezTo>
                <a:cubicBezTo>
                  <a:pt x="46269" y="26380"/>
                  <a:pt x="46237" y="26349"/>
                  <a:pt x="46237" y="26317"/>
                </a:cubicBezTo>
                <a:cubicBezTo>
                  <a:pt x="46237" y="26285"/>
                  <a:pt x="46237" y="26222"/>
                  <a:pt x="46237" y="26159"/>
                </a:cubicBezTo>
                <a:cubicBezTo>
                  <a:pt x="46237" y="26000"/>
                  <a:pt x="46269" y="25810"/>
                  <a:pt x="46269" y="25810"/>
                </a:cubicBezTo>
                <a:cubicBezTo>
                  <a:pt x="46269" y="25810"/>
                  <a:pt x="46269" y="25810"/>
                  <a:pt x="46269" y="25779"/>
                </a:cubicBezTo>
                <a:cubicBezTo>
                  <a:pt x="46301" y="25779"/>
                  <a:pt x="46396" y="25747"/>
                  <a:pt x="46459" y="25747"/>
                </a:cubicBezTo>
                <a:close/>
                <a:moveTo>
                  <a:pt x="65081" y="23657"/>
                </a:moveTo>
                <a:cubicBezTo>
                  <a:pt x="64986" y="23689"/>
                  <a:pt x="64891" y="23720"/>
                  <a:pt x="64827" y="23784"/>
                </a:cubicBezTo>
                <a:cubicBezTo>
                  <a:pt x="64764" y="23847"/>
                  <a:pt x="64732" y="23942"/>
                  <a:pt x="64701" y="24037"/>
                </a:cubicBezTo>
                <a:cubicBezTo>
                  <a:pt x="64701" y="24069"/>
                  <a:pt x="64701" y="24069"/>
                  <a:pt x="64701" y="24069"/>
                </a:cubicBezTo>
                <a:cubicBezTo>
                  <a:pt x="64701" y="24164"/>
                  <a:pt x="64732" y="24195"/>
                  <a:pt x="64732" y="24227"/>
                </a:cubicBezTo>
                <a:cubicBezTo>
                  <a:pt x="64732" y="24259"/>
                  <a:pt x="64732" y="24259"/>
                  <a:pt x="64732" y="24259"/>
                </a:cubicBezTo>
                <a:lnTo>
                  <a:pt x="64637" y="24259"/>
                </a:lnTo>
                <a:cubicBezTo>
                  <a:pt x="64447" y="24259"/>
                  <a:pt x="64321" y="24385"/>
                  <a:pt x="64257" y="24512"/>
                </a:cubicBezTo>
                <a:cubicBezTo>
                  <a:pt x="64194" y="24575"/>
                  <a:pt x="64194" y="24639"/>
                  <a:pt x="64162" y="24670"/>
                </a:cubicBezTo>
                <a:cubicBezTo>
                  <a:pt x="64162" y="24702"/>
                  <a:pt x="64162" y="24702"/>
                  <a:pt x="64131" y="24734"/>
                </a:cubicBezTo>
                <a:cubicBezTo>
                  <a:pt x="64067" y="24797"/>
                  <a:pt x="64036" y="24797"/>
                  <a:pt x="63877" y="24860"/>
                </a:cubicBezTo>
                <a:cubicBezTo>
                  <a:pt x="63687" y="24924"/>
                  <a:pt x="63624" y="25082"/>
                  <a:pt x="63592" y="25209"/>
                </a:cubicBezTo>
                <a:cubicBezTo>
                  <a:pt x="63592" y="25209"/>
                  <a:pt x="63560" y="25177"/>
                  <a:pt x="63529" y="25177"/>
                </a:cubicBezTo>
                <a:cubicBezTo>
                  <a:pt x="63465" y="25145"/>
                  <a:pt x="63434" y="25082"/>
                  <a:pt x="63339" y="25082"/>
                </a:cubicBezTo>
                <a:cubicBezTo>
                  <a:pt x="63307" y="25082"/>
                  <a:pt x="63244" y="25082"/>
                  <a:pt x="63212" y="25145"/>
                </a:cubicBezTo>
                <a:cubicBezTo>
                  <a:pt x="63149" y="25209"/>
                  <a:pt x="63149" y="25272"/>
                  <a:pt x="63149" y="25367"/>
                </a:cubicBezTo>
                <a:cubicBezTo>
                  <a:pt x="63149" y="25589"/>
                  <a:pt x="63212" y="25905"/>
                  <a:pt x="63307" y="26190"/>
                </a:cubicBezTo>
                <a:cubicBezTo>
                  <a:pt x="63370" y="26380"/>
                  <a:pt x="63529" y="26570"/>
                  <a:pt x="63624" y="26697"/>
                </a:cubicBezTo>
                <a:cubicBezTo>
                  <a:pt x="63782" y="26792"/>
                  <a:pt x="63877" y="26887"/>
                  <a:pt x="63972" y="26887"/>
                </a:cubicBezTo>
                <a:cubicBezTo>
                  <a:pt x="64067" y="26887"/>
                  <a:pt x="64257" y="26887"/>
                  <a:pt x="64352" y="26919"/>
                </a:cubicBezTo>
                <a:cubicBezTo>
                  <a:pt x="64416" y="26950"/>
                  <a:pt x="64542" y="26982"/>
                  <a:pt x="64669" y="26982"/>
                </a:cubicBezTo>
                <a:cubicBezTo>
                  <a:pt x="64732" y="26982"/>
                  <a:pt x="64827" y="26982"/>
                  <a:pt x="64891" y="26950"/>
                </a:cubicBezTo>
                <a:cubicBezTo>
                  <a:pt x="64954" y="26919"/>
                  <a:pt x="65017" y="26824"/>
                  <a:pt x="65017" y="26729"/>
                </a:cubicBezTo>
                <a:lnTo>
                  <a:pt x="65017" y="26697"/>
                </a:lnTo>
                <a:cubicBezTo>
                  <a:pt x="65017" y="26602"/>
                  <a:pt x="65017" y="26507"/>
                  <a:pt x="65017" y="26444"/>
                </a:cubicBezTo>
                <a:cubicBezTo>
                  <a:pt x="65017" y="26254"/>
                  <a:pt x="65049" y="26095"/>
                  <a:pt x="65144" y="26000"/>
                </a:cubicBezTo>
                <a:cubicBezTo>
                  <a:pt x="65207" y="25905"/>
                  <a:pt x="65271" y="25842"/>
                  <a:pt x="65334" y="25747"/>
                </a:cubicBezTo>
                <a:cubicBezTo>
                  <a:pt x="65429" y="25652"/>
                  <a:pt x="65461" y="25557"/>
                  <a:pt x="65461" y="25430"/>
                </a:cubicBezTo>
                <a:cubicBezTo>
                  <a:pt x="65461" y="25367"/>
                  <a:pt x="65461" y="25304"/>
                  <a:pt x="65429" y="25240"/>
                </a:cubicBezTo>
                <a:cubicBezTo>
                  <a:pt x="65366" y="24987"/>
                  <a:pt x="65239" y="24797"/>
                  <a:pt x="65239" y="24734"/>
                </a:cubicBezTo>
                <a:cubicBezTo>
                  <a:pt x="65239" y="24702"/>
                  <a:pt x="65239" y="24702"/>
                  <a:pt x="65271" y="24702"/>
                </a:cubicBezTo>
                <a:cubicBezTo>
                  <a:pt x="65334" y="24639"/>
                  <a:pt x="65397" y="24575"/>
                  <a:pt x="65461" y="24544"/>
                </a:cubicBezTo>
                <a:cubicBezTo>
                  <a:pt x="65492" y="24480"/>
                  <a:pt x="65587" y="24417"/>
                  <a:pt x="65587" y="24290"/>
                </a:cubicBezTo>
                <a:cubicBezTo>
                  <a:pt x="65587" y="24290"/>
                  <a:pt x="65587" y="24259"/>
                  <a:pt x="65556" y="24227"/>
                </a:cubicBezTo>
                <a:cubicBezTo>
                  <a:pt x="65524" y="24164"/>
                  <a:pt x="65492" y="24164"/>
                  <a:pt x="65461" y="24164"/>
                </a:cubicBezTo>
                <a:cubicBezTo>
                  <a:pt x="65397" y="24164"/>
                  <a:pt x="65397" y="24195"/>
                  <a:pt x="65366" y="24195"/>
                </a:cubicBezTo>
                <a:cubicBezTo>
                  <a:pt x="65334" y="24195"/>
                  <a:pt x="65334" y="24227"/>
                  <a:pt x="65302" y="24227"/>
                </a:cubicBezTo>
                <a:cubicBezTo>
                  <a:pt x="65302" y="24227"/>
                  <a:pt x="65302" y="24227"/>
                  <a:pt x="65271" y="24195"/>
                </a:cubicBezTo>
                <a:cubicBezTo>
                  <a:pt x="65239" y="24132"/>
                  <a:pt x="65239" y="24037"/>
                  <a:pt x="65207" y="23847"/>
                </a:cubicBezTo>
                <a:cubicBezTo>
                  <a:pt x="65207" y="23784"/>
                  <a:pt x="65207" y="23752"/>
                  <a:pt x="65176" y="23720"/>
                </a:cubicBezTo>
                <a:cubicBezTo>
                  <a:pt x="65144" y="23689"/>
                  <a:pt x="65112" y="23657"/>
                  <a:pt x="65081" y="23657"/>
                </a:cubicBezTo>
                <a:close/>
                <a:moveTo>
                  <a:pt x="65651" y="25842"/>
                </a:moveTo>
                <a:cubicBezTo>
                  <a:pt x="65556" y="25874"/>
                  <a:pt x="65492" y="25969"/>
                  <a:pt x="65492" y="26064"/>
                </a:cubicBezTo>
                <a:cubicBezTo>
                  <a:pt x="65461" y="26127"/>
                  <a:pt x="65461" y="26222"/>
                  <a:pt x="65461" y="26349"/>
                </a:cubicBezTo>
                <a:cubicBezTo>
                  <a:pt x="65429" y="26475"/>
                  <a:pt x="65334" y="26602"/>
                  <a:pt x="65334" y="26760"/>
                </a:cubicBezTo>
                <a:cubicBezTo>
                  <a:pt x="65334" y="26824"/>
                  <a:pt x="65366" y="26919"/>
                  <a:pt x="65429" y="26982"/>
                </a:cubicBezTo>
                <a:cubicBezTo>
                  <a:pt x="65461" y="27014"/>
                  <a:pt x="65492" y="27014"/>
                  <a:pt x="65524" y="27014"/>
                </a:cubicBezTo>
                <a:cubicBezTo>
                  <a:pt x="65682" y="27014"/>
                  <a:pt x="65746" y="26919"/>
                  <a:pt x="65841" y="26824"/>
                </a:cubicBezTo>
                <a:cubicBezTo>
                  <a:pt x="65872" y="26792"/>
                  <a:pt x="65904" y="26760"/>
                  <a:pt x="65936" y="26729"/>
                </a:cubicBezTo>
                <a:cubicBezTo>
                  <a:pt x="65936" y="26792"/>
                  <a:pt x="65936" y="26824"/>
                  <a:pt x="65936" y="26855"/>
                </a:cubicBezTo>
                <a:cubicBezTo>
                  <a:pt x="65936" y="26950"/>
                  <a:pt x="65967" y="27045"/>
                  <a:pt x="66031" y="27172"/>
                </a:cubicBezTo>
                <a:cubicBezTo>
                  <a:pt x="66157" y="27394"/>
                  <a:pt x="66379" y="27426"/>
                  <a:pt x="66474" y="27426"/>
                </a:cubicBezTo>
                <a:lnTo>
                  <a:pt x="66506" y="27426"/>
                </a:lnTo>
                <a:cubicBezTo>
                  <a:pt x="66537" y="27426"/>
                  <a:pt x="66569" y="27362"/>
                  <a:pt x="66569" y="27299"/>
                </a:cubicBezTo>
                <a:cubicBezTo>
                  <a:pt x="66569" y="27299"/>
                  <a:pt x="66569" y="27140"/>
                  <a:pt x="66537" y="26982"/>
                </a:cubicBezTo>
                <a:cubicBezTo>
                  <a:pt x="66506" y="26792"/>
                  <a:pt x="66474" y="26602"/>
                  <a:pt x="66316" y="26475"/>
                </a:cubicBezTo>
                <a:cubicBezTo>
                  <a:pt x="66284" y="26475"/>
                  <a:pt x="66252" y="26444"/>
                  <a:pt x="66221" y="26412"/>
                </a:cubicBezTo>
                <a:lnTo>
                  <a:pt x="66284" y="26412"/>
                </a:lnTo>
                <a:cubicBezTo>
                  <a:pt x="66347" y="26412"/>
                  <a:pt x="66442" y="26412"/>
                  <a:pt x="66506" y="26349"/>
                </a:cubicBezTo>
                <a:cubicBezTo>
                  <a:pt x="66569" y="26317"/>
                  <a:pt x="66601" y="26222"/>
                  <a:pt x="66601" y="26159"/>
                </a:cubicBezTo>
                <a:cubicBezTo>
                  <a:pt x="66601" y="26127"/>
                  <a:pt x="66601" y="26095"/>
                  <a:pt x="66569" y="26032"/>
                </a:cubicBezTo>
                <a:cubicBezTo>
                  <a:pt x="66506" y="25905"/>
                  <a:pt x="66379" y="25905"/>
                  <a:pt x="66284" y="25905"/>
                </a:cubicBezTo>
                <a:cubicBezTo>
                  <a:pt x="66126" y="25905"/>
                  <a:pt x="65999" y="25905"/>
                  <a:pt x="65936" y="25937"/>
                </a:cubicBezTo>
                <a:cubicBezTo>
                  <a:pt x="65904" y="25937"/>
                  <a:pt x="65841" y="25905"/>
                  <a:pt x="65809" y="25905"/>
                </a:cubicBezTo>
                <a:cubicBezTo>
                  <a:pt x="65746" y="25874"/>
                  <a:pt x="65746" y="25842"/>
                  <a:pt x="65746" y="25842"/>
                </a:cubicBezTo>
                <a:close/>
                <a:moveTo>
                  <a:pt x="60235" y="24100"/>
                </a:moveTo>
                <a:cubicBezTo>
                  <a:pt x="60140" y="24100"/>
                  <a:pt x="60077" y="24195"/>
                  <a:pt x="60077" y="24259"/>
                </a:cubicBezTo>
                <a:cubicBezTo>
                  <a:pt x="60109" y="24354"/>
                  <a:pt x="60140" y="24417"/>
                  <a:pt x="60172" y="24480"/>
                </a:cubicBezTo>
                <a:cubicBezTo>
                  <a:pt x="60235" y="24575"/>
                  <a:pt x="60330" y="24670"/>
                  <a:pt x="60425" y="24765"/>
                </a:cubicBezTo>
                <a:cubicBezTo>
                  <a:pt x="60489" y="24860"/>
                  <a:pt x="60552" y="24924"/>
                  <a:pt x="60584" y="24924"/>
                </a:cubicBezTo>
                <a:cubicBezTo>
                  <a:pt x="60615" y="24987"/>
                  <a:pt x="60742" y="25114"/>
                  <a:pt x="60869" y="25304"/>
                </a:cubicBezTo>
                <a:cubicBezTo>
                  <a:pt x="60995" y="25462"/>
                  <a:pt x="61122" y="25684"/>
                  <a:pt x="61122" y="25747"/>
                </a:cubicBezTo>
                <a:cubicBezTo>
                  <a:pt x="61122" y="25937"/>
                  <a:pt x="61217" y="26159"/>
                  <a:pt x="61312" y="26380"/>
                </a:cubicBezTo>
                <a:cubicBezTo>
                  <a:pt x="61407" y="26570"/>
                  <a:pt x="61502" y="26760"/>
                  <a:pt x="61565" y="26824"/>
                </a:cubicBezTo>
                <a:cubicBezTo>
                  <a:pt x="61629" y="26887"/>
                  <a:pt x="61755" y="27014"/>
                  <a:pt x="61914" y="27140"/>
                </a:cubicBezTo>
                <a:cubicBezTo>
                  <a:pt x="62040" y="27235"/>
                  <a:pt x="62167" y="27394"/>
                  <a:pt x="62199" y="27457"/>
                </a:cubicBezTo>
                <a:cubicBezTo>
                  <a:pt x="62230" y="27552"/>
                  <a:pt x="62325" y="27647"/>
                  <a:pt x="62420" y="27679"/>
                </a:cubicBezTo>
                <a:cubicBezTo>
                  <a:pt x="62420" y="27869"/>
                  <a:pt x="62547" y="27996"/>
                  <a:pt x="62610" y="28027"/>
                </a:cubicBezTo>
                <a:cubicBezTo>
                  <a:pt x="62705" y="28091"/>
                  <a:pt x="62832" y="28122"/>
                  <a:pt x="63022" y="28122"/>
                </a:cubicBezTo>
                <a:lnTo>
                  <a:pt x="63117" y="28122"/>
                </a:lnTo>
                <a:cubicBezTo>
                  <a:pt x="63180" y="28122"/>
                  <a:pt x="63275" y="28091"/>
                  <a:pt x="63339" y="28091"/>
                </a:cubicBezTo>
                <a:cubicBezTo>
                  <a:pt x="63339" y="28091"/>
                  <a:pt x="63370" y="28059"/>
                  <a:pt x="63402" y="28059"/>
                </a:cubicBezTo>
                <a:cubicBezTo>
                  <a:pt x="63516" y="28201"/>
                  <a:pt x="63629" y="28317"/>
                  <a:pt x="63811" y="28317"/>
                </a:cubicBezTo>
                <a:cubicBezTo>
                  <a:pt x="63832" y="28317"/>
                  <a:pt x="63854" y="28316"/>
                  <a:pt x="63877" y="28312"/>
                </a:cubicBezTo>
                <a:lnTo>
                  <a:pt x="64004" y="28312"/>
                </a:lnTo>
                <a:cubicBezTo>
                  <a:pt x="64131" y="28312"/>
                  <a:pt x="64289" y="28376"/>
                  <a:pt x="64447" y="28376"/>
                </a:cubicBezTo>
                <a:cubicBezTo>
                  <a:pt x="64479" y="28376"/>
                  <a:pt x="64511" y="28376"/>
                  <a:pt x="64542" y="28344"/>
                </a:cubicBezTo>
                <a:cubicBezTo>
                  <a:pt x="64574" y="28344"/>
                  <a:pt x="64606" y="28281"/>
                  <a:pt x="64637" y="28217"/>
                </a:cubicBezTo>
                <a:cubicBezTo>
                  <a:pt x="64637" y="28217"/>
                  <a:pt x="64637" y="28217"/>
                  <a:pt x="64637" y="28186"/>
                </a:cubicBezTo>
                <a:cubicBezTo>
                  <a:pt x="64637" y="28059"/>
                  <a:pt x="64542" y="27964"/>
                  <a:pt x="64479" y="27869"/>
                </a:cubicBezTo>
                <a:cubicBezTo>
                  <a:pt x="64416" y="27806"/>
                  <a:pt x="64321" y="27742"/>
                  <a:pt x="64226" y="27742"/>
                </a:cubicBezTo>
                <a:cubicBezTo>
                  <a:pt x="64226" y="27742"/>
                  <a:pt x="64067" y="27711"/>
                  <a:pt x="63941" y="27647"/>
                </a:cubicBezTo>
                <a:cubicBezTo>
                  <a:pt x="63814" y="27616"/>
                  <a:pt x="63687" y="27584"/>
                  <a:pt x="63687" y="27584"/>
                </a:cubicBezTo>
                <a:lnTo>
                  <a:pt x="63624" y="27584"/>
                </a:lnTo>
                <a:cubicBezTo>
                  <a:pt x="63560" y="27647"/>
                  <a:pt x="63497" y="27647"/>
                  <a:pt x="63434" y="27679"/>
                </a:cubicBezTo>
                <a:lnTo>
                  <a:pt x="63402" y="27679"/>
                </a:lnTo>
                <a:cubicBezTo>
                  <a:pt x="63275" y="27584"/>
                  <a:pt x="63149" y="27584"/>
                  <a:pt x="63054" y="27584"/>
                </a:cubicBezTo>
                <a:lnTo>
                  <a:pt x="62959" y="27584"/>
                </a:lnTo>
                <a:cubicBezTo>
                  <a:pt x="62927" y="27552"/>
                  <a:pt x="62927" y="27552"/>
                  <a:pt x="62927" y="27521"/>
                </a:cubicBezTo>
                <a:cubicBezTo>
                  <a:pt x="62864" y="27426"/>
                  <a:pt x="62800" y="27299"/>
                  <a:pt x="62674" y="27299"/>
                </a:cubicBezTo>
                <a:cubicBezTo>
                  <a:pt x="62674" y="27299"/>
                  <a:pt x="62642" y="27331"/>
                  <a:pt x="62642" y="27331"/>
                </a:cubicBezTo>
                <a:cubicBezTo>
                  <a:pt x="62642" y="27077"/>
                  <a:pt x="62674" y="26792"/>
                  <a:pt x="62737" y="26729"/>
                </a:cubicBezTo>
                <a:cubicBezTo>
                  <a:pt x="62800" y="26634"/>
                  <a:pt x="62800" y="26570"/>
                  <a:pt x="62800" y="26475"/>
                </a:cubicBezTo>
                <a:cubicBezTo>
                  <a:pt x="62800" y="26412"/>
                  <a:pt x="62800" y="26349"/>
                  <a:pt x="62769" y="26317"/>
                </a:cubicBezTo>
                <a:cubicBezTo>
                  <a:pt x="62737" y="26254"/>
                  <a:pt x="62674" y="26222"/>
                  <a:pt x="62579" y="26222"/>
                </a:cubicBezTo>
                <a:lnTo>
                  <a:pt x="62547" y="26222"/>
                </a:lnTo>
                <a:cubicBezTo>
                  <a:pt x="62547" y="26222"/>
                  <a:pt x="62547" y="26222"/>
                  <a:pt x="62515" y="26190"/>
                </a:cubicBezTo>
                <a:cubicBezTo>
                  <a:pt x="62420" y="26095"/>
                  <a:pt x="62294" y="25874"/>
                  <a:pt x="62104" y="25715"/>
                </a:cubicBezTo>
                <a:cubicBezTo>
                  <a:pt x="61850" y="25494"/>
                  <a:pt x="61660" y="25335"/>
                  <a:pt x="61470" y="25050"/>
                </a:cubicBezTo>
                <a:cubicBezTo>
                  <a:pt x="61217" y="24702"/>
                  <a:pt x="60932" y="24512"/>
                  <a:pt x="60774" y="24354"/>
                </a:cubicBezTo>
                <a:cubicBezTo>
                  <a:pt x="60647" y="24195"/>
                  <a:pt x="60425" y="24100"/>
                  <a:pt x="60299" y="24100"/>
                </a:cubicBezTo>
                <a:close/>
                <a:moveTo>
                  <a:pt x="65651" y="28249"/>
                </a:moveTo>
                <a:cubicBezTo>
                  <a:pt x="65556" y="28249"/>
                  <a:pt x="65429" y="28344"/>
                  <a:pt x="65397" y="28471"/>
                </a:cubicBezTo>
                <a:cubicBezTo>
                  <a:pt x="65397" y="28502"/>
                  <a:pt x="65397" y="28502"/>
                  <a:pt x="65397" y="28534"/>
                </a:cubicBezTo>
                <a:cubicBezTo>
                  <a:pt x="65397" y="28724"/>
                  <a:pt x="65556" y="28819"/>
                  <a:pt x="65682" y="28819"/>
                </a:cubicBezTo>
                <a:cubicBezTo>
                  <a:pt x="65777" y="28819"/>
                  <a:pt x="65904" y="28724"/>
                  <a:pt x="65904" y="28566"/>
                </a:cubicBezTo>
                <a:lnTo>
                  <a:pt x="65904" y="28534"/>
                </a:lnTo>
                <a:cubicBezTo>
                  <a:pt x="65904" y="28471"/>
                  <a:pt x="65872" y="28376"/>
                  <a:pt x="65841" y="28344"/>
                </a:cubicBezTo>
                <a:cubicBezTo>
                  <a:pt x="65777" y="28281"/>
                  <a:pt x="65714" y="28249"/>
                  <a:pt x="65651" y="28249"/>
                </a:cubicBezTo>
                <a:close/>
                <a:moveTo>
                  <a:pt x="66917" y="27932"/>
                </a:moveTo>
                <a:cubicBezTo>
                  <a:pt x="66854" y="27932"/>
                  <a:pt x="66759" y="27964"/>
                  <a:pt x="66727" y="28059"/>
                </a:cubicBezTo>
                <a:cubicBezTo>
                  <a:pt x="66664" y="28154"/>
                  <a:pt x="66601" y="28249"/>
                  <a:pt x="66537" y="28344"/>
                </a:cubicBezTo>
                <a:cubicBezTo>
                  <a:pt x="66474" y="28439"/>
                  <a:pt x="66411" y="28534"/>
                  <a:pt x="66411" y="28661"/>
                </a:cubicBezTo>
                <a:cubicBezTo>
                  <a:pt x="66411" y="28661"/>
                  <a:pt x="66411" y="28692"/>
                  <a:pt x="66411" y="28692"/>
                </a:cubicBezTo>
                <a:cubicBezTo>
                  <a:pt x="66411" y="28724"/>
                  <a:pt x="66442" y="28787"/>
                  <a:pt x="66474" y="28819"/>
                </a:cubicBezTo>
                <a:cubicBezTo>
                  <a:pt x="66506" y="28851"/>
                  <a:pt x="66537" y="28882"/>
                  <a:pt x="66569" y="28882"/>
                </a:cubicBezTo>
                <a:cubicBezTo>
                  <a:pt x="66696" y="28851"/>
                  <a:pt x="66759" y="28787"/>
                  <a:pt x="66854" y="28724"/>
                </a:cubicBezTo>
                <a:cubicBezTo>
                  <a:pt x="66886" y="28692"/>
                  <a:pt x="66949" y="28661"/>
                  <a:pt x="66949" y="28629"/>
                </a:cubicBezTo>
                <a:cubicBezTo>
                  <a:pt x="66981" y="28629"/>
                  <a:pt x="67044" y="28597"/>
                  <a:pt x="67107" y="28566"/>
                </a:cubicBezTo>
                <a:cubicBezTo>
                  <a:pt x="67139" y="28566"/>
                  <a:pt x="67202" y="28534"/>
                  <a:pt x="67234" y="28502"/>
                </a:cubicBezTo>
                <a:cubicBezTo>
                  <a:pt x="67297" y="28439"/>
                  <a:pt x="67329" y="28376"/>
                  <a:pt x="67329" y="28312"/>
                </a:cubicBezTo>
                <a:cubicBezTo>
                  <a:pt x="67329" y="28186"/>
                  <a:pt x="67266" y="28122"/>
                  <a:pt x="67202" y="28059"/>
                </a:cubicBezTo>
                <a:cubicBezTo>
                  <a:pt x="67107" y="27996"/>
                  <a:pt x="67044" y="27932"/>
                  <a:pt x="66917" y="27932"/>
                </a:cubicBezTo>
                <a:close/>
                <a:moveTo>
                  <a:pt x="79015" y="30276"/>
                </a:moveTo>
                <a:cubicBezTo>
                  <a:pt x="78920" y="30276"/>
                  <a:pt x="78857" y="30339"/>
                  <a:pt x="78793" y="30371"/>
                </a:cubicBezTo>
                <a:cubicBezTo>
                  <a:pt x="78635" y="30561"/>
                  <a:pt x="78445" y="30846"/>
                  <a:pt x="78445" y="30846"/>
                </a:cubicBezTo>
                <a:cubicBezTo>
                  <a:pt x="78445" y="30877"/>
                  <a:pt x="78413" y="30909"/>
                  <a:pt x="78445" y="30941"/>
                </a:cubicBezTo>
                <a:cubicBezTo>
                  <a:pt x="78445" y="30972"/>
                  <a:pt x="78477" y="30972"/>
                  <a:pt x="78477" y="31004"/>
                </a:cubicBezTo>
                <a:cubicBezTo>
                  <a:pt x="78540" y="31004"/>
                  <a:pt x="78572" y="31036"/>
                  <a:pt x="78603" y="31036"/>
                </a:cubicBezTo>
                <a:cubicBezTo>
                  <a:pt x="78762" y="31036"/>
                  <a:pt x="78888" y="30941"/>
                  <a:pt x="78983" y="30814"/>
                </a:cubicBezTo>
                <a:cubicBezTo>
                  <a:pt x="79078" y="30719"/>
                  <a:pt x="79173" y="30592"/>
                  <a:pt x="79173" y="30466"/>
                </a:cubicBezTo>
                <a:cubicBezTo>
                  <a:pt x="79173" y="30402"/>
                  <a:pt x="79142" y="30307"/>
                  <a:pt x="79078" y="30307"/>
                </a:cubicBezTo>
                <a:cubicBezTo>
                  <a:pt x="79047" y="30276"/>
                  <a:pt x="79047" y="30276"/>
                  <a:pt x="79015" y="30276"/>
                </a:cubicBezTo>
                <a:close/>
                <a:moveTo>
                  <a:pt x="75531" y="31606"/>
                </a:moveTo>
                <a:cubicBezTo>
                  <a:pt x="75500" y="31637"/>
                  <a:pt x="75500" y="31701"/>
                  <a:pt x="75500" y="31732"/>
                </a:cubicBezTo>
                <a:cubicBezTo>
                  <a:pt x="75500" y="31764"/>
                  <a:pt x="75500" y="31796"/>
                  <a:pt x="75531" y="31827"/>
                </a:cubicBezTo>
                <a:cubicBezTo>
                  <a:pt x="75563" y="31891"/>
                  <a:pt x="75626" y="31986"/>
                  <a:pt x="75690" y="32081"/>
                </a:cubicBezTo>
                <a:cubicBezTo>
                  <a:pt x="75753" y="32239"/>
                  <a:pt x="75880" y="32334"/>
                  <a:pt x="76038" y="32366"/>
                </a:cubicBezTo>
                <a:cubicBezTo>
                  <a:pt x="76133" y="32366"/>
                  <a:pt x="76228" y="32239"/>
                  <a:pt x="76228" y="32144"/>
                </a:cubicBezTo>
                <a:cubicBezTo>
                  <a:pt x="76228" y="32113"/>
                  <a:pt x="76228" y="32081"/>
                  <a:pt x="76228" y="32081"/>
                </a:cubicBezTo>
                <a:cubicBezTo>
                  <a:pt x="76260" y="31891"/>
                  <a:pt x="76101" y="31701"/>
                  <a:pt x="75785" y="31637"/>
                </a:cubicBezTo>
                <a:cubicBezTo>
                  <a:pt x="75721" y="31606"/>
                  <a:pt x="75658" y="31606"/>
                  <a:pt x="75626" y="31606"/>
                </a:cubicBezTo>
                <a:close/>
                <a:moveTo>
                  <a:pt x="49974" y="29167"/>
                </a:moveTo>
                <a:cubicBezTo>
                  <a:pt x="49911" y="29167"/>
                  <a:pt x="49848" y="29231"/>
                  <a:pt x="49784" y="29262"/>
                </a:cubicBezTo>
                <a:cubicBezTo>
                  <a:pt x="49658" y="29421"/>
                  <a:pt x="49626" y="29674"/>
                  <a:pt x="49531" y="29832"/>
                </a:cubicBezTo>
                <a:cubicBezTo>
                  <a:pt x="49436" y="29927"/>
                  <a:pt x="49341" y="30054"/>
                  <a:pt x="49278" y="30117"/>
                </a:cubicBezTo>
                <a:cubicBezTo>
                  <a:pt x="49214" y="30181"/>
                  <a:pt x="49183" y="30212"/>
                  <a:pt x="49151" y="30212"/>
                </a:cubicBezTo>
                <a:cubicBezTo>
                  <a:pt x="49151" y="30212"/>
                  <a:pt x="49151" y="30244"/>
                  <a:pt x="49151" y="30244"/>
                </a:cubicBezTo>
                <a:lnTo>
                  <a:pt x="49119" y="30244"/>
                </a:lnTo>
                <a:cubicBezTo>
                  <a:pt x="49024" y="30244"/>
                  <a:pt x="48929" y="30276"/>
                  <a:pt x="48834" y="30371"/>
                </a:cubicBezTo>
                <a:cubicBezTo>
                  <a:pt x="48739" y="30434"/>
                  <a:pt x="48644" y="30561"/>
                  <a:pt x="48644" y="30751"/>
                </a:cubicBezTo>
                <a:cubicBezTo>
                  <a:pt x="48644" y="30782"/>
                  <a:pt x="48644" y="30846"/>
                  <a:pt x="48676" y="30909"/>
                </a:cubicBezTo>
                <a:cubicBezTo>
                  <a:pt x="48739" y="31067"/>
                  <a:pt x="48771" y="31226"/>
                  <a:pt x="48771" y="31352"/>
                </a:cubicBezTo>
                <a:cubicBezTo>
                  <a:pt x="48771" y="31511"/>
                  <a:pt x="48708" y="31637"/>
                  <a:pt x="48676" y="31701"/>
                </a:cubicBezTo>
                <a:cubicBezTo>
                  <a:pt x="48613" y="31764"/>
                  <a:pt x="48613" y="31859"/>
                  <a:pt x="48613" y="31922"/>
                </a:cubicBezTo>
                <a:cubicBezTo>
                  <a:pt x="48613" y="32144"/>
                  <a:pt x="48739" y="32461"/>
                  <a:pt x="48708" y="32651"/>
                </a:cubicBezTo>
                <a:cubicBezTo>
                  <a:pt x="48708" y="32651"/>
                  <a:pt x="48708" y="32683"/>
                  <a:pt x="48708" y="32683"/>
                </a:cubicBezTo>
                <a:cubicBezTo>
                  <a:pt x="48708" y="32714"/>
                  <a:pt x="48708" y="32778"/>
                  <a:pt x="48708" y="32809"/>
                </a:cubicBezTo>
                <a:cubicBezTo>
                  <a:pt x="48708" y="32936"/>
                  <a:pt x="48739" y="33031"/>
                  <a:pt x="48834" y="33126"/>
                </a:cubicBezTo>
                <a:cubicBezTo>
                  <a:pt x="48898" y="33221"/>
                  <a:pt x="49024" y="33253"/>
                  <a:pt x="49151" y="33253"/>
                </a:cubicBezTo>
                <a:cubicBezTo>
                  <a:pt x="49278" y="33253"/>
                  <a:pt x="49404" y="33221"/>
                  <a:pt x="49499" y="33126"/>
                </a:cubicBezTo>
                <a:cubicBezTo>
                  <a:pt x="49594" y="33031"/>
                  <a:pt x="49658" y="32904"/>
                  <a:pt x="49721" y="32746"/>
                </a:cubicBezTo>
                <a:cubicBezTo>
                  <a:pt x="49816" y="32398"/>
                  <a:pt x="49848" y="32081"/>
                  <a:pt x="49943" y="31859"/>
                </a:cubicBezTo>
                <a:cubicBezTo>
                  <a:pt x="50006" y="31701"/>
                  <a:pt x="50069" y="31479"/>
                  <a:pt x="50101" y="31289"/>
                </a:cubicBezTo>
                <a:cubicBezTo>
                  <a:pt x="50164" y="31099"/>
                  <a:pt x="50196" y="30941"/>
                  <a:pt x="50196" y="30877"/>
                </a:cubicBezTo>
                <a:cubicBezTo>
                  <a:pt x="50259" y="30719"/>
                  <a:pt x="50386" y="30307"/>
                  <a:pt x="50386" y="30022"/>
                </a:cubicBezTo>
                <a:cubicBezTo>
                  <a:pt x="50386" y="29991"/>
                  <a:pt x="50354" y="29991"/>
                  <a:pt x="50354" y="29959"/>
                </a:cubicBezTo>
                <a:cubicBezTo>
                  <a:pt x="50354" y="29801"/>
                  <a:pt x="50354" y="29642"/>
                  <a:pt x="50291" y="29516"/>
                </a:cubicBezTo>
                <a:cubicBezTo>
                  <a:pt x="50259" y="29389"/>
                  <a:pt x="50196" y="29262"/>
                  <a:pt x="50069" y="29199"/>
                </a:cubicBezTo>
                <a:cubicBezTo>
                  <a:pt x="50038" y="29199"/>
                  <a:pt x="50006" y="29167"/>
                  <a:pt x="49974" y="29167"/>
                </a:cubicBezTo>
                <a:close/>
                <a:moveTo>
                  <a:pt x="62009" y="3389"/>
                </a:moveTo>
                <a:cubicBezTo>
                  <a:pt x="61914" y="3389"/>
                  <a:pt x="61819" y="3420"/>
                  <a:pt x="61755" y="3452"/>
                </a:cubicBezTo>
                <a:cubicBezTo>
                  <a:pt x="61724" y="3484"/>
                  <a:pt x="61724" y="3484"/>
                  <a:pt x="61692" y="3515"/>
                </a:cubicBezTo>
                <a:cubicBezTo>
                  <a:pt x="61660" y="3547"/>
                  <a:pt x="61692" y="3547"/>
                  <a:pt x="61660" y="3547"/>
                </a:cubicBezTo>
                <a:cubicBezTo>
                  <a:pt x="61660" y="3579"/>
                  <a:pt x="61597" y="3611"/>
                  <a:pt x="61502" y="3642"/>
                </a:cubicBezTo>
                <a:cubicBezTo>
                  <a:pt x="61217" y="3801"/>
                  <a:pt x="61027" y="3864"/>
                  <a:pt x="60964" y="3896"/>
                </a:cubicBezTo>
                <a:cubicBezTo>
                  <a:pt x="60932" y="3896"/>
                  <a:pt x="60805" y="3864"/>
                  <a:pt x="60679" y="3832"/>
                </a:cubicBezTo>
                <a:cubicBezTo>
                  <a:pt x="60615" y="3801"/>
                  <a:pt x="60552" y="3769"/>
                  <a:pt x="60520" y="3769"/>
                </a:cubicBezTo>
                <a:cubicBezTo>
                  <a:pt x="60489" y="3769"/>
                  <a:pt x="60489" y="3737"/>
                  <a:pt x="60457" y="3737"/>
                </a:cubicBezTo>
                <a:cubicBezTo>
                  <a:pt x="60394" y="3706"/>
                  <a:pt x="60362" y="3706"/>
                  <a:pt x="60330" y="3706"/>
                </a:cubicBezTo>
                <a:cubicBezTo>
                  <a:pt x="60204" y="3706"/>
                  <a:pt x="60045" y="3769"/>
                  <a:pt x="59887" y="3832"/>
                </a:cubicBezTo>
                <a:cubicBezTo>
                  <a:pt x="59729" y="3927"/>
                  <a:pt x="59602" y="4022"/>
                  <a:pt x="59507" y="4022"/>
                </a:cubicBezTo>
                <a:lnTo>
                  <a:pt x="59443" y="4022"/>
                </a:lnTo>
                <a:cubicBezTo>
                  <a:pt x="59348" y="3991"/>
                  <a:pt x="59253" y="3991"/>
                  <a:pt x="59158" y="3991"/>
                </a:cubicBezTo>
                <a:cubicBezTo>
                  <a:pt x="59000" y="3991"/>
                  <a:pt x="58842" y="4022"/>
                  <a:pt x="58715" y="4086"/>
                </a:cubicBezTo>
                <a:cubicBezTo>
                  <a:pt x="58525" y="4181"/>
                  <a:pt x="58367" y="4181"/>
                  <a:pt x="58177" y="4371"/>
                </a:cubicBezTo>
                <a:cubicBezTo>
                  <a:pt x="58082" y="4434"/>
                  <a:pt x="57955" y="4497"/>
                  <a:pt x="57860" y="4529"/>
                </a:cubicBezTo>
                <a:cubicBezTo>
                  <a:pt x="57765" y="4561"/>
                  <a:pt x="57702" y="4592"/>
                  <a:pt x="57670" y="4592"/>
                </a:cubicBezTo>
                <a:lnTo>
                  <a:pt x="56973" y="4592"/>
                </a:lnTo>
                <a:cubicBezTo>
                  <a:pt x="56942" y="4592"/>
                  <a:pt x="56910" y="4592"/>
                  <a:pt x="56878" y="4624"/>
                </a:cubicBezTo>
                <a:cubicBezTo>
                  <a:pt x="56847" y="4656"/>
                  <a:pt x="56815" y="4687"/>
                  <a:pt x="56815" y="4751"/>
                </a:cubicBezTo>
                <a:cubicBezTo>
                  <a:pt x="56815" y="4846"/>
                  <a:pt x="56847" y="4877"/>
                  <a:pt x="56878" y="4941"/>
                </a:cubicBezTo>
                <a:cubicBezTo>
                  <a:pt x="56966" y="5028"/>
                  <a:pt x="57108" y="5116"/>
                  <a:pt x="57228" y="5179"/>
                </a:cubicBezTo>
                <a:lnTo>
                  <a:pt x="57228" y="5179"/>
                </a:lnTo>
                <a:cubicBezTo>
                  <a:pt x="57204" y="5171"/>
                  <a:pt x="57180" y="5162"/>
                  <a:pt x="57163" y="5162"/>
                </a:cubicBezTo>
                <a:cubicBezTo>
                  <a:pt x="57037" y="5099"/>
                  <a:pt x="56973" y="5099"/>
                  <a:pt x="56942" y="5067"/>
                </a:cubicBezTo>
                <a:cubicBezTo>
                  <a:pt x="56910" y="5067"/>
                  <a:pt x="56878" y="5036"/>
                  <a:pt x="56783" y="4941"/>
                </a:cubicBezTo>
                <a:cubicBezTo>
                  <a:pt x="56688" y="4814"/>
                  <a:pt x="56562" y="4751"/>
                  <a:pt x="56435" y="4751"/>
                </a:cubicBezTo>
                <a:cubicBezTo>
                  <a:pt x="56308" y="4751"/>
                  <a:pt x="56213" y="4782"/>
                  <a:pt x="56150" y="4909"/>
                </a:cubicBezTo>
                <a:cubicBezTo>
                  <a:pt x="56087" y="5004"/>
                  <a:pt x="56087" y="5131"/>
                  <a:pt x="56055" y="5226"/>
                </a:cubicBezTo>
                <a:cubicBezTo>
                  <a:pt x="56055" y="5257"/>
                  <a:pt x="56055" y="5289"/>
                  <a:pt x="56055" y="5321"/>
                </a:cubicBezTo>
                <a:cubicBezTo>
                  <a:pt x="55992" y="5321"/>
                  <a:pt x="55960" y="5352"/>
                  <a:pt x="55928" y="5352"/>
                </a:cubicBezTo>
                <a:cubicBezTo>
                  <a:pt x="55928" y="5352"/>
                  <a:pt x="55928" y="5321"/>
                  <a:pt x="55928" y="5321"/>
                </a:cubicBezTo>
                <a:cubicBezTo>
                  <a:pt x="55897" y="5226"/>
                  <a:pt x="55897" y="5099"/>
                  <a:pt x="55897" y="5004"/>
                </a:cubicBezTo>
                <a:cubicBezTo>
                  <a:pt x="55897" y="4972"/>
                  <a:pt x="55865" y="4909"/>
                  <a:pt x="55865" y="4877"/>
                </a:cubicBezTo>
                <a:cubicBezTo>
                  <a:pt x="55865" y="4846"/>
                  <a:pt x="55865" y="4814"/>
                  <a:pt x="55833" y="4814"/>
                </a:cubicBezTo>
                <a:cubicBezTo>
                  <a:pt x="55802" y="4782"/>
                  <a:pt x="55770" y="4751"/>
                  <a:pt x="55738" y="4751"/>
                </a:cubicBezTo>
                <a:cubicBezTo>
                  <a:pt x="55643" y="4751"/>
                  <a:pt x="55612" y="4814"/>
                  <a:pt x="55580" y="4877"/>
                </a:cubicBezTo>
                <a:cubicBezTo>
                  <a:pt x="55517" y="5004"/>
                  <a:pt x="55485" y="5036"/>
                  <a:pt x="55453" y="5099"/>
                </a:cubicBezTo>
                <a:cubicBezTo>
                  <a:pt x="55419" y="5116"/>
                  <a:pt x="55395" y="5151"/>
                  <a:pt x="55384" y="5189"/>
                </a:cubicBezTo>
                <a:lnTo>
                  <a:pt x="55384" y="5189"/>
                </a:lnTo>
                <a:cubicBezTo>
                  <a:pt x="55388" y="5170"/>
                  <a:pt x="55390" y="5150"/>
                  <a:pt x="55390" y="5131"/>
                </a:cubicBezTo>
                <a:cubicBezTo>
                  <a:pt x="55390" y="5036"/>
                  <a:pt x="55358" y="4941"/>
                  <a:pt x="55263" y="4877"/>
                </a:cubicBezTo>
                <a:cubicBezTo>
                  <a:pt x="55073" y="4782"/>
                  <a:pt x="54946" y="4624"/>
                  <a:pt x="54788" y="4529"/>
                </a:cubicBezTo>
                <a:lnTo>
                  <a:pt x="54693" y="4529"/>
                </a:lnTo>
                <a:cubicBezTo>
                  <a:pt x="54566" y="4529"/>
                  <a:pt x="54471" y="4624"/>
                  <a:pt x="54408" y="4719"/>
                </a:cubicBezTo>
                <a:cubicBezTo>
                  <a:pt x="54345" y="4814"/>
                  <a:pt x="54281" y="4909"/>
                  <a:pt x="54218" y="4941"/>
                </a:cubicBezTo>
                <a:cubicBezTo>
                  <a:pt x="54155" y="5004"/>
                  <a:pt x="54123" y="5067"/>
                  <a:pt x="54091" y="5099"/>
                </a:cubicBezTo>
                <a:cubicBezTo>
                  <a:pt x="54060" y="5131"/>
                  <a:pt x="54060" y="5162"/>
                  <a:pt x="53996" y="5162"/>
                </a:cubicBezTo>
                <a:cubicBezTo>
                  <a:pt x="53838" y="5194"/>
                  <a:pt x="53743" y="5321"/>
                  <a:pt x="53743" y="5479"/>
                </a:cubicBezTo>
                <a:cubicBezTo>
                  <a:pt x="53743" y="5637"/>
                  <a:pt x="53806" y="5764"/>
                  <a:pt x="53965" y="5859"/>
                </a:cubicBezTo>
                <a:cubicBezTo>
                  <a:pt x="54060" y="5922"/>
                  <a:pt x="54123" y="5954"/>
                  <a:pt x="54186" y="6017"/>
                </a:cubicBezTo>
                <a:cubicBezTo>
                  <a:pt x="54218" y="6017"/>
                  <a:pt x="54218" y="6049"/>
                  <a:pt x="54218" y="6049"/>
                </a:cubicBezTo>
                <a:lnTo>
                  <a:pt x="54218" y="6081"/>
                </a:lnTo>
                <a:cubicBezTo>
                  <a:pt x="54186" y="6081"/>
                  <a:pt x="54091" y="6049"/>
                  <a:pt x="54060" y="6017"/>
                </a:cubicBezTo>
                <a:cubicBezTo>
                  <a:pt x="53996" y="6017"/>
                  <a:pt x="53933" y="5986"/>
                  <a:pt x="53933" y="5986"/>
                </a:cubicBezTo>
                <a:cubicBezTo>
                  <a:pt x="53901" y="5986"/>
                  <a:pt x="53680" y="5859"/>
                  <a:pt x="53521" y="5827"/>
                </a:cubicBezTo>
                <a:cubicBezTo>
                  <a:pt x="53507" y="5831"/>
                  <a:pt x="53493" y="5832"/>
                  <a:pt x="53478" y="5832"/>
                </a:cubicBezTo>
                <a:cubicBezTo>
                  <a:pt x="53353" y="5832"/>
                  <a:pt x="53187" y="5729"/>
                  <a:pt x="53046" y="5701"/>
                </a:cubicBezTo>
                <a:cubicBezTo>
                  <a:pt x="52983" y="5701"/>
                  <a:pt x="52920" y="5669"/>
                  <a:pt x="52825" y="5669"/>
                </a:cubicBezTo>
                <a:cubicBezTo>
                  <a:pt x="52698" y="5701"/>
                  <a:pt x="52540" y="5701"/>
                  <a:pt x="52413" y="5796"/>
                </a:cubicBezTo>
                <a:cubicBezTo>
                  <a:pt x="52381" y="5859"/>
                  <a:pt x="52318" y="5922"/>
                  <a:pt x="52286" y="5986"/>
                </a:cubicBezTo>
                <a:cubicBezTo>
                  <a:pt x="52223" y="6049"/>
                  <a:pt x="52160" y="6081"/>
                  <a:pt x="52160" y="6081"/>
                </a:cubicBezTo>
                <a:lnTo>
                  <a:pt x="52128" y="6081"/>
                </a:lnTo>
                <a:cubicBezTo>
                  <a:pt x="52096" y="6049"/>
                  <a:pt x="52065" y="6017"/>
                  <a:pt x="52033" y="5986"/>
                </a:cubicBezTo>
                <a:cubicBezTo>
                  <a:pt x="52001" y="5954"/>
                  <a:pt x="51938" y="5922"/>
                  <a:pt x="51875" y="5922"/>
                </a:cubicBezTo>
                <a:cubicBezTo>
                  <a:pt x="51811" y="5922"/>
                  <a:pt x="51748" y="5954"/>
                  <a:pt x="51685" y="5986"/>
                </a:cubicBezTo>
                <a:lnTo>
                  <a:pt x="51336" y="5986"/>
                </a:lnTo>
                <a:cubicBezTo>
                  <a:pt x="51273" y="5986"/>
                  <a:pt x="51178" y="5986"/>
                  <a:pt x="51115" y="6081"/>
                </a:cubicBezTo>
                <a:cubicBezTo>
                  <a:pt x="51083" y="6112"/>
                  <a:pt x="51083" y="6112"/>
                  <a:pt x="51083" y="6144"/>
                </a:cubicBezTo>
                <a:cubicBezTo>
                  <a:pt x="51051" y="6112"/>
                  <a:pt x="50956" y="6081"/>
                  <a:pt x="50861" y="6049"/>
                </a:cubicBezTo>
                <a:cubicBezTo>
                  <a:pt x="50766" y="6017"/>
                  <a:pt x="50703" y="5986"/>
                  <a:pt x="50639" y="5986"/>
                </a:cubicBezTo>
                <a:cubicBezTo>
                  <a:pt x="50513" y="5986"/>
                  <a:pt x="50449" y="6049"/>
                  <a:pt x="50386" y="6112"/>
                </a:cubicBezTo>
                <a:cubicBezTo>
                  <a:pt x="50323" y="6144"/>
                  <a:pt x="50291" y="6176"/>
                  <a:pt x="50164" y="6207"/>
                </a:cubicBezTo>
                <a:cubicBezTo>
                  <a:pt x="50101" y="6239"/>
                  <a:pt x="50038" y="6239"/>
                  <a:pt x="49974" y="6239"/>
                </a:cubicBezTo>
                <a:cubicBezTo>
                  <a:pt x="49879" y="6239"/>
                  <a:pt x="49784" y="6207"/>
                  <a:pt x="49721" y="6207"/>
                </a:cubicBezTo>
                <a:cubicBezTo>
                  <a:pt x="49626" y="6207"/>
                  <a:pt x="49531" y="6239"/>
                  <a:pt x="49468" y="6334"/>
                </a:cubicBezTo>
                <a:cubicBezTo>
                  <a:pt x="49446" y="6356"/>
                  <a:pt x="49424" y="6392"/>
                  <a:pt x="49403" y="6423"/>
                </a:cubicBezTo>
                <a:lnTo>
                  <a:pt x="49403" y="6423"/>
                </a:lnTo>
                <a:cubicBezTo>
                  <a:pt x="49404" y="6417"/>
                  <a:pt x="49404" y="6410"/>
                  <a:pt x="49404" y="6397"/>
                </a:cubicBezTo>
                <a:cubicBezTo>
                  <a:pt x="49436" y="6302"/>
                  <a:pt x="49499" y="6239"/>
                  <a:pt x="49499" y="6144"/>
                </a:cubicBezTo>
                <a:cubicBezTo>
                  <a:pt x="49499" y="6081"/>
                  <a:pt x="49468" y="6049"/>
                  <a:pt x="49436" y="5986"/>
                </a:cubicBezTo>
                <a:cubicBezTo>
                  <a:pt x="49341" y="5922"/>
                  <a:pt x="49246" y="5922"/>
                  <a:pt x="49151" y="5922"/>
                </a:cubicBezTo>
                <a:lnTo>
                  <a:pt x="48929" y="5922"/>
                </a:lnTo>
                <a:cubicBezTo>
                  <a:pt x="48866" y="5954"/>
                  <a:pt x="48803" y="5954"/>
                  <a:pt x="48739" y="6017"/>
                </a:cubicBezTo>
                <a:cubicBezTo>
                  <a:pt x="48708" y="6112"/>
                  <a:pt x="48708" y="6176"/>
                  <a:pt x="48708" y="6239"/>
                </a:cubicBezTo>
                <a:cubicBezTo>
                  <a:pt x="48708" y="6366"/>
                  <a:pt x="48708" y="6492"/>
                  <a:pt x="48739" y="6587"/>
                </a:cubicBezTo>
                <a:cubicBezTo>
                  <a:pt x="48771" y="6587"/>
                  <a:pt x="48771" y="6587"/>
                  <a:pt x="48771" y="6619"/>
                </a:cubicBezTo>
                <a:cubicBezTo>
                  <a:pt x="48739" y="6587"/>
                  <a:pt x="48676" y="6556"/>
                  <a:pt x="48644" y="6556"/>
                </a:cubicBezTo>
                <a:lnTo>
                  <a:pt x="48581" y="6556"/>
                </a:lnTo>
                <a:cubicBezTo>
                  <a:pt x="48549" y="6556"/>
                  <a:pt x="48486" y="6587"/>
                  <a:pt x="48454" y="6587"/>
                </a:cubicBezTo>
                <a:cubicBezTo>
                  <a:pt x="48454" y="6587"/>
                  <a:pt x="48486" y="6556"/>
                  <a:pt x="48486" y="6524"/>
                </a:cubicBezTo>
                <a:cubicBezTo>
                  <a:pt x="48486" y="6397"/>
                  <a:pt x="48423" y="6366"/>
                  <a:pt x="48359" y="6334"/>
                </a:cubicBezTo>
                <a:cubicBezTo>
                  <a:pt x="48201" y="6239"/>
                  <a:pt x="48011" y="6144"/>
                  <a:pt x="47726" y="6081"/>
                </a:cubicBezTo>
                <a:cubicBezTo>
                  <a:pt x="47441" y="6049"/>
                  <a:pt x="47124" y="6049"/>
                  <a:pt x="46713" y="5859"/>
                </a:cubicBezTo>
                <a:cubicBezTo>
                  <a:pt x="46301" y="5669"/>
                  <a:pt x="46206" y="5606"/>
                  <a:pt x="46016" y="5542"/>
                </a:cubicBezTo>
                <a:cubicBezTo>
                  <a:pt x="45857" y="5479"/>
                  <a:pt x="45161" y="5352"/>
                  <a:pt x="44622" y="5321"/>
                </a:cubicBezTo>
                <a:cubicBezTo>
                  <a:pt x="44496" y="5321"/>
                  <a:pt x="44401" y="5352"/>
                  <a:pt x="44306" y="5352"/>
                </a:cubicBezTo>
                <a:cubicBezTo>
                  <a:pt x="44052" y="5416"/>
                  <a:pt x="43609" y="5542"/>
                  <a:pt x="43229" y="5669"/>
                </a:cubicBezTo>
                <a:cubicBezTo>
                  <a:pt x="43007" y="5732"/>
                  <a:pt x="42817" y="5796"/>
                  <a:pt x="42691" y="5859"/>
                </a:cubicBezTo>
                <a:cubicBezTo>
                  <a:pt x="42627" y="5891"/>
                  <a:pt x="42564" y="5922"/>
                  <a:pt x="42501" y="5922"/>
                </a:cubicBezTo>
                <a:cubicBezTo>
                  <a:pt x="42469" y="5954"/>
                  <a:pt x="42437" y="5954"/>
                  <a:pt x="42406" y="5986"/>
                </a:cubicBezTo>
                <a:cubicBezTo>
                  <a:pt x="42342" y="6049"/>
                  <a:pt x="42311" y="6144"/>
                  <a:pt x="42216" y="6271"/>
                </a:cubicBezTo>
                <a:cubicBezTo>
                  <a:pt x="42152" y="6366"/>
                  <a:pt x="42089" y="6492"/>
                  <a:pt x="41962" y="6619"/>
                </a:cubicBezTo>
                <a:cubicBezTo>
                  <a:pt x="41709" y="6872"/>
                  <a:pt x="41265" y="7411"/>
                  <a:pt x="40949" y="7474"/>
                </a:cubicBezTo>
                <a:cubicBezTo>
                  <a:pt x="40759" y="7537"/>
                  <a:pt x="40537" y="7664"/>
                  <a:pt x="40410" y="7791"/>
                </a:cubicBezTo>
                <a:cubicBezTo>
                  <a:pt x="40315" y="7854"/>
                  <a:pt x="40252" y="7917"/>
                  <a:pt x="40189" y="7981"/>
                </a:cubicBezTo>
                <a:cubicBezTo>
                  <a:pt x="40157" y="8044"/>
                  <a:pt x="40125" y="8076"/>
                  <a:pt x="40094" y="8171"/>
                </a:cubicBezTo>
                <a:cubicBezTo>
                  <a:pt x="40125" y="8234"/>
                  <a:pt x="40157" y="8329"/>
                  <a:pt x="40157" y="8424"/>
                </a:cubicBezTo>
                <a:cubicBezTo>
                  <a:pt x="40189" y="8519"/>
                  <a:pt x="40220" y="8614"/>
                  <a:pt x="40220" y="8646"/>
                </a:cubicBezTo>
                <a:cubicBezTo>
                  <a:pt x="40220" y="8678"/>
                  <a:pt x="40220" y="8709"/>
                  <a:pt x="40220" y="8741"/>
                </a:cubicBezTo>
                <a:cubicBezTo>
                  <a:pt x="40220" y="8836"/>
                  <a:pt x="40252" y="8931"/>
                  <a:pt x="40315" y="9058"/>
                </a:cubicBezTo>
                <a:cubicBezTo>
                  <a:pt x="40347" y="9153"/>
                  <a:pt x="40442" y="9279"/>
                  <a:pt x="40569" y="9311"/>
                </a:cubicBezTo>
                <a:cubicBezTo>
                  <a:pt x="40664" y="9374"/>
                  <a:pt x="40790" y="9406"/>
                  <a:pt x="40885" y="9406"/>
                </a:cubicBezTo>
                <a:cubicBezTo>
                  <a:pt x="40949" y="9406"/>
                  <a:pt x="40980" y="9374"/>
                  <a:pt x="41044" y="9374"/>
                </a:cubicBezTo>
                <a:cubicBezTo>
                  <a:pt x="40949" y="9406"/>
                  <a:pt x="40854" y="9469"/>
                  <a:pt x="40822" y="9564"/>
                </a:cubicBezTo>
                <a:cubicBezTo>
                  <a:pt x="40759" y="9691"/>
                  <a:pt x="40727" y="9849"/>
                  <a:pt x="40727" y="9976"/>
                </a:cubicBezTo>
                <a:cubicBezTo>
                  <a:pt x="40727" y="10071"/>
                  <a:pt x="40759" y="10134"/>
                  <a:pt x="40790" y="10198"/>
                </a:cubicBezTo>
                <a:cubicBezTo>
                  <a:pt x="40822" y="10229"/>
                  <a:pt x="40822" y="10261"/>
                  <a:pt x="40854" y="10293"/>
                </a:cubicBezTo>
                <a:cubicBezTo>
                  <a:pt x="40790" y="10293"/>
                  <a:pt x="40727" y="10261"/>
                  <a:pt x="40664" y="10261"/>
                </a:cubicBezTo>
                <a:cubicBezTo>
                  <a:pt x="40505" y="10261"/>
                  <a:pt x="40379" y="10293"/>
                  <a:pt x="40284" y="10419"/>
                </a:cubicBezTo>
                <a:cubicBezTo>
                  <a:pt x="40157" y="10546"/>
                  <a:pt x="39935" y="10768"/>
                  <a:pt x="39872" y="10863"/>
                </a:cubicBezTo>
                <a:cubicBezTo>
                  <a:pt x="39840" y="10863"/>
                  <a:pt x="39745" y="10863"/>
                  <a:pt x="39682" y="10894"/>
                </a:cubicBezTo>
                <a:cubicBezTo>
                  <a:pt x="39650" y="10894"/>
                  <a:pt x="39619" y="10894"/>
                  <a:pt x="39587" y="10926"/>
                </a:cubicBezTo>
                <a:cubicBezTo>
                  <a:pt x="39587" y="10894"/>
                  <a:pt x="39587" y="10894"/>
                  <a:pt x="39587" y="10894"/>
                </a:cubicBezTo>
                <a:cubicBezTo>
                  <a:pt x="39555" y="10673"/>
                  <a:pt x="39365" y="10388"/>
                  <a:pt x="39144" y="10261"/>
                </a:cubicBezTo>
                <a:cubicBezTo>
                  <a:pt x="39112" y="10261"/>
                  <a:pt x="39017" y="10134"/>
                  <a:pt x="38922" y="9976"/>
                </a:cubicBezTo>
                <a:cubicBezTo>
                  <a:pt x="38827" y="9849"/>
                  <a:pt x="38764" y="9723"/>
                  <a:pt x="38700" y="9659"/>
                </a:cubicBezTo>
                <a:cubicBezTo>
                  <a:pt x="38700" y="9628"/>
                  <a:pt x="38732" y="9501"/>
                  <a:pt x="38764" y="9343"/>
                </a:cubicBezTo>
                <a:cubicBezTo>
                  <a:pt x="38764" y="9279"/>
                  <a:pt x="38732" y="9216"/>
                  <a:pt x="38669" y="9153"/>
                </a:cubicBezTo>
                <a:cubicBezTo>
                  <a:pt x="38605" y="9058"/>
                  <a:pt x="38542" y="8994"/>
                  <a:pt x="38479" y="8963"/>
                </a:cubicBezTo>
                <a:cubicBezTo>
                  <a:pt x="38415" y="8931"/>
                  <a:pt x="38352" y="8931"/>
                  <a:pt x="38289" y="8868"/>
                </a:cubicBezTo>
                <a:cubicBezTo>
                  <a:pt x="38225" y="8836"/>
                  <a:pt x="38162" y="8804"/>
                  <a:pt x="38130" y="8804"/>
                </a:cubicBezTo>
                <a:cubicBezTo>
                  <a:pt x="37940" y="8804"/>
                  <a:pt x="37845" y="8963"/>
                  <a:pt x="37782" y="9058"/>
                </a:cubicBezTo>
                <a:cubicBezTo>
                  <a:pt x="37750" y="9089"/>
                  <a:pt x="37750" y="9089"/>
                  <a:pt x="37750" y="9089"/>
                </a:cubicBezTo>
                <a:cubicBezTo>
                  <a:pt x="37750" y="9089"/>
                  <a:pt x="37687" y="9026"/>
                  <a:pt x="37592" y="9026"/>
                </a:cubicBezTo>
                <a:cubicBezTo>
                  <a:pt x="37560" y="9026"/>
                  <a:pt x="37528" y="9026"/>
                  <a:pt x="37497" y="9058"/>
                </a:cubicBezTo>
                <a:cubicBezTo>
                  <a:pt x="37370" y="9089"/>
                  <a:pt x="37338" y="9216"/>
                  <a:pt x="37338" y="9343"/>
                </a:cubicBezTo>
                <a:cubicBezTo>
                  <a:pt x="37338" y="9438"/>
                  <a:pt x="37370" y="9564"/>
                  <a:pt x="37433" y="9659"/>
                </a:cubicBezTo>
                <a:cubicBezTo>
                  <a:pt x="37465" y="9691"/>
                  <a:pt x="37465" y="9723"/>
                  <a:pt x="37497" y="9786"/>
                </a:cubicBezTo>
                <a:cubicBezTo>
                  <a:pt x="37465" y="9754"/>
                  <a:pt x="37433" y="9754"/>
                  <a:pt x="37402" y="9754"/>
                </a:cubicBezTo>
                <a:cubicBezTo>
                  <a:pt x="37370" y="9754"/>
                  <a:pt x="37338" y="9754"/>
                  <a:pt x="37307" y="9786"/>
                </a:cubicBezTo>
                <a:cubicBezTo>
                  <a:pt x="37180" y="9818"/>
                  <a:pt x="37117" y="9913"/>
                  <a:pt x="37085" y="9976"/>
                </a:cubicBezTo>
                <a:cubicBezTo>
                  <a:pt x="37053" y="10008"/>
                  <a:pt x="37053" y="10039"/>
                  <a:pt x="37022" y="10039"/>
                </a:cubicBezTo>
                <a:cubicBezTo>
                  <a:pt x="36958" y="10039"/>
                  <a:pt x="36895" y="10039"/>
                  <a:pt x="36832" y="10071"/>
                </a:cubicBezTo>
                <a:cubicBezTo>
                  <a:pt x="36768" y="10134"/>
                  <a:pt x="36705" y="10198"/>
                  <a:pt x="36705" y="10293"/>
                </a:cubicBezTo>
                <a:cubicBezTo>
                  <a:pt x="36705" y="10324"/>
                  <a:pt x="36705" y="10356"/>
                  <a:pt x="36737" y="10388"/>
                </a:cubicBezTo>
                <a:cubicBezTo>
                  <a:pt x="36737" y="10514"/>
                  <a:pt x="36768" y="10578"/>
                  <a:pt x="36768" y="10609"/>
                </a:cubicBezTo>
                <a:lnTo>
                  <a:pt x="36768" y="10641"/>
                </a:lnTo>
                <a:cubicBezTo>
                  <a:pt x="36705" y="10673"/>
                  <a:pt x="36673" y="10768"/>
                  <a:pt x="36673" y="10831"/>
                </a:cubicBezTo>
                <a:cubicBezTo>
                  <a:pt x="36673" y="10926"/>
                  <a:pt x="36705" y="10989"/>
                  <a:pt x="36768" y="11084"/>
                </a:cubicBezTo>
                <a:cubicBezTo>
                  <a:pt x="36800" y="11148"/>
                  <a:pt x="36863" y="11211"/>
                  <a:pt x="36958" y="11211"/>
                </a:cubicBezTo>
                <a:cubicBezTo>
                  <a:pt x="36990" y="11243"/>
                  <a:pt x="36990" y="11243"/>
                  <a:pt x="37022" y="11243"/>
                </a:cubicBezTo>
                <a:cubicBezTo>
                  <a:pt x="37212" y="11211"/>
                  <a:pt x="37370" y="11084"/>
                  <a:pt x="37497" y="11021"/>
                </a:cubicBezTo>
                <a:cubicBezTo>
                  <a:pt x="37624" y="10926"/>
                  <a:pt x="37845" y="10768"/>
                  <a:pt x="37845" y="10483"/>
                </a:cubicBezTo>
                <a:cubicBezTo>
                  <a:pt x="37845" y="10356"/>
                  <a:pt x="37845" y="10261"/>
                  <a:pt x="37814" y="10134"/>
                </a:cubicBezTo>
                <a:lnTo>
                  <a:pt x="37814" y="10134"/>
                </a:lnTo>
                <a:cubicBezTo>
                  <a:pt x="37845" y="10166"/>
                  <a:pt x="37845" y="10166"/>
                  <a:pt x="37877" y="10166"/>
                </a:cubicBezTo>
                <a:cubicBezTo>
                  <a:pt x="37972" y="10229"/>
                  <a:pt x="38067" y="10261"/>
                  <a:pt x="38162" y="10293"/>
                </a:cubicBezTo>
                <a:cubicBezTo>
                  <a:pt x="38194" y="10324"/>
                  <a:pt x="38194" y="10324"/>
                  <a:pt x="38225" y="10324"/>
                </a:cubicBezTo>
                <a:cubicBezTo>
                  <a:pt x="38162" y="10388"/>
                  <a:pt x="38067" y="10451"/>
                  <a:pt x="38004" y="10546"/>
                </a:cubicBezTo>
                <a:cubicBezTo>
                  <a:pt x="37909" y="10641"/>
                  <a:pt x="37845" y="10736"/>
                  <a:pt x="37814" y="10863"/>
                </a:cubicBezTo>
                <a:cubicBezTo>
                  <a:pt x="37782" y="10863"/>
                  <a:pt x="37782" y="10894"/>
                  <a:pt x="37782" y="10894"/>
                </a:cubicBezTo>
                <a:cubicBezTo>
                  <a:pt x="37814" y="11084"/>
                  <a:pt x="37909" y="11116"/>
                  <a:pt x="38004" y="11179"/>
                </a:cubicBezTo>
                <a:cubicBezTo>
                  <a:pt x="38035" y="11211"/>
                  <a:pt x="38067" y="11211"/>
                  <a:pt x="38067" y="11243"/>
                </a:cubicBezTo>
                <a:cubicBezTo>
                  <a:pt x="38067" y="11274"/>
                  <a:pt x="38067" y="11306"/>
                  <a:pt x="38067" y="11338"/>
                </a:cubicBezTo>
                <a:cubicBezTo>
                  <a:pt x="38067" y="11369"/>
                  <a:pt x="38099" y="11464"/>
                  <a:pt x="38162" y="11496"/>
                </a:cubicBezTo>
                <a:lnTo>
                  <a:pt x="38225" y="11496"/>
                </a:lnTo>
                <a:cubicBezTo>
                  <a:pt x="38352" y="11496"/>
                  <a:pt x="38384" y="11433"/>
                  <a:pt x="38415" y="11401"/>
                </a:cubicBezTo>
                <a:cubicBezTo>
                  <a:pt x="38447" y="11338"/>
                  <a:pt x="38479" y="11338"/>
                  <a:pt x="38510" y="11338"/>
                </a:cubicBezTo>
                <a:cubicBezTo>
                  <a:pt x="38605" y="11338"/>
                  <a:pt x="38890" y="11433"/>
                  <a:pt x="39080" y="11464"/>
                </a:cubicBezTo>
                <a:cubicBezTo>
                  <a:pt x="38954" y="11496"/>
                  <a:pt x="38795" y="11528"/>
                  <a:pt x="38669" y="11559"/>
                </a:cubicBezTo>
                <a:cubicBezTo>
                  <a:pt x="38510" y="11591"/>
                  <a:pt x="38447" y="11654"/>
                  <a:pt x="38415" y="11686"/>
                </a:cubicBezTo>
                <a:cubicBezTo>
                  <a:pt x="38352" y="11718"/>
                  <a:pt x="38320" y="11749"/>
                  <a:pt x="38194" y="11749"/>
                </a:cubicBezTo>
                <a:cubicBezTo>
                  <a:pt x="38099" y="11749"/>
                  <a:pt x="38035" y="11781"/>
                  <a:pt x="38004" y="11813"/>
                </a:cubicBezTo>
                <a:cubicBezTo>
                  <a:pt x="37940" y="11844"/>
                  <a:pt x="37877" y="11876"/>
                  <a:pt x="37877" y="11971"/>
                </a:cubicBezTo>
                <a:cubicBezTo>
                  <a:pt x="37877" y="12034"/>
                  <a:pt x="37940" y="12098"/>
                  <a:pt x="37972" y="12129"/>
                </a:cubicBezTo>
                <a:cubicBezTo>
                  <a:pt x="38004" y="12161"/>
                  <a:pt x="38067" y="12161"/>
                  <a:pt x="38130" y="12193"/>
                </a:cubicBezTo>
                <a:cubicBezTo>
                  <a:pt x="38225" y="12193"/>
                  <a:pt x="38384" y="12256"/>
                  <a:pt x="38510" y="12351"/>
                </a:cubicBezTo>
                <a:cubicBezTo>
                  <a:pt x="38605" y="12414"/>
                  <a:pt x="38700" y="12509"/>
                  <a:pt x="38700" y="12541"/>
                </a:cubicBezTo>
                <a:cubicBezTo>
                  <a:pt x="38700" y="12573"/>
                  <a:pt x="38700" y="12604"/>
                  <a:pt x="38700" y="12668"/>
                </a:cubicBezTo>
                <a:cubicBezTo>
                  <a:pt x="38700" y="12826"/>
                  <a:pt x="38669" y="13016"/>
                  <a:pt x="38574" y="13175"/>
                </a:cubicBezTo>
                <a:cubicBezTo>
                  <a:pt x="38574" y="13175"/>
                  <a:pt x="38542" y="13206"/>
                  <a:pt x="38447" y="13206"/>
                </a:cubicBezTo>
                <a:cubicBezTo>
                  <a:pt x="38320" y="13206"/>
                  <a:pt x="38130" y="13175"/>
                  <a:pt x="38004" y="13175"/>
                </a:cubicBezTo>
                <a:cubicBezTo>
                  <a:pt x="37877" y="13175"/>
                  <a:pt x="37592" y="13111"/>
                  <a:pt x="37402" y="13111"/>
                </a:cubicBezTo>
                <a:cubicBezTo>
                  <a:pt x="37275" y="13111"/>
                  <a:pt x="37180" y="13143"/>
                  <a:pt x="37085" y="13175"/>
                </a:cubicBezTo>
                <a:cubicBezTo>
                  <a:pt x="36927" y="13270"/>
                  <a:pt x="36895" y="13491"/>
                  <a:pt x="36895" y="13681"/>
                </a:cubicBezTo>
                <a:cubicBezTo>
                  <a:pt x="36895" y="13840"/>
                  <a:pt x="36927" y="13998"/>
                  <a:pt x="36958" y="14093"/>
                </a:cubicBezTo>
                <a:cubicBezTo>
                  <a:pt x="36958" y="14156"/>
                  <a:pt x="36958" y="14188"/>
                  <a:pt x="36958" y="14220"/>
                </a:cubicBezTo>
                <a:cubicBezTo>
                  <a:pt x="36958" y="14315"/>
                  <a:pt x="36927" y="14346"/>
                  <a:pt x="36895" y="14410"/>
                </a:cubicBezTo>
                <a:cubicBezTo>
                  <a:pt x="36800" y="14473"/>
                  <a:pt x="36800" y="14568"/>
                  <a:pt x="36800" y="14695"/>
                </a:cubicBezTo>
                <a:cubicBezTo>
                  <a:pt x="36800" y="14790"/>
                  <a:pt x="36800" y="14885"/>
                  <a:pt x="36895" y="14948"/>
                </a:cubicBezTo>
                <a:cubicBezTo>
                  <a:pt x="36927" y="14980"/>
                  <a:pt x="36958" y="15043"/>
                  <a:pt x="36990" y="15138"/>
                </a:cubicBezTo>
                <a:cubicBezTo>
                  <a:pt x="37053" y="15201"/>
                  <a:pt x="37053" y="15265"/>
                  <a:pt x="37180" y="15328"/>
                </a:cubicBezTo>
                <a:lnTo>
                  <a:pt x="37243" y="15328"/>
                </a:lnTo>
                <a:cubicBezTo>
                  <a:pt x="37307" y="15328"/>
                  <a:pt x="37370" y="15296"/>
                  <a:pt x="37433" y="15296"/>
                </a:cubicBezTo>
                <a:cubicBezTo>
                  <a:pt x="37497" y="15296"/>
                  <a:pt x="37528" y="15328"/>
                  <a:pt x="37528" y="15328"/>
                </a:cubicBezTo>
                <a:cubicBezTo>
                  <a:pt x="37560" y="15360"/>
                  <a:pt x="37592" y="15455"/>
                  <a:pt x="37655" y="15518"/>
                </a:cubicBezTo>
                <a:cubicBezTo>
                  <a:pt x="37655" y="15550"/>
                  <a:pt x="37687" y="15613"/>
                  <a:pt x="37719" y="15645"/>
                </a:cubicBezTo>
                <a:cubicBezTo>
                  <a:pt x="37592" y="15740"/>
                  <a:pt x="37465" y="15835"/>
                  <a:pt x="37402" y="15930"/>
                </a:cubicBezTo>
                <a:cubicBezTo>
                  <a:pt x="37338" y="15961"/>
                  <a:pt x="37307" y="15993"/>
                  <a:pt x="37275" y="16025"/>
                </a:cubicBezTo>
                <a:cubicBezTo>
                  <a:pt x="37275" y="16025"/>
                  <a:pt x="37243" y="16025"/>
                  <a:pt x="37243" y="16056"/>
                </a:cubicBezTo>
                <a:cubicBezTo>
                  <a:pt x="37212" y="16056"/>
                  <a:pt x="37180" y="16056"/>
                  <a:pt x="37148" y="16088"/>
                </a:cubicBezTo>
                <a:cubicBezTo>
                  <a:pt x="37053" y="16183"/>
                  <a:pt x="36927" y="16373"/>
                  <a:pt x="36832" y="16658"/>
                </a:cubicBezTo>
                <a:cubicBezTo>
                  <a:pt x="36768" y="16848"/>
                  <a:pt x="36768" y="17038"/>
                  <a:pt x="36768" y="17165"/>
                </a:cubicBezTo>
                <a:cubicBezTo>
                  <a:pt x="36768" y="17291"/>
                  <a:pt x="36737" y="17355"/>
                  <a:pt x="36705" y="17386"/>
                </a:cubicBezTo>
                <a:cubicBezTo>
                  <a:pt x="36483" y="17513"/>
                  <a:pt x="36103" y="17766"/>
                  <a:pt x="35945" y="17988"/>
                </a:cubicBezTo>
                <a:cubicBezTo>
                  <a:pt x="35850" y="18115"/>
                  <a:pt x="35755" y="18337"/>
                  <a:pt x="35660" y="18558"/>
                </a:cubicBezTo>
                <a:cubicBezTo>
                  <a:pt x="35565" y="18812"/>
                  <a:pt x="35470" y="19065"/>
                  <a:pt x="35407" y="19192"/>
                </a:cubicBezTo>
                <a:cubicBezTo>
                  <a:pt x="35312" y="19318"/>
                  <a:pt x="35312" y="19445"/>
                  <a:pt x="35312" y="19540"/>
                </a:cubicBezTo>
                <a:cubicBezTo>
                  <a:pt x="35312" y="19762"/>
                  <a:pt x="35407" y="19983"/>
                  <a:pt x="35407" y="20078"/>
                </a:cubicBezTo>
                <a:cubicBezTo>
                  <a:pt x="35438" y="20205"/>
                  <a:pt x="35502" y="20363"/>
                  <a:pt x="35502" y="20522"/>
                </a:cubicBezTo>
                <a:cubicBezTo>
                  <a:pt x="35502" y="20648"/>
                  <a:pt x="35470" y="20775"/>
                  <a:pt x="35407" y="20902"/>
                </a:cubicBezTo>
                <a:cubicBezTo>
                  <a:pt x="35280" y="21060"/>
                  <a:pt x="35248" y="21218"/>
                  <a:pt x="35217" y="21282"/>
                </a:cubicBezTo>
                <a:cubicBezTo>
                  <a:pt x="35185" y="21345"/>
                  <a:pt x="35185" y="21377"/>
                  <a:pt x="35153" y="21377"/>
                </a:cubicBezTo>
                <a:cubicBezTo>
                  <a:pt x="35153" y="21377"/>
                  <a:pt x="35122" y="21377"/>
                  <a:pt x="35122" y="21408"/>
                </a:cubicBezTo>
                <a:cubicBezTo>
                  <a:pt x="35090" y="21440"/>
                  <a:pt x="35058" y="21472"/>
                  <a:pt x="35058" y="21503"/>
                </a:cubicBezTo>
                <a:cubicBezTo>
                  <a:pt x="35058" y="21567"/>
                  <a:pt x="35090" y="21598"/>
                  <a:pt x="35090" y="21598"/>
                </a:cubicBezTo>
                <a:cubicBezTo>
                  <a:pt x="35153" y="21662"/>
                  <a:pt x="35217" y="21757"/>
                  <a:pt x="35217" y="21852"/>
                </a:cubicBezTo>
                <a:cubicBezTo>
                  <a:pt x="35217" y="21883"/>
                  <a:pt x="35217" y="21883"/>
                  <a:pt x="35217" y="21915"/>
                </a:cubicBezTo>
                <a:cubicBezTo>
                  <a:pt x="35217" y="21978"/>
                  <a:pt x="35217" y="22105"/>
                  <a:pt x="35185" y="22200"/>
                </a:cubicBezTo>
                <a:cubicBezTo>
                  <a:pt x="35185" y="22358"/>
                  <a:pt x="35280" y="22517"/>
                  <a:pt x="35470" y="22644"/>
                </a:cubicBezTo>
                <a:cubicBezTo>
                  <a:pt x="35818" y="22865"/>
                  <a:pt x="35945" y="23024"/>
                  <a:pt x="36040" y="23277"/>
                </a:cubicBezTo>
                <a:cubicBezTo>
                  <a:pt x="36167" y="23625"/>
                  <a:pt x="36642" y="24100"/>
                  <a:pt x="36642" y="24100"/>
                </a:cubicBezTo>
                <a:cubicBezTo>
                  <a:pt x="36642" y="24100"/>
                  <a:pt x="36958" y="24480"/>
                  <a:pt x="37148" y="24670"/>
                </a:cubicBezTo>
                <a:cubicBezTo>
                  <a:pt x="37212" y="24734"/>
                  <a:pt x="37275" y="24765"/>
                  <a:pt x="37370" y="24797"/>
                </a:cubicBezTo>
                <a:cubicBezTo>
                  <a:pt x="37433" y="24797"/>
                  <a:pt x="37497" y="24734"/>
                  <a:pt x="37528" y="24670"/>
                </a:cubicBezTo>
                <a:cubicBezTo>
                  <a:pt x="37528" y="24639"/>
                  <a:pt x="37560" y="24575"/>
                  <a:pt x="37560" y="24512"/>
                </a:cubicBezTo>
                <a:cubicBezTo>
                  <a:pt x="37592" y="24480"/>
                  <a:pt x="37592" y="24449"/>
                  <a:pt x="37687" y="24417"/>
                </a:cubicBezTo>
                <a:cubicBezTo>
                  <a:pt x="37750" y="24417"/>
                  <a:pt x="37877" y="24385"/>
                  <a:pt x="38004" y="24385"/>
                </a:cubicBezTo>
                <a:cubicBezTo>
                  <a:pt x="38194" y="24385"/>
                  <a:pt x="38352" y="24449"/>
                  <a:pt x="38542" y="24449"/>
                </a:cubicBezTo>
                <a:cubicBezTo>
                  <a:pt x="38605" y="24449"/>
                  <a:pt x="38669" y="24449"/>
                  <a:pt x="38732" y="24417"/>
                </a:cubicBezTo>
                <a:cubicBezTo>
                  <a:pt x="39017" y="24354"/>
                  <a:pt x="39302" y="24132"/>
                  <a:pt x="39365" y="24100"/>
                </a:cubicBezTo>
                <a:cubicBezTo>
                  <a:pt x="39460" y="24037"/>
                  <a:pt x="39650" y="23910"/>
                  <a:pt x="39809" y="23910"/>
                </a:cubicBezTo>
                <a:cubicBezTo>
                  <a:pt x="39840" y="23910"/>
                  <a:pt x="39904" y="23942"/>
                  <a:pt x="39935" y="23974"/>
                </a:cubicBezTo>
                <a:cubicBezTo>
                  <a:pt x="40030" y="24037"/>
                  <a:pt x="40062" y="24132"/>
                  <a:pt x="40125" y="24227"/>
                </a:cubicBezTo>
                <a:cubicBezTo>
                  <a:pt x="40157" y="24354"/>
                  <a:pt x="40189" y="24449"/>
                  <a:pt x="40252" y="24575"/>
                </a:cubicBezTo>
                <a:cubicBezTo>
                  <a:pt x="40315" y="24670"/>
                  <a:pt x="40410" y="24702"/>
                  <a:pt x="40505" y="24702"/>
                </a:cubicBezTo>
                <a:cubicBezTo>
                  <a:pt x="40664" y="24702"/>
                  <a:pt x="40822" y="24607"/>
                  <a:pt x="40917" y="24480"/>
                </a:cubicBezTo>
                <a:lnTo>
                  <a:pt x="40980" y="24449"/>
                </a:lnTo>
                <a:cubicBezTo>
                  <a:pt x="41012" y="24480"/>
                  <a:pt x="41044" y="24512"/>
                  <a:pt x="41107" y="24544"/>
                </a:cubicBezTo>
                <a:cubicBezTo>
                  <a:pt x="41234" y="24639"/>
                  <a:pt x="41297" y="24702"/>
                  <a:pt x="41297" y="24765"/>
                </a:cubicBezTo>
                <a:cubicBezTo>
                  <a:pt x="41297" y="24765"/>
                  <a:pt x="41265" y="24829"/>
                  <a:pt x="41202" y="24892"/>
                </a:cubicBezTo>
                <a:cubicBezTo>
                  <a:pt x="41075" y="25050"/>
                  <a:pt x="41075" y="25209"/>
                  <a:pt x="41044" y="25367"/>
                </a:cubicBezTo>
                <a:cubicBezTo>
                  <a:pt x="41044" y="25525"/>
                  <a:pt x="41044" y="25684"/>
                  <a:pt x="41012" y="25842"/>
                </a:cubicBezTo>
                <a:cubicBezTo>
                  <a:pt x="40949" y="25969"/>
                  <a:pt x="40917" y="26064"/>
                  <a:pt x="40917" y="26159"/>
                </a:cubicBezTo>
                <a:cubicBezTo>
                  <a:pt x="40917" y="26222"/>
                  <a:pt x="40949" y="26317"/>
                  <a:pt x="40980" y="26349"/>
                </a:cubicBezTo>
                <a:cubicBezTo>
                  <a:pt x="41044" y="26412"/>
                  <a:pt x="41075" y="26444"/>
                  <a:pt x="41139" y="26475"/>
                </a:cubicBezTo>
                <a:cubicBezTo>
                  <a:pt x="41202" y="26539"/>
                  <a:pt x="41360" y="26792"/>
                  <a:pt x="41487" y="27045"/>
                </a:cubicBezTo>
                <a:cubicBezTo>
                  <a:pt x="41645" y="27299"/>
                  <a:pt x="41740" y="27584"/>
                  <a:pt x="41835" y="27679"/>
                </a:cubicBezTo>
                <a:cubicBezTo>
                  <a:pt x="41835" y="27679"/>
                  <a:pt x="41835" y="27774"/>
                  <a:pt x="41835" y="27869"/>
                </a:cubicBezTo>
                <a:cubicBezTo>
                  <a:pt x="41835" y="27964"/>
                  <a:pt x="41835" y="28059"/>
                  <a:pt x="41835" y="28186"/>
                </a:cubicBezTo>
                <a:cubicBezTo>
                  <a:pt x="41835" y="28344"/>
                  <a:pt x="41835" y="28471"/>
                  <a:pt x="41899" y="28597"/>
                </a:cubicBezTo>
                <a:cubicBezTo>
                  <a:pt x="41994" y="28819"/>
                  <a:pt x="42089" y="28977"/>
                  <a:pt x="42089" y="29041"/>
                </a:cubicBezTo>
                <a:cubicBezTo>
                  <a:pt x="42089" y="29072"/>
                  <a:pt x="42089" y="29072"/>
                  <a:pt x="42057" y="29104"/>
                </a:cubicBezTo>
                <a:cubicBezTo>
                  <a:pt x="41899" y="29262"/>
                  <a:pt x="41582" y="29547"/>
                  <a:pt x="41582" y="30086"/>
                </a:cubicBezTo>
                <a:cubicBezTo>
                  <a:pt x="41582" y="30117"/>
                  <a:pt x="41582" y="30181"/>
                  <a:pt x="41582" y="30212"/>
                </a:cubicBezTo>
                <a:cubicBezTo>
                  <a:pt x="41582" y="30656"/>
                  <a:pt x="41645" y="30941"/>
                  <a:pt x="41740" y="31131"/>
                </a:cubicBezTo>
                <a:cubicBezTo>
                  <a:pt x="41804" y="31289"/>
                  <a:pt x="41994" y="31764"/>
                  <a:pt x="42089" y="31922"/>
                </a:cubicBezTo>
                <a:cubicBezTo>
                  <a:pt x="42184" y="32081"/>
                  <a:pt x="42311" y="32493"/>
                  <a:pt x="42311" y="32746"/>
                </a:cubicBezTo>
                <a:cubicBezTo>
                  <a:pt x="42311" y="32778"/>
                  <a:pt x="42311" y="32809"/>
                  <a:pt x="42311" y="32873"/>
                </a:cubicBezTo>
                <a:cubicBezTo>
                  <a:pt x="42311" y="32968"/>
                  <a:pt x="42311" y="33063"/>
                  <a:pt x="42311" y="33158"/>
                </a:cubicBezTo>
                <a:cubicBezTo>
                  <a:pt x="42311" y="33284"/>
                  <a:pt x="42311" y="33411"/>
                  <a:pt x="42374" y="33538"/>
                </a:cubicBezTo>
                <a:cubicBezTo>
                  <a:pt x="42469" y="33633"/>
                  <a:pt x="42532" y="33886"/>
                  <a:pt x="42722" y="34108"/>
                </a:cubicBezTo>
                <a:cubicBezTo>
                  <a:pt x="42786" y="34171"/>
                  <a:pt x="42849" y="34298"/>
                  <a:pt x="42881" y="34424"/>
                </a:cubicBezTo>
                <a:cubicBezTo>
                  <a:pt x="42912" y="34551"/>
                  <a:pt x="42912" y="34646"/>
                  <a:pt x="42912" y="34646"/>
                </a:cubicBezTo>
                <a:cubicBezTo>
                  <a:pt x="42912" y="34646"/>
                  <a:pt x="42944" y="34709"/>
                  <a:pt x="42944" y="34773"/>
                </a:cubicBezTo>
                <a:cubicBezTo>
                  <a:pt x="42976" y="34836"/>
                  <a:pt x="42976" y="34931"/>
                  <a:pt x="43007" y="35058"/>
                </a:cubicBezTo>
                <a:cubicBezTo>
                  <a:pt x="43007" y="35216"/>
                  <a:pt x="43007" y="35311"/>
                  <a:pt x="43039" y="35438"/>
                </a:cubicBezTo>
                <a:cubicBezTo>
                  <a:pt x="43102" y="35533"/>
                  <a:pt x="43166" y="35628"/>
                  <a:pt x="43261" y="35723"/>
                </a:cubicBezTo>
                <a:cubicBezTo>
                  <a:pt x="43387" y="35786"/>
                  <a:pt x="43482" y="35818"/>
                  <a:pt x="43577" y="35818"/>
                </a:cubicBezTo>
                <a:cubicBezTo>
                  <a:pt x="43672" y="35818"/>
                  <a:pt x="43767" y="35786"/>
                  <a:pt x="43799" y="35723"/>
                </a:cubicBezTo>
                <a:cubicBezTo>
                  <a:pt x="43799" y="35723"/>
                  <a:pt x="43831" y="35691"/>
                  <a:pt x="43862" y="35691"/>
                </a:cubicBezTo>
                <a:cubicBezTo>
                  <a:pt x="43957" y="35628"/>
                  <a:pt x="44179" y="35628"/>
                  <a:pt x="44337" y="35628"/>
                </a:cubicBezTo>
                <a:lnTo>
                  <a:pt x="44591" y="35628"/>
                </a:lnTo>
                <a:cubicBezTo>
                  <a:pt x="44876" y="35628"/>
                  <a:pt x="45129" y="35438"/>
                  <a:pt x="45382" y="35248"/>
                </a:cubicBezTo>
                <a:cubicBezTo>
                  <a:pt x="45636" y="34994"/>
                  <a:pt x="46016" y="34424"/>
                  <a:pt x="46142" y="34266"/>
                </a:cubicBezTo>
                <a:cubicBezTo>
                  <a:pt x="46206" y="34171"/>
                  <a:pt x="46301" y="34076"/>
                  <a:pt x="46364" y="33949"/>
                </a:cubicBezTo>
                <a:cubicBezTo>
                  <a:pt x="46459" y="33823"/>
                  <a:pt x="46554" y="33696"/>
                  <a:pt x="46554" y="33538"/>
                </a:cubicBezTo>
                <a:cubicBezTo>
                  <a:pt x="46554" y="33506"/>
                  <a:pt x="46554" y="33506"/>
                  <a:pt x="46554" y="33474"/>
                </a:cubicBezTo>
                <a:cubicBezTo>
                  <a:pt x="46523" y="33379"/>
                  <a:pt x="46491" y="33253"/>
                  <a:pt x="46491" y="33189"/>
                </a:cubicBezTo>
                <a:cubicBezTo>
                  <a:pt x="46491" y="33158"/>
                  <a:pt x="46491" y="33126"/>
                  <a:pt x="46554" y="33094"/>
                </a:cubicBezTo>
                <a:cubicBezTo>
                  <a:pt x="46618" y="33063"/>
                  <a:pt x="46744" y="32999"/>
                  <a:pt x="46871" y="32904"/>
                </a:cubicBezTo>
                <a:cubicBezTo>
                  <a:pt x="46966" y="32809"/>
                  <a:pt x="47093" y="32746"/>
                  <a:pt x="47124" y="32588"/>
                </a:cubicBezTo>
                <a:cubicBezTo>
                  <a:pt x="47124" y="32588"/>
                  <a:pt x="47124" y="32556"/>
                  <a:pt x="47124" y="32556"/>
                </a:cubicBezTo>
                <a:cubicBezTo>
                  <a:pt x="47124" y="32334"/>
                  <a:pt x="46966" y="31796"/>
                  <a:pt x="46934" y="31669"/>
                </a:cubicBezTo>
                <a:cubicBezTo>
                  <a:pt x="46934" y="31606"/>
                  <a:pt x="47029" y="31384"/>
                  <a:pt x="47188" y="31194"/>
                </a:cubicBezTo>
                <a:cubicBezTo>
                  <a:pt x="47219" y="31099"/>
                  <a:pt x="47378" y="31004"/>
                  <a:pt x="47504" y="30909"/>
                </a:cubicBezTo>
                <a:cubicBezTo>
                  <a:pt x="47599" y="30877"/>
                  <a:pt x="47663" y="30846"/>
                  <a:pt x="47726" y="30814"/>
                </a:cubicBezTo>
                <a:cubicBezTo>
                  <a:pt x="47789" y="30751"/>
                  <a:pt x="47821" y="30751"/>
                  <a:pt x="47853" y="30687"/>
                </a:cubicBezTo>
                <a:cubicBezTo>
                  <a:pt x="47948" y="30561"/>
                  <a:pt x="48169" y="30149"/>
                  <a:pt x="48201" y="29801"/>
                </a:cubicBezTo>
                <a:cubicBezTo>
                  <a:pt x="48201" y="29769"/>
                  <a:pt x="48201" y="29706"/>
                  <a:pt x="48201" y="29642"/>
                </a:cubicBezTo>
                <a:cubicBezTo>
                  <a:pt x="48201" y="29452"/>
                  <a:pt x="48169" y="29231"/>
                  <a:pt x="48169" y="29104"/>
                </a:cubicBezTo>
                <a:cubicBezTo>
                  <a:pt x="48169" y="29041"/>
                  <a:pt x="48201" y="28977"/>
                  <a:pt x="48201" y="28977"/>
                </a:cubicBezTo>
                <a:cubicBezTo>
                  <a:pt x="48233" y="28914"/>
                  <a:pt x="48233" y="28851"/>
                  <a:pt x="48233" y="28787"/>
                </a:cubicBezTo>
                <a:cubicBezTo>
                  <a:pt x="48233" y="28629"/>
                  <a:pt x="48169" y="28471"/>
                  <a:pt x="48043" y="28344"/>
                </a:cubicBezTo>
                <a:cubicBezTo>
                  <a:pt x="47979" y="28281"/>
                  <a:pt x="47948" y="28122"/>
                  <a:pt x="47916" y="27932"/>
                </a:cubicBezTo>
                <a:cubicBezTo>
                  <a:pt x="47916" y="27837"/>
                  <a:pt x="47916" y="27742"/>
                  <a:pt x="47884" y="27679"/>
                </a:cubicBezTo>
                <a:cubicBezTo>
                  <a:pt x="47884" y="27616"/>
                  <a:pt x="47884" y="27552"/>
                  <a:pt x="47853" y="27489"/>
                </a:cubicBezTo>
                <a:cubicBezTo>
                  <a:pt x="47853" y="27489"/>
                  <a:pt x="47821" y="27426"/>
                  <a:pt x="47853" y="27362"/>
                </a:cubicBezTo>
                <a:cubicBezTo>
                  <a:pt x="47853" y="27267"/>
                  <a:pt x="47853" y="27172"/>
                  <a:pt x="47853" y="27077"/>
                </a:cubicBezTo>
                <a:cubicBezTo>
                  <a:pt x="47884" y="27045"/>
                  <a:pt x="47884" y="27014"/>
                  <a:pt x="47884" y="26982"/>
                </a:cubicBezTo>
                <a:lnTo>
                  <a:pt x="47916" y="26982"/>
                </a:lnTo>
                <a:cubicBezTo>
                  <a:pt x="47948" y="26950"/>
                  <a:pt x="48011" y="26887"/>
                  <a:pt x="48043" y="26855"/>
                </a:cubicBezTo>
                <a:cubicBezTo>
                  <a:pt x="48169" y="26665"/>
                  <a:pt x="48328" y="26349"/>
                  <a:pt x="48454" y="26190"/>
                </a:cubicBezTo>
                <a:cubicBezTo>
                  <a:pt x="48518" y="26095"/>
                  <a:pt x="48676" y="25874"/>
                  <a:pt x="48834" y="25652"/>
                </a:cubicBezTo>
                <a:cubicBezTo>
                  <a:pt x="48961" y="25462"/>
                  <a:pt x="49151" y="25272"/>
                  <a:pt x="49183" y="25272"/>
                </a:cubicBezTo>
                <a:cubicBezTo>
                  <a:pt x="49309" y="25240"/>
                  <a:pt x="49468" y="25114"/>
                  <a:pt x="49563" y="24987"/>
                </a:cubicBezTo>
                <a:cubicBezTo>
                  <a:pt x="49689" y="24860"/>
                  <a:pt x="49784" y="24702"/>
                  <a:pt x="49816" y="24544"/>
                </a:cubicBezTo>
                <a:cubicBezTo>
                  <a:pt x="49816" y="24480"/>
                  <a:pt x="49943" y="24195"/>
                  <a:pt x="50069" y="23974"/>
                </a:cubicBezTo>
                <a:cubicBezTo>
                  <a:pt x="50164" y="23847"/>
                  <a:pt x="50228" y="23720"/>
                  <a:pt x="50291" y="23594"/>
                </a:cubicBezTo>
                <a:cubicBezTo>
                  <a:pt x="50323" y="23499"/>
                  <a:pt x="50386" y="23404"/>
                  <a:pt x="50386" y="23340"/>
                </a:cubicBezTo>
                <a:cubicBezTo>
                  <a:pt x="50386" y="23277"/>
                  <a:pt x="50449" y="23119"/>
                  <a:pt x="50481" y="22960"/>
                </a:cubicBezTo>
                <a:cubicBezTo>
                  <a:pt x="50513" y="22802"/>
                  <a:pt x="50576" y="22612"/>
                  <a:pt x="50576" y="22485"/>
                </a:cubicBezTo>
                <a:cubicBezTo>
                  <a:pt x="50576" y="22422"/>
                  <a:pt x="50576" y="22358"/>
                  <a:pt x="50513" y="22295"/>
                </a:cubicBezTo>
                <a:cubicBezTo>
                  <a:pt x="50481" y="22232"/>
                  <a:pt x="50418" y="22232"/>
                  <a:pt x="50354" y="22232"/>
                </a:cubicBezTo>
                <a:cubicBezTo>
                  <a:pt x="50069" y="22232"/>
                  <a:pt x="49563" y="22485"/>
                  <a:pt x="49468" y="22549"/>
                </a:cubicBezTo>
                <a:cubicBezTo>
                  <a:pt x="49373" y="22612"/>
                  <a:pt x="49151" y="22739"/>
                  <a:pt x="48929" y="22739"/>
                </a:cubicBezTo>
                <a:lnTo>
                  <a:pt x="48866" y="22739"/>
                </a:lnTo>
                <a:cubicBezTo>
                  <a:pt x="48803" y="22739"/>
                  <a:pt x="48803" y="22739"/>
                  <a:pt x="48771" y="22707"/>
                </a:cubicBezTo>
                <a:cubicBezTo>
                  <a:pt x="48771" y="22707"/>
                  <a:pt x="48771" y="22675"/>
                  <a:pt x="48771" y="22612"/>
                </a:cubicBezTo>
                <a:cubicBezTo>
                  <a:pt x="48771" y="22549"/>
                  <a:pt x="48771" y="22485"/>
                  <a:pt x="48771" y="22390"/>
                </a:cubicBezTo>
                <a:lnTo>
                  <a:pt x="48771" y="22358"/>
                </a:lnTo>
                <a:cubicBezTo>
                  <a:pt x="48771" y="22295"/>
                  <a:pt x="48739" y="22232"/>
                  <a:pt x="48708" y="22168"/>
                </a:cubicBezTo>
                <a:lnTo>
                  <a:pt x="48708" y="22168"/>
                </a:lnTo>
                <a:cubicBezTo>
                  <a:pt x="48739" y="22200"/>
                  <a:pt x="48739" y="22200"/>
                  <a:pt x="48739" y="22200"/>
                </a:cubicBezTo>
                <a:cubicBezTo>
                  <a:pt x="48803" y="22232"/>
                  <a:pt x="48834" y="22232"/>
                  <a:pt x="48898" y="22232"/>
                </a:cubicBezTo>
                <a:cubicBezTo>
                  <a:pt x="48993" y="22232"/>
                  <a:pt x="49151" y="22200"/>
                  <a:pt x="49278" y="22137"/>
                </a:cubicBezTo>
                <a:cubicBezTo>
                  <a:pt x="49436" y="22105"/>
                  <a:pt x="49531" y="22042"/>
                  <a:pt x="49594" y="22010"/>
                </a:cubicBezTo>
                <a:cubicBezTo>
                  <a:pt x="49689" y="21947"/>
                  <a:pt x="50323" y="21535"/>
                  <a:pt x="50513" y="21535"/>
                </a:cubicBezTo>
                <a:cubicBezTo>
                  <a:pt x="50639" y="21503"/>
                  <a:pt x="50734" y="21440"/>
                  <a:pt x="50798" y="21377"/>
                </a:cubicBezTo>
                <a:cubicBezTo>
                  <a:pt x="50861" y="21313"/>
                  <a:pt x="50925" y="21282"/>
                  <a:pt x="51051" y="21250"/>
                </a:cubicBezTo>
                <a:cubicBezTo>
                  <a:pt x="51400" y="21155"/>
                  <a:pt x="51590" y="20870"/>
                  <a:pt x="51780" y="20680"/>
                </a:cubicBezTo>
                <a:cubicBezTo>
                  <a:pt x="52001" y="20458"/>
                  <a:pt x="52223" y="19983"/>
                  <a:pt x="52286" y="19793"/>
                </a:cubicBezTo>
                <a:cubicBezTo>
                  <a:pt x="52350" y="19698"/>
                  <a:pt x="52476" y="19603"/>
                  <a:pt x="52508" y="19382"/>
                </a:cubicBezTo>
                <a:cubicBezTo>
                  <a:pt x="52508" y="19318"/>
                  <a:pt x="52476" y="19255"/>
                  <a:pt x="52476" y="19223"/>
                </a:cubicBezTo>
                <a:cubicBezTo>
                  <a:pt x="52413" y="19097"/>
                  <a:pt x="52286" y="18970"/>
                  <a:pt x="52128" y="18875"/>
                </a:cubicBezTo>
                <a:cubicBezTo>
                  <a:pt x="52001" y="18748"/>
                  <a:pt x="51875" y="18685"/>
                  <a:pt x="51748" y="18653"/>
                </a:cubicBezTo>
                <a:cubicBezTo>
                  <a:pt x="51748" y="18653"/>
                  <a:pt x="51748" y="18653"/>
                  <a:pt x="51748" y="18622"/>
                </a:cubicBezTo>
                <a:cubicBezTo>
                  <a:pt x="51716" y="18622"/>
                  <a:pt x="51685" y="18558"/>
                  <a:pt x="51685" y="18495"/>
                </a:cubicBezTo>
                <a:cubicBezTo>
                  <a:pt x="51685" y="18463"/>
                  <a:pt x="51653" y="18432"/>
                  <a:pt x="51653" y="18400"/>
                </a:cubicBezTo>
                <a:cubicBezTo>
                  <a:pt x="51621" y="18368"/>
                  <a:pt x="51590" y="18305"/>
                  <a:pt x="51526" y="18305"/>
                </a:cubicBezTo>
                <a:cubicBezTo>
                  <a:pt x="51463" y="18305"/>
                  <a:pt x="51400" y="18337"/>
                  <a:pt x="51368" y="18368"/>
                </a:cubicBezTo>
                <a:cubicBezTo>
                  <a:pt x="51305" y="18463"/>
                  <a:pt x="51305" y="18558"/>
                  <a:pt x="51210" y="18622"/>
                </a:cubicBezTo>
                <a:cubicBezTo>
                  <a:pt x="51115" y="18685"/>
                  <a:pt x="51020" y="18780"/>
                  <a:pt x="50925" y="18843"/>
                </a:cubicBezTo>
                <a:cubicBezTo>
                  <a:pt x="50861" y="18875"/>
                  <a:pt x="50798" y="18938"/>
                  <a:pt x="50766" y="18938"/>
                </a:cubicBezTo>
                <a:lnTo>
                  <a:pt x="50766" y="18907"/>
                </a:lnTo>
                <a:cubicBezTo>
                  <a:pt x="50798" y="18812"/>
                  <a:pt x="50766" y="18685"/>
                  <a:pt x="50639" y="18558"/>
                </a:cubicBezTo>
                <a:cubicBezTo>
                  <a:pt x="50544" y="18463"/>
                  <a:pt x="50449" y="18400"/>
                  <a:pt x="50418" y="18337"/>
                </a:cubicBezTo>
                <a:cubicBezTo>
                  <a:pt x="50386" y="18273"/>
                  <a:pt x="50386" y="18273"/>
                  <a:pt x="50386" y="18210"/>
                </a:cubicBezTo>
                <a:cubicBezTo>
                  <a:pt x="50386" y="18115"/>
                  <a:pt x="50354" y="18052"/>
                  <a:pt x="50291" y="17988"/>
                </a:cubicBezTo>
                <a:cubicBezTo>
                  <a:pt x="50164" y="17798"/>
                  <a:pt x="49943" y="17576"/>
                  <a:pt x="49943" y="17450"/>
                </a:cubicBezTo>
                <a:cubicBezTo>
                  <a:pt x="49943" y="17386"/>
                  <a:pt x="49974" y="17291"/>
                  <a:pt x="50006" y="17228"/>
                </a:cubicBezTo>
                <a:cubicBezTo>
                  <a:pt x="50038" y="17196"/>
                  <a:pt x="50101" y="17165"/>
                  <a:pt x="50133" y="17133"/>
                </a:cubicBezTo>
                <a:cubicBezTo>
                  <a:pt x="50133" y="17133"/>
                  <a:pt x="50133" y="17165"/>
                  <a:pt x="50133" y="17165"/>
                </a:cubicBezTo>
                <a:cubicBezTo>
                  <a:pt x="50228" y="17355"/>
                  <a:pt x="50291" y="17735"/>
                  <a:pt x="50576" y="17893"/>
                </a:cubicBezTo>
                <a:cubicBezTo>
                  <a:pt x="50703" y="17988"/>
                  <a:pt x="50798" y="18083"/>
                  <a:pt x="50893" y="18147"/>
                </a:cubicBezTo>
                <a:cubicBezTo>
                  <a:pt x="51020" y="18242"/>
                  <a:pt x="51083" y="18305"/>
                  <a:pt x="51178" y="18337"/>
                </a:cubicBezTo>
                <a:cubicBezTo>
                  <a:pt x="51210" y="18368"/>
                  <a:pt x="51210" y="18368"/>
                  <a:pt x="51241" y="18368"/>
                </a:cubicBezTo>
                <a:cubicBezTo>
                  <a:pt x="51336" y="18337"/>
                  <a:pt x="51431" y="18273"/>
                  <a:pt x="51526" y="18242"/>
                </a:cubicBezTo>
                <a:cubicBezTo>
                  <a:pt x="51558" y="18210"/>
                  <a:pt x="51590" y="18178"/>
                  <a:pt x="51621" y="18147"/>
                </a:cubicBezTo>
                <a:lnTo>
                  <a:pt x="51653" y="18147"/>
                </a:lnTo>
                <a:cubicBezTo>
                  <a:pt x="51685" y="18178"/>
                  <a:pt x="51748" y="18273"/>
                  <a:pt x="51843" y="18368"/>
                </a:cubicBezTo>
                <a:cubicBezTo>
                  <a:pt x="51906" y="18495"/>
                  <a:pt x="52001" y="18622"/>
                  <a:pt x="52128" y="18685"/>
                </a:cubicBezTo>
                <a:cubicBezTo>
                  <a:pt x="52223" y="18748"/>
                  <a:pt x="52413" y="18748"/>
                  <a:pt x="52571" y="18780"/>
                </a:cubicBezTo>
                <a:lnTo>
                  <a:pt x="53363" y="18780"/>
                </a:lnTo>
                <a:cubicBezTo>
                  <a:pt x="53458" y="18748"/>
                  <a:pt x="53553" y="18717"/>
                  <a:pt x="53616" y="18622"/>
                </a:cubicBezTo>
                <a:cubicBezTo>
                  <a:pt x="53648" y="18558"/>
                  <a:pt x="53680" y="18527"/>
                  <a:pt x="53680" y="18527"/>
                </a:cubicBezTo>
                <a:lnTo>
                  <a:pt x="53743" y="18527"/>
                </a:lnTo>
                <a:cubicBezTo>
                  <a:pt x="53775" y="18558"/>
                  <a:pt x="53838" y="18653"/>
                  <a:pt x="53901" y="18748"/>
                </a:cubicBezTo>
                <a:cubicBezTo>
                  <a:pt x="53965" y="18843"/>
                  <a:pt x="54028" y="18938"/>
                  <a:pt x="54123" y="19002"/>
                </a:cubicBezTo>
                <a:cubicBezTo>
                  <a:pt x="54218" y="19033"/>
                  <a:pt x="54313" y="19033"/>
                  <a:pt x="54345" y="19065"/>
                </a:cubicBezTo>
                <a:cubicBezTo>
                  <a:pt x="54408" y="19097"/>
                  <a:pt x="54408" y="19097"/>
                  <a:pt x="54440" y="19192"/>
                </a:cubicBezTo>
                <a:lnTo>
                  <a:pt x="54440" y="19223"/>
                </a:lnTo>
                <a:cubicBezTo>
                  <a:pt x="54440" y="19255"/>
                  <a:pt x="54440" y="19287"/>
                  <a:pt x="54440" y="19287"/>
                </a:cubicBezTo>
                <a:cubicBezTo>
                  <a:pt x="54440" y="19445"/>
                  <a:pt x="54471" y="19603"/>
                  <a:pt x="54503" y="19698"/>
                </a:cubicBezTo>
                <a:cubicBezTo>
                  <a:pt x="54566" y="19825"/>
                  <a:pt x="54630" y="19920"/>
                  <a:pt x="54756" y="19952"/>
                </a:cubicBezTo>
                <a:lnTo>
                  <a:pt x="54788" y="19952"/>
                </a:lnTo>
                <a:cubicBezTo>
                  <a:pt x="54915" y="19920"/>
                  <a:pt x="55010" y="19825"/>
                  <a:pt x="55105" y="19730"/>
                </a:cubicBezTo>
                <a:lnTo>
                  <a:pt x="55105" y="19730"/>
                </a:lnTo>
                <a:cubicBezTo>
                  <a:pt x="55105" y="19920"/>
                  <a:pt x="55105" y="20173"/>
                  <a:pt x="55073" y="20300"/>
                </a:cubicBezTo>
                <a:lnTo>
                  <a:pt x="55073" y="20332"/>
                </a:lnTo>
                <a:cubicBezTo>
                  <a:pt x="55105" y="20617"/>
                  <a:pt x="55295" y="21345"/>
                  <a:pt x="55295" y="21345"/>
                </a:cubicBezTo>
                <a:cubicBezTo>
                  <a:pt x="55295" y="21377"/>
                  <a:pt x="55580" y="22105"/>
                  <a:pt x="55675" y="22295"/>
                </a:cubicBezTo>
                <a:cubicBezTo>
                  <a:pt x="55707" y="22390"/>
                  <a:pt x="55802" y="22549"/>
                  <a:pt x="55897" y="22739"/>
                </a:cubicBezTo>
                <a:cubicBezTo>
                  <a:pt x="55992" y="22897"/>
                  <a:pt x="56055" y="23087"/>
                  <a:pt x="56055" y="23150"/>
                </a:cubicBezTo>
                <a:cubicBezTo>
                  <a:pt x="56055" y="23245"/>
                  <a:pt x="56055" y="23404"/>
                  <a:pt x="56087" y="23530"/>
                </a:cubicBezTo>
                <a:cubicBezTo>
                  <a:pt x="56087" y="23594"/>
                  <a:pt x="56118" y="23657"/>
                  <a:pt x="56150" y="23689"/>
                </a:cubicBezTo>
                <a:cubicBezTo>
                  <a:pt x="56182" y="23752"/>
                  <a:pt x="56213" y="23815"/>
                  <a:pt x="56308" y="23815"/>
                </a:cubicBezTo>
                <a:cubicBezTo>
                  <a:pt x="56372" y="23784"/>
                  <a:pt x="56435" y="23752"/>
                  <a:pt x="56467" y="23689"/>
                </a:cubicBezTo>
                <a:cubicBezTo>
                  <a:pt x="56562" y="23562"/>
                  <a:pt x="56657" y="23277"/>
                  <a:pt x="56752" y="23119"/>
                </a:cubicBezTo>
                <a:cubicBezTo>
                  <a:pt x="56752" y="23087"/>
                  <a:pt x="56752" y="23055"/>
                  <a:pt x="56783" y="23055"/>
                </a:cubicBezTo>
                <a:cubicBezTo>
                  <a:pt x="56752" y="23087"/>
                  <a:pt x="56752" y="23150"/>
                  <a:pt x="56720" y="23214"/>
                </a:cubicBezTo>
                <a:cubicBezTo>
                  <a:pt x="56688" y="23309"/>
                  <a:pt x="56688" y="23467"/>
                  <a:pt x="56688" y="23594"/>
                </a:cubicBezTo>
                <a:cubicBezTo>
                  <a:pt x="56688" y="23689"/>
                  <a:pt x="56688" y="23815"/>
                  <a:pt x="56720" y="23879"/>
                </a:cubicBezTo>
                <a:cubicBezTo>
                  <a:pt x="56752" y="23974"/>
                  <a:pt x="56783" y="24069"/>
                  <a:pt x="56878" y="24100"/>
                </a:cubicBezTo>
                <a:cubicBezTo>
                  <a:pt x="56910" y="24132"/>
                  <a:pt x="56942" y="24132"/>
                  <a:pt x="56973" y="24132"/>
                </a:cubicBezTo>
                <a:cubicBezTo>
                  <a:pt x="57100" y="24132"/>
                  <a:pt x="57195" y="24037"/>
                  <a:pt x="57258" y="23942"/>
                </a:cubicBezTo>
                <a:cubicBezTo>
                  <a:pt x="57290" y="23815"/>
                  <a:pt x="57322" y="23720"/>
                  <a:pt x="57322" y="23594"/>
                </a:cubicBezTo>
                <a:cubicBezTo>
                  <a:pt x="57322" y="23562"/>
                  <a:pt x="57322" y="23499"/>
                  <a:pt x="57290" y="23435"/>
                </a:cubicBezTo>
                <a:cubicBezTo>
                  <a:pt x="57258" y="23435"/>
                  <a:pt x="57227" y="23309"/>
                  <a:pt x="57195" y="23182"/>
                </a:cubicBezTo>
                <a:cubicBezTo>
                  <a:pt x="57195" y="23119"/>
                  <a:pt x="57163" y="23055"/>
                  <a:pt x="57132" y="23024"/>
                </a:cubicBezTo>
                <a:cubicBezTo>
                  <a:pt x="57100" y="22960"/>
                  <a:pt x="57037" y="22897"/>
                  <a:pt x="56973" y="22897"/>
                </a:cubicBezTo>
                <a:cubicBezTo>
                  <a:pt x="56942" y="22897"/>
                  <a:pt x="56910" y="22897"/>
                  <a:pt x="56878" y="22929"/>
                </a:cubicBezTo>
                <a:cubicBezTo>
                  <a:pt x="56847" y="22960"/>
                  <a:pt x="56815" y="22992"/>
                  <a:pt x="56783" y="23024"/>
                </a:cubicBezTo>
                <a:cubicBezTo>
                  <a:pt x="56910" y="22770"/>
                  <a:pt x="56942" y="22485"/>
                  <a:pt x="56973" y="22263"/>
                </a:cubicBezTo>
                <a:cubicBezTo>
                  <a:pt x="57037" y="22010"/>
                  <a:pt x="57037" y="21567"/>
                  <a:pt x="57037" y="21377"/>
                </a:cubicBezTo>
                <a:cubicBezTo>
                  <a:pt x="57037" y="21282"/>
                  <a:pt x="57100" y="21155"/>
                  <a:pt x="57353" y="21028"/>
                </a:cubicBezTo>
                <a:cubicBezTo>
                  <a:pt x="57670" y="20838"/>
                  <a:pt x="57860" y="20427"/>
                  <a:pt x="58082" y="20237"/>
                </a:cubicBezTo>
                <a:cubicBezTo>
                  <a:pt x="58208" y="20110"/>
                  <a:pt x="58240" y="19952"/>
                  <a:pt x="58335" y="19857"/>
                </a:cubicBezTo>
                <a:cubicBezTo>
                  <a:pt x="58398" y="19730"/>
                  <a:pt x="58462" y="19698"/>
                  <a:pt x="58652" y="19667"/>
                </a:cubicBezTo>
                <a:lnTo>
                  <a:pt x="59063" y="19667"/>
                </a:lnTo>
                <a:cubicBezTo>
                  <a:pt x="59190" y="19635"/>
                  <a:pt x="59222" y="19540"/>
                  <a:pt x="59253" y="19508"/>
                </a:cubicBezTo>
                <a:cubicBezTo>
                  <a:pt x="59285" y="19445"/>
                  <a:pt x="59317" y="19413"/>
                  <a:pt x="59348" y="19413"/>
                </a:cubicBezTo>
                <a:cubicBezTo>
                  <a:pt x="59348" y="19413"/>
                  <a:pt x="59380" y="19445"/>
                  <a:pt x="59380" y="19477"/>
                </a:cubicBezTo>
                <a:cubicBezTo>
                  <a:pt x="59412" y="19635"/>
                  <a:pt x="59507" y="19793"/>
                  <a:pt x="59602" y="19952"/>
                </a:cubicBezTo>
                <a:cubicBezTo>
                  <a:pt x="59697" y="20110"/>
                  <a:pt x="59792" y="20237"/>
                  <a:pt x="59824" y="20268"/>
                </a:cubicBezTo>
                <a:cubicBezTo>
                  <a:pt x="59855" y="20332"/>
                  <a:pt x="59950" y="20553"/>
                  <a:pt x="59950" y="20807"/>
                </a:cubicBezTo>
                <a:cubicBezTo>
                  <a:pt x="59950" y="20807"/>
                  <a:pt x="59950" y="20838"/>
                  <a:pt x="59950" y="20870"/>
                </a:cubicBezTo>
                <a:cubicBezTo>
                  <a:pt x="59950" y="20902"/>
                  <a:pt x="59950" y="20965"/>
                  <a:pt x="59950" y="20997"/>
                </a:cubicBezTo>
                <a:cubicBezTo>
                  <a:pt x="59950" y="21155"/>
                  <a:pt x="59950" y="21282"/>
                  <a:pt x="59982" y="21377"/>
                </a:cubicBezTo>
                <a:cubicBezTo>
                  <a:pt x="60014" y="21408"/>
                  <a:pt x="60014" y="21472"/>
                  <a:pt x="60045" y="21503"/>
                </a:cubicBezTo>
                <a:cubicBezTo>
                  <a:pt x="60045" y="21535"/>
                  <a:pt x="60109" y="21598"/>
                  <a:pt x="60172" y="21598"/>
                </a:cubicBezTo>
                <a:cubicBezTo>
                  <a:pt x="60267" y="21598"/>
                  <a:pt x="60299" y="21535"/>
                  <a:pt x="60330" y="21503"/>
                </a:cubicBezTo>
                <a:cubicBezTo>
                  <a:pt x="60425" y="21377"/>
                  <a:pt x="60520" y="21218"/>
                  <a:pt x="60520" y="21155"/>
                </a:cubicBezTo>
                <a:cubicBezTo>
                  <a:pt x="60552" y="21123"/>
                  <a:pt x="60584" y="21123"/>
                  <a:pt x="60615" y="21092"/>
                </a:cubicBezTo>
                <a:cubicBezTo>
                  <a:pt x="60647" y="21060"/>
                  <a:pt x="60710" y="21028"/>
                  <a:pt x="60742" y="21028"/>
                </a:cubicBezTo>
                <a:cubicBezTo>
                  <a:pt x="60742" y="21028"/>
                  <a:pt x="60742" y="21060"/>
                  <a:pt x="60742" y="21092"/>
                </a:cubicBezTo>
                <a:cubicBezTo>
                  <a:pt x="60742" y="21155"/>
                  <a:pt x="60742" y="21218"/>
                  <a:pt x="60742" y="21282"/>
                </a:cubicBezTo>
                <a:cubicBezTo>
                  <a:pt x="60742" y="21630"/>
                  <a:pt x="60774" y="21947"/>
                  <a:pt x="60774" y="22137"/>
                </a:cubicBezTo>
                <a:cubicBezTo>
                  <a:pt x="60774" y="22295"/>
                  <a:pt x="60869" y="22485"/>
                  <a:pt x="60932" y="22644"/>
                </a:cubicBezTo>
                <a:cubicBezTo>
                  <a:pt x="60964" y="22675"/>
                  <a:pt x="60995" y="22739"/>
                  <a:pt x="61027" y="22770"/>
                </a:cubicBezTo>
                <a:lnTo>
                  <a:pt x="60995" y="22770"/>
                </a:lnTo>
                <a:cubicBezTo>
                  <a:pt x="60900" y="22770"/>
                  <a:pt x="60869" y="22865"/>
                  <a:pt x="60837" y="22929"/>
                </a:cubicBezTo>
                <a:cubicBezTo>
                  <a:pt x="60805" y="22992"/>
                  <a:pt x="60805" y="23087"/>
                  <a:pt x="60805" y="23150"/>
                </a:cubicBezTo>
                <a:cubicBezTo>
                  <a:pt x="60805" y="23245"/>
                  <a:pt x="60805" y="23372"/>
                  <a:pt x="60869" y="23435"/>
                </a:cubicBezTo>
                <a:cubicBezTo>
                  <a:pt x="60932" y="23530"/>
                  <a:pt x="60995" y="23562"/>
                  <a:pt x="61027" y="23594"/>
                </a:cubicBezTo>
                <a:cubicBezTo>
                  <a:pt x="61059" y="23625"/>
                  <a:pt x="61122" y="23689"/>
                  <a:pt x="61154" y="23879"/>
                </a:cubicBezTo>
                <a:cubicBezTo>
                  <a:pt x="61280" y="24354"/>
                  <a:pt x="61470" y="24797"/>
                  <a:pt x="61534" y="24955"/>
                </a:cubicBezTo>
                <a:cubicBezTo>
                  <a:pt x="61597" y="25082"/>
                  <a:pt x="61692" y="25177"/>
                  <a:pt x="61787" y="25272"/>
                </a:cubicBezTo>
                <a:cubicBezTo>
                  <a:pt x="61914" y="25367"/>
                  <a:pt x="62009" y="25462"/>
                  <a:pt x="62072" y="25525"/>
                </a:cubicBezTo>
                <a:cubicBezTo>
                  <a:pt x="62104" y="25557"/>
                  <a:pt x="62167" y="25589"/>
                  <a:pt x="62230" y="25589"/>
                </a:cubicBezTo>
                <a:cubicBezTo>
                  <a:pt x="62357" y="25589"/>
                  <a:pt x="62452" y="25462"/>
                  <a:pt x="62452" y="25335"/>
                </a:cubicBezTo>
                <a:cubicBezTo>
                  <a:pt x="62452" y="25272"/>
                  <a:pt x="62452" y="25240"/>
                  <a:pt x="62420" y="25209"/>
                </a:cubicBezTo>
                <a:cubicBezTo>
                  <a:pt x="62325" y="25050"/>
                  <a:pt x="62199" y="24829"/>
                  <a:pt x="62199" y="24702"/>
                </a:cubicBezTo>
                <a:cubicBezTo>
                  <a:pt x="62167" y="24512"/>
                  <a:pt x="62072" y="24227"/>
                  <a:pt x="61914" y="23942"/>
                </a:cubicBezTo>
                <a:cubicBezTo>
                  <a:pt x="61755" y="23625"/>
                  <a:pt x="61597" y="23562"/>
                  <a:pt x="61534" y="23372"/>
                </a:cubicBezTo>
                <a:cubicBezTo>
                  <a:pt x="61470" y="23245"/>
                  <a:pt x="61344" y="23087"/>
                  <a:pt x="61217" y="22960"/>
                </a:cubicBezTo>
                <a:cubicBezTo>
                  <a:pt x="61249" y="22960"/>
                  <a:pt x="61280" y="22929"/>
                  <a:pt x="61312" y="22897"/>
                </a:cubicBezTo>
                <a:cubicBezTo>
                  <a:pt x="61312" y="22865"/>
                  <a:pt x="61312" y="22834"/>
                  <a:pt x="61312" y="22834"/>
                </a:cubicBezTo>
                <a:cubicBezTo>
                  <a:pt x="61312" y="22802"/>
                  <a:pt x="61344" y="22644"/>
                  <a:pt x="61407" y="22485"/>
                </a:cubicBezTo>
                <a:cubicBezTo>
                  <a:pt x="61439" y="22358"/>
                  <a:pt x="61470" y="22200"/>
                  <a:pt x="61470" y="22073"/>
                </a:cubicBezTo>
                <a:cubicBezTo>
                  <a:pt x="61502" y="22105"/>
                  <a:pt x="61565" y="22168"/>
                  <a:pt x="61660" y="22232"/>
                </a:cubicBezTo>
                <a:cubicBezTo>
                  <a:pt x="61755" y="22327"/>
                  <a:pt x="61850" y="22485"/>
                  <a:pt x="61914" y="22612"/>
                </a:cubicBezTo>
                <a:cubicBezTo>
                  <a:pt x="62009" y="22739"/>
                  <a:pt x="62040" y="22834"/>
                  <a:pt x="62040" y="22834"/>
                </a:cubicBezTo>
                <a:lnTo>
                  <a:pt x="62072" y="22865"/>
                </a:lnTo>
                <a:cubicBezTo>
                  <a:pt x="62072" y="22865"/>
                  <a:pt x="62104" y="22960"/>
                  <a:pt x="62167" y="23024"/>
                </a:cubicBezTo>
                <a:cubicBezTo>
                  <a:pt x="62230" y="23119"/>
                  <a:pt x="62325" y="23214"/>
                  <a:pt x="62325" y="23245"/>
                </a:cubicBezTo>
                <a:cubicBezTo>
                  <a:pt x="62325" y="23340"/>
                  <a:pt x="62420" y="23372"/>
                  <a:pt x="62484" y="23372"/>
                </a:cubicBezTo>
                <a:cubicBezTo>
                  <a:pt x="62547" y="23372"/>
                  <a:pt x="62642" y="23340"/>
                  <a:pt x="62705" y="23277"/>
                </a:cubicBezTo>
                <a:cubicBezTo>
                  <a:pt x="62769" y="23214"/>
                  <a:pt x="62832" y="23150"/>
                  <a:pt x="62864" y="23055"/>
                </a:cubicBezTo>
                <a:cubicBezTo>
                  <a:pt x="62927" y="22929"/>
                  <a:pt x="62927" y="22897"/>
                  <a:pt x="63054" y="22865"/>
                </a:cubicBezTo>
                <a:cubicBezTo>
                  <a:pt x="63117" y="22834"/>
                  <a:pt x="63212" y="22834"/>
                  <a:pt x="63307" y="22770"/>
                </a:cubicBezTo>
                <a:cubicBezTo>
                  <a:pt x="63402" y="22739"/>
                  <a:pt x="63465" y="22612"/>
                  <a:pt x="63497" y="22453"/>
                </a:cubicBezTo>
                <a:cubicBezTo>
                  <a:pt x="63529" y="22327"/>
                  <a:pt x="63624" y="22105"/>
                  <a:pt x="63624" y="21883"/>
                </a:cubicBezTo>
                <a:cubicBezTo>
                  <a:pt x="63624" y="21757"/>
                  <a:pt x="63592" y="21598"/>
                  <a:pt x="63497" y="21440"/>
                </a:cubicBezTo>
                <a:cubicBezTo>
                  <a:pt x="63275" y="21060"/>
                  <a:pt x="63149" y="20838"/>
                  <a:pt x="62959" y="20648"/>
                </a:cubicBezTo>
                <a:cubicBezTo>
                  <a:pt x="62895" y="20585"/>
                  <a:pt x="62832" y="20427"/>
                  <a:pt x="62769" y="20300"/>
                </a:cubicBezTo>
                <a:cubicBezTo>
                  <a:pt x="62737" y="20237"/>
                  <a:pt x="62737" y="20173"/>
                  <a:pt x="62705" y="20142"/>
                </a:cubicBezTo>
                <a:cubicBezTo>
                  <a:pt x="62800" y="20015"/>
                  <a:pt x="63054" y="19730"/>
                  <a:pt x="63149" y="19635"/>
                </a:cubicBezTo>
                <a:cubicBezTo>
                  <a:pt x="63180" y="19603"/>
                  <a:pt x="63180" y="19603"/>
                  <a:pt x="63212" y="19603"/>
                </a:cubicBezTo>
                <a:cubicBezTo>
                  <a:pt x="63212" y="19597"/>
                  <a:pt x="63214" y="19595"/>
                  <a:pt x="63218" y="19595"/>
                </a:cubicBezTo>
                <a:cubicBezTo>
                  <a:pt x="63233" y="19595"/>
                  <a:pt x="63275" y="19647"/>
                  <a:pt x="63275" y="19698"/>
                </a:cubicBezTo>
                <a:cubicBezTo>
                  <a:pt x="63275" y="19730"/>
                  <a:pt x="63244" y="19793"/>
                  <a:pt x="63212" y="19920"/>
                </a:cubicBezTo>
                <a:cubicBezTo>
                  <a:pt x="63149" y="20015"/>
                  <a:pt x="63085" y="20142"/>
                  <a:pt x="63085" y="20332"/>
                </a:cubicBezTo>
                <a:cubicBezTo>
                  <a:pt x="63054" y="20363"/>
                  <a:pt x="63054" y="20395"/>
                  <a:pt x="63054" y="20427"/>
                </a:cubicBezTo>
                <a:cubicBezTo>
                  <a:pt x="63054" y="20680"/>
                  <a:pt x="63212" y="20870"/>
                  <a:pt x="63402" y="20870"/>
                </a:cubicBezTo>
                <a:cubicBezTo>
                  <a:pt x="63434" y="20870"/>
                  <a:pt x="63529" y="20838"/>
                  <a:pt x="63560" y="20775"/>
                </a:cubicBezTo>
                <a:cubicBezTo>
                  <a:pt x="63592" y="20712"/>
                  <a:pt x="63655" y="20617"/>
                  <a:pt x="63719" y="20522"/>
                </a:cubicBezTo>
                <a:cubicBezTo>
                  <a:pt x="63750" y="20458"/>
                  <a:pt x="63782" y="20427"/>
                  <a:pt x="63782" y="20363"/>
                </a:cubicBezTo>
                <a:cubicBezTo>
                  <a:pt x="63814" y="20332"/>
                  <a:pt x="63845" y="20300"/>
                  <a:pt x="63845" y="20237"/>
                </a:cubicBezTo>
                <a:cubicBezTo>
                  <a:pt x="63845" y="20173"/>
                  <a:pt x="63814" y="20142"/>
                  <a:pt x="63782" y="20110"/>
                </a:cubicBezTo>
                <a:cubicBezTo>
                  <a:pt x="63719" y="20047"/>
                  <a:pt x="63687" y="20078"/>
                  <a:pt x="63687" y="19920"/>
                </a:cubicBezTo>
                <a:lnTo>
                  <a:pt x="63687" y="19888"/>
                </a:lnTo>
                <a:cubicBezTo>
                  <a:pt x="63687" y="19825"/>
                  <a:pt x="63719" y="19730"/>
                  <a:pt x="63750" y="19698"/>
                </a:cubicBezTo>
                <a:cubicBezTo>
                  <a:pt x="63782" y="19635"/>
                  <a:pt x="63845" y="19635"/>
                  <a:pt x="63877" y="19635"/>
                </a:cubicBezTo>
                <a:cubicBezTo>
                  <a:pt x="63909" y="19667"/>
                  <a:pt x="63941" y="19667"/>
                  <a:pt x="64004" y="19667"/>
                </a:cubicBezTo>
                <a:cubicBezTo>
                  <a:pt x="64226" y="19635"/>
                  <a:pt x="64701" y="19508"/>
                  <a:pt x="64954" y="19318"/>
                </a:cubicBezTo>
                <a:cubicBezTo>
                  <a:pt x="65271" y="19097"/>
                  <a:pt x="65429" y="18685"/>
                  <a:pt x="65587" y="18527"/>
                </a:cubicBezTo>
                <a:cubicBezTo>
                  <a:pt x="65682" y="18463"/>
                  <a:pt x="65841" y="18273"/>
                  <a:pt x="66031" y="18083"/>
                </a:cubicBezTo>
                <a:cubicBezTo>
                  <a:pt x="66189" y="17893"/>
                  <a:pt x="66316" y="17703"/>
                  <a:pt x="66347" y="17481"/>
                </a:cubicBezTo>
                <a:cubicBezTo>
                  <a:pt x="66347" y="17481"/>
                  <a:pt x="66347" y="17450"/>
                  <a:pt x="66347" y="17450"/>
                </a:cubicBezTo>
                <a:cubicBezTo>
                  <a:pt x="66284" y="17196"/>
                  <a:pt x="66347" y="16816"/>
                  <a:pt x="66189" y="16436"/>
                </a:cubicBezTo>
                <a:cubicBezTo>
                  <a:pt x="66062" y="16120"/>
                  <a:pt x="65872" y="15898"/>
                  <a:pt x="65809" y="15771"/>
                </a:cubicBezTo>
                <a:cubicBezTo>
                  <a:pt x="65841" y="15740"/>
                  <a:pt x="65872" y="15708"/>
                  <a:pt x="65967" y="15676"/>
                </a:cubicBezTo>
                <a:cubicBezTo>
                  <a:pt x="66062" y="15645"/>
                  <a:pt x="66189" y="15581"/>
                  <a:pt x="66284" y="15486"/>
                </a:cubicBezTo>
                <a:cubicBezTo>
                  <a:pt x="66347" y="15391"/>
                  <a:pt x="66379" y="15296"/>
                  <a:pt x="66379" y="15201"/>
                </a:cubicBezTo>
                <a:cubicBezTo>
                  <a:pt x="66379" y="15043"/>
                  <a:pt x="66252" y="14916"/>
                  <a:pt x="66126" y="14916"/>
                </a:cubicBezTo>
                <a:lnTo>
                  <a:pt x="66094" y="14916"/>
                </a:lnTo>
                <a:cubicBezTo>
                  <a:pt x="65999" y="14948"/>
                  <a:pt x="65809" y="14980"/>
                  <a:pt x="65714" y="14980"/>
                </a:cubicBezTo>
                <a:cubicBezTo>
                  <a:pt x="65682" y="14980"/>
                  <a:pt x="65587" y="14885"/>
                  <a:pt x="65429" y="14726"/>
                </a:cubicBezTo>
                <a:cubicBezTo>
                  <a:pt x="65429" y="14695"/>
                  <a:pt x="65429" y="14695"/>
                  <a:pt x="65429" y="14663"/>
                </a:cubicBezTo>
                <a:cubicBezTo>
                  <a:pt x="65429" y="14663"/>
                  <a:pt x="65429" y="14631"/>
                  <a:pt x="65461" y="14600"/>
                </a:cubicBezTo>
                <a:cubicBezTo>
                  <a:pt x="65461" y="14600"/>
                  <a:pt x="65461" y="14568"/>
                  <a:pt x="65492" y="14568"/>
                </a:cubicBezTo>
                <a:lnTo>
                  <a:pt x="65524" y="14568"/>
                </a:lnTo>
                <a:cubicBezTo>
                  <a:pt x="65651" y="14568"/>
                  <a:pt x="65714" y="14473"/>
                  <a:pt x="65809" y="14410"/>
                </a:cubicBezTo>
                <a:cubicBezTo>
                  <a:pt x="65872" y="14315"/>
                  <a:pt x="65967" y="14251"/>
                  <a:pt x="66031" y="14188"/>
                </a:cubicBezTo>
                <a:lnTo>
                  <a:pt x="66031" y="14188"/>
                </a:lnTo>
                <a:cubicBezTo>
                  <a:pt x="65999" y="14251"/>
                  <a:pt x="65999" y="14346"/>
                  <a:pt x="65967" y="14441"/>
                </a:cubicBezTo>
                <a:cubicBezTo>
                  <a:pt x="65967" y="14473"/>
                  <a:pt x="65999" y="14536"/>
                  <a:pt x="65999" y="14568"/>
                </a:cubicBezTo>
                <a:cubicBezTo>
                  <a:pt x="66031" y="14631"/>
                  <a:pt x="66062" y="14663"/>
                  <a:pt x="66126" y="14695"/>
                </a:cubicBezTo>
                <a:lnTo>
                  <a:pt x="66157" y="14695"/>
                </a:lnTo>
                <a:cubicBezTo>
                  <a:pt x="66316" y="14695"/>
                  <a:pt x="66411" y="14568"/>
                  <a:pt x="66537" y="14505"/>
                </a:cubicBezTo>
                <a:cubicBezTo>
                  <a:pt x="66569" y="14441"/>
                  <a:pt x="66632" y="14410"/>
                  <a:pt x="66664" y="14378"/>
                </a:cubicBezTo>
                <a:lnTo>
                  <a:pt x="66696" y="14378"/>
                </a:lnTo>
                <a:cubicBezTo>
                  <a:pt x="66696" y="14441"/>
                  <a:pt x="66727" y="14536"/>
                  <a:pt x="66727" y="14600"/>
                </a:cubicBezTo>
                <a:cubicBezTo>
                  <a:pt x="66727" y="14631"/>
                  <a:pt x="66727" y="14663"/>
                  <a:pt x="66727" y="14695"/>
                </a:cubicBezTo>
                <a:cubicBezTo>
                  <a:pt x="66696" y="14758"/>
                  <a:pt x="66664" y="14885"/>
                  <a:pt x="66664" y="14948"/>
                </a:cubicBezTo>
                <a:cubicBezTo>
                  <a:pt x="66664" y="15011"/>
                  <a:pt x="66664" y="15043"/>
                  <a:pt x="66696" y="15106"/>
                </a:cubicBezTo>
                <a:cubicBezTo>
                  <a:pt x="66696" y="15138"/>
                  <a:pt x="66727" y="15201"/>
                  <a:pt x="66822" y="15201"/>
                </a:cubicBezTo>
                <a:lnTo>
                  <a:pt x="66854" y="15201"/>
                </a:lnTo>
                <a:cubicBezTo>
                  <a:pt x="66917" y="15170"/>
                  <a:pt x="66981" y="15106"/>
                  <a:pt x="67012" y="15075"/>
                </a:cubicBezTo>
                <a:cubicBezTo>
                  <a:pt x="67012" y="15075"/>
                  <a:pt x="67044" y="15043"/>
                  <a:pt x="67044" y="15043"/>
                </a:cubicBezTo>
                <a:cubicBezTo>
                  <a:pt x="67107" y="15106"/>
                  <a:pt x="67139" y="15170"/>
                  <a:pt x="67139" y="15265"/>
                </a:cubicBezTo>
                <a:cubicBezTo>
                  <a:pt x="67139" y="15296"/>
                  <a:pt x="67139" y="15328"/>
                  <a:pt x="67139" y="15360"/>
                </a:cubicBezTo>
                <a:cubicBezTo>
                  <a:pt x="67076" y="15518"/>
                  <a:pt x="66981" y="15613"/>
                  <a:pt x="66949" y="15771"/>
                </a:cubicBezTo>
                <a:cubicBezTo>
                  <a:pt x="66949" y="15898"/>
                  <a:pt x="67012" y="15961"/>
                  <a:pt x="67107" y="16025"/>
                </a:cubicBezTo>
                <a:cubicBezTo>
                  <a:pt x="67202" y="16088"/>
                  <a:pt x="67266" y="16120"/>
                  <a:pt x="67329" y="16120"/>
                </a:cubicBezTo>
                <a:cubicBezTo>
                  <a:pt x="67519" y="16120"/>
                  <a:pt x="67582" y="15993"/>
                  <a:pt x="67677" y="15930"/>
                </a:cubicBezTo>
                <a:cubicBezTo>
                  <a:pt x="67867" y="15803"/>
                  <a:pt x="67931" y="15455"/>
                  <a:pt x="67962" y="15201"/>
                </a:cubicBezTo>
                <a:cubicBezTo>
                  <a:pt x="67962" y="15106"/>
                  <a:pt x="67931" y="15043"/>
                  <a:pt x="67899" y="14980"/>
                </a:cubicBezTo>
                <a:cubicBezTo>
                  <a:pt x="67867" y="14885"/>
                  <a:pt x="67772" y="14758"/>
                  <a:pt x="67709" y="14631"/>
                </a:cubicBezTo>
                <a:cubicBezTo>
                  <a:pt x="67677" y="14536"/>
                  <a:pt x="67614" y="14473"/>
                  <a:pt x="67614" y="14410"/>
                </a:cubicBezTo>
                <a:cubicBezTo>
                  <a:pt x="67646" y="14410"/>
                  <a:pt x="67709" y="14378"/>
                  <a:pt x="67804" y="14315"/>
                </a:cubicBezTo>
                <a:cubicBezTo>
                  <a:pt x="67867" y="14283"/>
                  <a:pt x="67962" y="14220"/>
                  <a:pt x="67962" y="14093"/>
                </a:cubicBezTo>
                <a:cubicBezTo>
                  <a:pt x="67962" y="13935"/>
                  <a:pt x="68089" y="13808"/>
                  <a:pt x="68184" y="13776"/>
                </a:cubicBezTo>
                <a:cubicBezTo>
                  <a:pt x="68279" y="13713"/>
                  <a:pt x="68343" y="13618"/>
                  <a:pt x="68406" y="13555"/>
                </a:cubicBezTo>
                <a:cubicBezTo>
                  <a:pt x="68406" y="13523"/>
                  <a:pt x="68438" y="13491"/>
                  <a:pt x="68469" y="13491"/>
                </a:cubicBezTo>
                <a:cubicBezTo>
                  <a:pt x="68501" y="13523"/>
                  <a:pt x="68533" y="13555"/>
                  <a:pt x="68596" y="13555"/>
                </a:cubicBezTo>
                <a:cubicBezTo>
                  <a:pt x="68659" y="13586"/>
                  <a:pt x="68754" y="13618"/>
                  <a:pt x="68818" y="13618"/>
                </a:cubicBezTo>
                <a:cubicBezTo>
                  <a:pt x="68913" y="13618"/>
                  <a:pt x="69008" y="13586"/>
                  <a:pt x="69071" y="13523"/>
                </a:cubicBezTo>
                <a:cubicBezTo>
                  <a:pt x="69134" y="13396"/>
                  <a:pt x="69641" y="12826"/>
                  <a:pt x="69926" y="12573"/>
                </a:cubicBezTo>
                <a:cubicBezTo>
                  <a:pt x="70274" y="12256"/>
                  <a:pt x="70369" y="11876"/>
                  <a:pt x="70464" y="11528"/>
                </a:cubicBezTo>
                <a:cubicBezTo>
                  <a:pt x="70496" y="11433"/>
                  <a:pt x="70496" y="11338"/>
                  <a:pt x="70528" y="11274"/>
                </a:cubicBezTo>
                <a:cubicBezTo>
                  <a:pt x="70528" y="11306"/>
                  <a:pt x="70528" y="11338"/>
                  <a:pt x="70528" y="11369"/>
                </a:cubicBezTo>
                <a:cubicBezTo>
                  <a:pt x="70528" y="11401"/>
                  <a:pt x="70528" y="11464"/>
                  <a:pt x="70528" y="11528"/>
                </a:cubicBezTo>
                <a:cubicBezTo>
                  <a:pt x="70528" y="11591"/>
                  <a:pt x="70528" y="11686"/>
                  <a:pt x="70528" y="11781"/>
                </a:cubicBezTo>
                <a:cubicBezTo>
                  <a:pt x="70528" y="11939"/>
                  <a:pt x="70528" y="12066"/>
                  <a:pt x="70528" y="12193"/>
                </a:cubicBezTo>
                <a:cubicBezTo>
                  <a:pt x="70528" y="12256"/>
                  <a:pt x="70528" y="12319"/>
                  <a:pt x="70559" y="12351"/>
                </a:cubicBezTo>
                <a:cubicBezTo>
                  <a:pt x="70559" y="12414"/>
                  <a:pt x="70559" y="12446"/>
                  <a:pt x="70591" y="12478"/>
                </a:cubicBezTo>
                <a:cubicBezTo>
                  <a:pt x="70591" y="12541"/>
                  <a:pt x="70654" y="12573"/>
                  <a:pt x="70686" y="12636"/>
                </a:cubicBezTo>
                <a:cubicBezTo>
                  <a:pt x="70749" y="12699"/>
                  <a:pt x="70813" y="12731"/>
                  <a:pt x="70908" y="12731"/>
                </a:cubicBezTo>
                <a:lnTo>
                  <a:pt x="71003" y="12731"/>
                </a:lnTo>
                <a:cubicBezTo>
                  <a:pt x="71098" y="12668"/>
                  <a:pt x="71066" y="12573"/>
                  <a:pt x="71066" y="12509"/>
                </a:cubicBezTo>
                <a:cubicBezTo>
                  <a:pt x="71066" y="12414"/>
                  <a:pt x="71066" y="12288"/>
                  <a:pt x="71034" y="12193"/>
                </a:cubicBezTo>
                <a:cubicBezTo>
                  <a:pt x="71034" y="12098"/>
                  <a:pt x="71003" y="12003"/>
                  <a:pt x="71003" y="12003"/>
                </a:cubicBezTo>
                <a:cubicBezTo>
                  <a:pt x="71003" y="12003"/>
                  <a:pt x="71003" y="11971"/>
                  <a:pt x="71034" y="11971"/>
                </a:cubicBezTo>
                <a:cubicBezTo>
                  <a:pt x="71034" y="11908"/>
                  <a:pt x="71129" y="11844"/>
                  <a:pt x="71161" y="11844"/>
                </a:cubicBezTo>
                <a:cubicBezTo>
                  <a:pt x="71193" y="11813"/>
                  <a:pt x="71224" y="11749"/>
                  <a:pt x="71224" y="11718"/>
                </a:cubicBezTo>
                <a:cubicBezTo>
                  <a:pt x="71256" y="11686"/>
                  <a:pt x="71256" y="11654"/>
                  <a:pt x="71256" y="11623"/>
                </a:cubicBezTo>
                <a:cubicBezTo>
                  <a:pt x="71256" y="11464"/>
                  <a:pt x="71193" y="11211"/>
                  <a:pt x="71098" y="11084"/>
                </a:cubicBezTo>
                <a:cubicBezTo>
                  <a:pt x="71066" y="10989"/>
                  <a:pt x="71034" y="10926"/>
                  <a:pt x="71003" y="10894"/>
                </a:cubicBezTo>
                <a:lnTo>
                  <a:pt x="70971" y="10894"/>
                </a:lnTo>
                <a:cubicBezTo>
                  <a:pt x="71003" y="10863"/>
                  <a:pt x="71034" y="10831"/>
                  <a:pt x="71034" y="10799"/>
                </a:cubicBezTo>
                <a:cubicBezTo>
                  <a:pt x="71066" y="10736"/>
                  <a:pt x="71098" y="10673"/>
                  <a:pt x="71098" y="10609"/>
                </a:cubicBezTo>
                <a:cubicBezTo>
                  <a:pt x="71098" y="10578"/>
                  <a:pt x="71098" y="10514"/>
                  <a:pt x="71066" y="10483"/>
                </a:cubicBezTo>
                <a:cubicBezTo>
                  <a:pt x="71066" y="10483"/>
                  <a:pt x="71034" y="10451"/>
                  <a:pt x="71034" y="10419"/>
                </a:cubicBezTo>
                <a:cubicBezTo>
                  <a:pt x="71034" y="10365"/>
                  <a:pt x="70987" y="10286"/>
                  <a:pt x="70913" y="10286"/>
                </a:cubicBezTo>
                <a:cubicBezTo>
                  <a:pt x="70901" y="10286"/>
                  <a:pt x="70889" y="10288"/>
                  <a:pt x="70876" y="10293"/>
                </a:cubicBezTo>
                <a:lnTo>
                  <a:pt x="70813" y="10293"/>
                </a:lnTo>
                <a:cubicBezTo>
                  <a:pt x="70813" y="10293"/>
                  <a:pt x="70718" y="10293"/>
                  <a:pt x="70623" y="10324"/>
                </a:cubicBezTo>
                <a:cubicBezTo>
                  <a:pt x="70591" y="10324"/>
                  <a:pt x="70559" y="10324"/>
                  <a:pt x="70528" y="10356"/>
                </a:cubicBezTo>
                <a:cubicBezTo>
                  <a:pt x="70464" y="10229"/>
                  <a:pt x="70338" y="10134"/>
                  <a:pt x="70211" y="10134"/>
                </a:cubicBezTo>
                <a:lnTo>
                  <a:pt x="70179" y="10134"/>
                </a:lnTo>
                <a:cubicBezTo>
                  <a:pt x="69958" y="10166"/>
                  <a:pt x="69863" y="10293"/>
                  <a:pt x="69768" y="10293"/>
                </a:cubicBezTo>
                <a:cubicBezTo>
                  <a:pt x="69768" y="10293"/>
                  <a:pt x="69768" y="10261"/>
                  <a:pt x="69768" y="10261"/>
                </a:cubicBezTo>
                <a:cubicBezTo>
                  <a:pt x="69768" y="10198"/>
                  <a:pt x="69768" y="10166"/>
                  <a:pt x="69768" y="10103"/>
                </a:cubicBezTo>
                <a:cubicBezTo>
                  <a:pt x="69768" y="10103"/>
                  <a:pt x="69768" y="10071"/>
                  <a:pt x="69768" y="10039"/>
                </a:cubicBezTo>
                <a:cubicBezTo>
                  <a:pt x="69736" y="10008"/>
                  <a:pt x="69704" y="9944"/>
                  <a:pt x="69641" y="9944"/>
                </a:cubicBezTo>
                <a:cubicBezTo>
                  <a:pt x="69578" y="9944"/>
                  <a:pt x="69546" y="9976"/>
                  <a:pt x="69514" y="10008"/>
                </a:cubicBezTo>
                <a:cubicBezTo>
                  <a:pt x="69483" y="10039"/>
                  <a:pt x="69451" y="10071"/>
                  <a:pt x="69419" y="10103"/>
                </a:cubicBezTo>
                <a:cubicBezTo>
                  <a:pt x="69388" y="10103"/>
                  <a:pt x="69388" y="10134"/>
                  <a:pt x="69388" y="10134"/>
                </a:cubicBezTo>
                <a:lnTo>
                  <a:pt x="69388" y="10134"/>
                </a:lnTo>
                <a:cubicBezTo>
                  <a:pt x="69388" y="10134"/>
                  <a:pt x="69388" y="10102"/>
                  <a:pt x="69419" y="10071"/>
                </a:cubicBezTo>
                <a:cubicBezTo>
                  <a:pt x="69483" y="9976"/>
                  <a:pt x="69704" y="9849"/>
                  <a:pt x="69894" y="9786"/>
                </a:cubicBezTo>
                <a:cubicBezTo>
                  <a:pt x="70053" y="9691"/>
                  <a:pt x="70243" y="9501"/>
                  <a:pt x="70433" y="9311"/>
                </a:cubicBezTo>
                <a:cubicBezTo>
                  <a:pt x="70496" y="9216"/>
                  <a:pt x="70591" y="9121"/>
                  <a:pt x="70654" y="9026"/>
                </a:cubicBezTo>
                <a:cubicBezTo>
                  <a:pt x="70749" y="8963"/>
                  <a:pt x="70813" y="8931"/>
                  <a:pt x="70813" y="8931"/>
                </a:cubicBezTo>
                <a:lnTo>
                  <a:pt x="70876" y="8931"/>
                </a:lnTo>
                <a:cubicBezTo>
                  <a:pt x="71066" y="8931"/>
                  <a:pt x="71383" y="8963"/>
                  <a:pt x="71668" y="8963"/>
                </a:cubicBezTo>
                <a:lnTo>
                  <a:pt x="71858" y="8963"/>
                </a:lnTo>
                <a:cubicBezTo>
                  <a:pt x="72206" y="8931"/>
                  <a:pt x="72396" y="8804"/>
                  <a:pt x="72459" y="8804"/>
                </a:cubicBezTo>
                <a:lnTo>
                  <a:pt x="72491" y="8804"/>
                </a:lnTo>
                <a:cubicBezTo>
                  <a:pt x="72618" y="8931"/>
                  <a:pt x="72871" y="9089"/>
                  <a:pt x="73093" y="9089"/>
                </a:cubicBezTo>
                <a:lnTo>
                  <a:pt x="73125" y="9089"/>
                </a:lnTo>
                <a:cubicBezTo>
                  <a:pt x="73220" y="9058"/>
                  <a:pt x="73251" y="9058"/>
                  <a:pt x="73315" y="9026"/>
                </a:cubicBezTo>
                <a:cubicBezTo>
                  <a:pt x="73378" y="8994"/>
                  <a:pt x="73410" y="8931"/>
                  <a:pt x="73536" y="8804"/>
                </a:cubicBezTo>
                <a:cubicBezTo>
                  <a:pt x="73790" y="8583"/>
                  <a:pt x="74043" y="8456"/>
                  <a:pt x="74201" y="8234"/>
                </a:cubicBezTo>
                <a:cubicBezTo>
                  <a:pt x="74265" y="8139"/>
                  <a:pt x="74455" y="8044"/>
                  <a:pt x="74518" y="8044"/>
                </a:cubicBezTo>
                <a:lnTo>
                  <a:pt x="74550" y="8044"/>
                </a:lnTo>
                <a:cubicBezTo>
                  <a:pt x="74550" y="8076"/>
                  <a:pt x="74550" y="8107"/>
                  <a:pt x="74550" y="8139"/>
                </a:cubicBezTo>
                <a:lnTo>
                  <a:pt x="74550" y="8202"/>
                </a:lnTo>
                <a:cubicBezTo>
                  <a:pt x="74550" y="8266"/>
                  <a:pt x="74550" y="8329"/>
                  <a:pt x="74581" y="8393"/>
                </a:cubicBezTo>
                <a:cubicBezTo>
                  <a:pt x="74581" y="8488"/>
                  <a:pt x="74676" y="8519"/>
                  <a:pt x="74740" y="8519"/>
                </a:cubicBezTo>
                <a:lnTo>
                  <a:pt x="74803" y="8519"/>
                </a:lnTo>
                <a:cubicBezTo>
                  <a:pt x="74708" y="8583"/>
                  <a:pt x="74676" y="8614"/>
                  <a:pt x="74645" y="8646"/>
                </a:cubicBezTo>
                <a:cubicBezTo>
                  <a:pt x="74550" y="8709"/>
                  <a:pt x="74391" y="8773"/>
                  <a:pt x="74233" y="8836"/>
                </a:cubicBezTo>
                <a:cubicBezTo>
                  <a:pt x="74075" y="8931"/>
                  <a:pt x="73885" y="9026"/>
                  <a:pt x="73790" y="9216"/>
                </a:cubicBezTo>
                <a:cubicBezTo>
                  <a:pt x="73600" y="9469"/>
                  <a:pt x="73473" y="9596"/>
                  <a:pt x="73473" y="9913"/>
                </a:cubicBezTo>
                <a:lnTo>
                  <a:pt x="73473" y="9976"/>
                </a:lnTo>
                <a:cubicBezTo>
                  <a:pt x="73505" y="10293"/>
                  <a:pt x="73726" y="10609"/>
                  <a:pt x="73695" y="10799"/>
                </a:cubicBezTo>
                <a:cubicBezTo>
                  <a:pt x="73695" y="10863"/>
                  <a:pt x="73695" y="10894"/>
                  <a:pt x="73663" y="10926"/>
                </a:cubicBezTo>
                <a:cubicBezTo>
                  <a:pt x="73505" y="11243"/>
                  <a:pt x="73473" y="11686"/>
                  <a:pt x="73473" y="11686"/>
                </a:cubicBezTo>
                <a:cubicBezTo>
                  <a:pt x="73441" y="11718"/>
                  <a:pt x="73473" y="11781"/>
                  <a:pt x="73536" y="11781"/>
                </a:cubicBezTo>
                <a:cubicBezTo>
                  <a:pt x="73546" y="11790"/>
                  <a:pt x="73557" y="11794"/>
                  <a:pt x="73570" y="11794"/>
                </a:cubicBezTo>
                <a:cubicBezTo>
                  <a:pt x="73600" y="11794"/>
                  <a:pt x="73631" y="11772"/>
                  <a:pt x="73631" y="11749"/>
                </a:cubicBezTo>
                <a:cubicBezTo>
                  <a:pt x="73631" y="11749"/>
                  <a:pt x="73695" y="11654"/>
                  <a:pt x="73790" y="11528"/>
                </a:cubicBezTo>
                <a:cubicBezTo>
                  <a:pt x="73885" y="11369"/>
                  <a:pt x="74011" y="11211"/>
                  <a:pt x="74170" y="11084"/>
                </a:cubicBezTo>
                <a:cubicBezTo>
                  <a:pt x="74518" y="10799"/>
                  <a:pt x="74708" y="10419"/>
                  <a:pt x="74803" y="10293"/>
                </a:cubicBezTo>
                <a:cubicBezTo>
                  <a:pt x="74835" y="10261"/>
                  <a:pt x="74930" y="10229"/>
                  <a:pt x="75025" y="10166"/>
                </a:cubicBezTo>
                <a:cubicBezTo>
                  <a:pt x="75088" y="10134"/>
                  <a:pt x="75151" y="10134"/>
                  <a:pt x="75183" y="10071"/>
                </a:cubicBezTo>
                <a:cubicBezTo>
                  <a:pt x="75246" y="10039"/>
                  <a:pt x="75278" y="9976"/>
                  <a:pt x="75278" y="9913"/>
                </a:cubicBezTo>
                <a:cubicBezTo>
                  <a:pt x="75278" y="9754"/>
                  <a:pt x="75373" y="9564"/>
                  <a:pt x="75436" y="9343"/>
                </a:cubicBezTo>
                <a:cubicBezTo>
                  <a:pt x="75436" y="9311"/>
                  <a:pt x="75436" y="9279"/>
                  <a:pt x="75436" y="9248"/>
                </a:cubicBezTo>
                <a:cubicBezTo>
                  <a:pt x="75436" y="9184"/>
                  <a:pt x="75405" y="9121"/>
                  <a:pt x="75405" y="9089"/>
                </a:cubicBezTo>
                <a:cubicBezTo>
                  <a:pt x="75373" y="9105"/>
                  <a:pt x="75357" y="9113"/>
                  <a:pt x="75349" y="9113"/>
                </a:cubicBezTo>
                <a:cubicBezTo>
                  <a:pt x="75341" y="9113"/>
                  <a:pt x="75341" y="9105"/>
                  <a:pt x="75341" y="9089"/>
                </a:cubicBezTo>
                <a:cubicBezTo>
                  <a:pt x="75341" y="9089"/>
                  <a:pt x="75341" y="9058"/>
                  <a:pt x="75373" y="9026"/>
                </a:cubicBezTo>
                <a:cubicBezTo>
                  <a:pt x="75436" y="8868"/>
                  <a:pt x="75468" y="8773"/>
                  <a:pt x="75531" y="8741"/>
                </a:cubicBezTo>
                <a:cubicBezTo>
                  <a:pt x="75563" y="8678"/>
                  <a:pt x="75690" y="8646"/>
                  <a:pt x="75943" y="8646"/>
                </a:cubicBezTo>
                <a:cubicBezTo>
                  <a:pt x="76418" y="8646"/>
                  <a:pt x="76355" y="8646"/>
                  <a:pt x="76576" y="8678"/>
                </a:cubicBezTo>
                <a:cubicBezTo>
                  <a:pt x="76640" y="8678"/>
                  <a:pt x="76703" y="8646"/>
                  <a:pt x="76798" y="8646"/>
                </a:cubicBezTo>
                <a:cubicBezTo>
                  <a:pt x="77051" y="8646"/>
                  <a:pt x="77210" y="8551"/>
                  <a:pt x="77368" y="8456"/>
                </a:cubicBezTo>
                <a:cubicBezTo>
                  <a:pt x="77527" y="8361"/>
                  <a:pt x="77685" y="8266"/>
                  <a:pt x="77875" y="8202"/>
                </a:cubicBezTo>
                <a:cubicBezTo>
                  <a:pt x="78192" y="8076"/>
                  <a:pt x="78477" y="8012"/>
                  <a:pt x="78635" y="8012"/>
                </a:cubicBezTo>
                <a:lnTo>
                  <a:pt x="78698" y="8012"/>
                </a:lnTo>
                <a:cubicBezTo>
                  <a:pt x="78762" y="8044"/>
                  <a:pt x="78825" y="8044"/>
                  <a:pt x="78888" y="8044"/>
                </a:cubicBezTo>
                <a:cubicBezTo>
                  <a:pt x="78920" y="8044"/>
                  <a:pt x="78952" y="8044"/>
                  <a:pt x="79015" y="8012"/>
                </a:cubicBezTo>
                <a:cubicBezTo>
                  <a:pt x="79047" y="7981"/>
                  <a:pt x="79110" y="7917"/>
                  <a:pt x="79110" y="7854"/>
                </a:cubicBezTo>
                <a:cubicBezTo>
                  <a:pt x="79110" y="7791"/>
                  <a:pt x="79078" y="7759"/>
                  <a:pt x="79015" y="7696"/>
                </a:cubicBezTo>
                <a:cubicBezTo>
                  <a:pt x="78983" y="7632"/>
                  <a:pt x="78888" y="7537"/>
                  <a:pt x="78825" y="7474"/>
                </a:cubicBezTo>
                <a:cubicBezTo>
                  <a:pt x="78793" y="7442"/>
                  <a:pt x="78762" y="7411"/>
                  <a:pt x="78762" y="7379"/>
                </a:cubicBezTo>
                <a:cubicBezTo>
                  <a:pt x="78793" y="7379"/>
                  <a:pt x="78857" y="7347"/>
                  <a:pt x="78920" y="7316"/>
                </a:cubicBezTo>
                <a:cubicBezTo>
                  <a:pt x="79015" y="7284"/>
                  <a:pt x="79078" y="7189"/>
                  <a:pt x="79110" y="7062"/>
                </a:cubicBezTo>
                <a:cubicBezTo>
                  <a:pt x="79110" y="7031"/>
                  <a:pt x="79142" y="6999"/>
                  <a:pt x="79142" y="6967"/>
                </a:cubicBezTo>
                <a:cubicBezTo>
                  <a:pt x="79110" y="6777"/>
                  <a:pt x="79015" y="6587"/>
                  <a:pt x="79015" y="6461"/>
                </a:cubicBezTo>
                <a:cubicBezTo>
                  <a:pt x="79015" y="6429"/>
                  <a:pt x="79015" y="6397"/>
                  <a:pt x="79047" y="6366"/>
                </a:cubicBezTo>
                <a:cubicBezTo>
                  <a:pt x="79078" y="6302"/>
                  <a:pt x="79110" y="6239"/>
                  <a:pt x="79110" y="6176"/>
                </a:cubicBezTo>
                <a:cubicBezTo>
                  <a:pt x="79110" y="6049"/>
                  <a:pt x="79047" y="5954"/>
                  <a:pt x="78952" y="5891"/>
                </a:cubicBezTo>
                <a:cubicBezTo>
                  <a:pt x="78888" y="5796"/>
                  <a:pt x="78793" y="5732"/>
                  <a:pt x="78698" y="5732"/>
                </a:cubicBezTo>
                <a:cubicBezTo>
                  <a:pt x="78635" y="5701"/>
                  <a:pt x="78540" y="5701"/>
                  <a:pt x="78477" y="5701"/>
                </a:cubicBezTo>
                <a:lnTo>
                  <a:pt x="77938" y="5701"/>
                </a:lnTo>
                <a:cubicBezTo>
                  <a:pt x="77780" y="5701"/>
                  <a:pt x="77653" y="5701"/>
                  <a:pt x="77653" y="5669"/>
                </a:cubicBezTo>
                <a:cubicBezTo>
                  <a:pt x="77527" y="5606"/>
                  <a:pt x="77337" y="5511"/>
                  <a:pt x="77178" y="5511"/>
                </a:cubicBezTo>
                <a:cubicBezTo>
                  <a:pt x="77147" y="5511"/>
                  <a:pt x="77083" y="5511"/>
                  <a:pt x="77051" y="5542"/>
                </a:cubicBezTo>
                <a:cubicBezTo>
                  <a:pt x="76988" y="5606"/>
                  <a:pt x="76925" y="5732"/>
                  <a:pt x="76893" y="5827"/>
                </a:cubicBezTo>
                <a:cubicBezTo>
                  <a:pt x="76861" y="5891"/>
                  <a:pt x="76830" y="5954"/>
                  <a:pt x="76798" y="5986"/>
                </a:cubicBezTo>
                <a:cubicBezTo>
                  <a:pt x="76798" y="5954"/>
                  <a:pt x="76766" y="5954"/>
                  <a:pt x="76703" y="5859"/>
                </a:cubicBezTo>
                <a:cubicBezTo>
                  <a:pt x="76640" y="5732"/>
                  <a:pt x="76481" y="5669"/>
                  <a:pt x="76323" y="5637"/>
                </a:cubicBezTo>
                <a:cubicBezTo>
                  <a:pt x="76165" y="5606"/>
                  <a:pt x="75975" y="5606"/>
                  <a:pt x="75848" y="5606"/>
                </a:cubicBezTo>
                <a:lnTo>
                  <a:pt x="75690" y="5606"/>
                </a:lnTo>
                <a:cubicBezTo>
                  <a:pt x="75500" y="5606"/>
                  <a:pt x="75278" y="5669"/>
                  <a:pt x="75088" y="5701"/>
                </a:cubicBezTo>
                <a:cubicBezTo>
                  <a:pt x="74961" y="5701"/>
                  <a:pt x="74898" y="5732"/>
                  <a:pt x="74835" y="5732"/>
                </a:cubicBezTo>
                <a:cubicBezTo>
                  <a:pt x="74803" y="5732"/>
                  <a:pt x="74771" y="5732"/>
                  <a:pt x="74708" y="5637"/>
                </a:cubicBezTo>
                <a:cubicBezTo>
                  <a:pt x="74518" y="5447"/>
                  <a:pt x="74296" y="5384"/>
                  <a:pt x="74265" y="5321"/>
                </a:cubicBezTo>
                <a:cubicBezTo>
                  <a:pt x="74201" y="5289"/>
                  <a:pt x="74138" y="5257"/>
                  <a:pt x="74075" y="5257"/>
                </a:cubicBezTo>
                <a:cubicBezTo>
                  <a:pt x="74011" y="5257"/>
                  <a:pt x="73916" y="5226"/>
                  <a:pt x="73853" y="5226"/>
                </a:cubicBezTo>
                <a:cubicBezTo>
                  <a:pt x="73695" y="5226"/>
                  <a:pt x="73536" y="5257"/>
                  <a:pt x="73378" y="5289"/>
                </a:cubicBezTo>
                <a:cubicBezTo>
                  <a:pt x="73125" y="5321"/>
                  <a:pt x="72840" y="5321"/>
                  <a:pt x="72776" y="5321"/>
                </a:cubicBezTo>
                <a:cubicBezTo>
                  <a:pt x="72745" y="5321"/>
                  <a:pt x="72713" y="5289"/>
                  <a:pt x="72681" y="5289"/>
                </a:cubicBezTo>
                <a:cubicBezTo>
                  <a:pt x="72618" y="5226"/>
                  <a:pt x="72523" y="5194"/>
                  <a:pt x="72428" y="5099"/>
                </a:cubicBezTo>
                <a:cubicBezTo>
                  <a:pt x="72301" y="5004"/>
                  <a:pt x="72174" y="4941"/>
                  <a:pt x="72079" y="4877"/>
                </a:cubicBezTo>
                <a:cubicBezTo>
                  <a:pt x="71984" y="4814"/>
                  <a:pt x="71921" y="4782"/>
                  <a:pt x="71826" y="4782"/>
                </a:cubicBezTo>
                <a:cubicBezTo>
                  <a:pt x="71763" y="4782"/>
                  <a:pt x="71509" y="4846"/>
                  <a:pt x="71288" y="4846"/>
                </a:cubicBezTo>
                <a:cubicBezTo>
                  <a:pt x="71193" y="4846"/>
                  <a:pt x="71098" y="4814"/>
                  <a:pt x="71098" y="4814"/>
                </a:cubicBezTo>
                <a:cubicBezTo>
                  <a:pt x="70971" y="4687"/>
                  <a:pt x="70844" y="4624"/>
                  <a:pt x="70749" y="4592"/>
                </a:cubicBezTo>
                <a:cubicBezTo>
                  <a:pt x="70813" y="4561"/>
                  <a:pt x="70908" y="4529"/>
                  <a:pt x="71034" y="4497"/>
                </a:cubicBezTo>
                <a:cubicBezTo>
                  <a:pt x="71161" y="4466"/>
                  <a:pt x="71319" y="4402"/>
                  <a:pt x="71319" y="4402"/>
                </a:cubicBezTo>
                <a:cubicBezTo>
                  <a:pt x="71319" y="4402"/>
                  <a:pt x="71351" y="4371"/>
                  <a:pt x="71383" y="4339"/>
                </a:cubicBezTo>
                <a:cubicBezTo>
                  <a:pt x="71383" y="4307"/>
                  <a:pt x="71383" y="4276"/>
                  <a:pt x="71351" y="4244"/>
                </a:cubicBezTo>
                <a:cubicBezTo>
                  <a:pt x="71351" y="4244"/>
                  <a:pt x="71319" y="4181"/>
                  <a:pt x="71256" y="4086"/>
                </a:cubicBezTo>
                <a:cubicBezTo>
                  <a:pt x="71193" y="4022"/>
                  <a:pt x="71066" y="3927"/>
                  <a:pt x="70939" y="3927"/>
                </a:cubicBezTo>
                <a:cubicBezTo>
                  <a:pt x="70876" y="3927"/>
                  <a:pt x="70718" y="3896"/>
                  <a:pt x="70623" y="3864"/>
                </a:cubicBezTo>
                <a:cubicBezTo>
                  <a:pt x="70496" y="3832"/>
                  <a:pt x="70401" y="3801"/>
                  <a:pt x="70306" y="3801"/>
                </a:cubicBezTo>
                <a:cubicBezTo>
                  <a:pt x="70274" y="3801"/>
                  <a:pt x="70243" y="3832"/>
                  <a:pt x="70211" y="3832"/>
                </a:cubicBezTo>
                <a:cubicBezTo>
                  <a:pt x="70179" y="3864"/>
                  <a:pt x="70179" y="3896"/>
                  <a:pt x="70179" y="3896"/>
                </a:cubicBezTo>
                <a:lnTo>
                  <a:pt x="70148" y="3896"/>
                </a:lnTo>
                <a:cubicBezTo>
                  <a:pt x="70021" y="3864"/>
                  <a:pt x="69894" y="3801"/>
                  <a:pt x="69736" y="3801"/>
                </a:cubicBezTo>
                <a:cubicBezTo>
                  <a:pt x="69673" y="3801"/>
                  <a:pt x="69609" y="3801"/>
                  <a:pt x="69546" y="3864"/>
                </a:cubicBezTo>
                <a:cubicBezTo>
                  <a:pt x="69514" y="3896"/>
                  <a:pt x="69483" y="3927"/>
                  <a:pt x="69419" y="3959"/>
                </a:cubicBezTo>
                <a:cubicBezTo>
                  <a:pt x="69388" y="4022"/>
                  <a:pt x="69324" y="4054"/>
                  <a:pt x="69293" y="4181"/>
                </a:cubicBezTo>
                <a:cubicBezTo>
                  <a:pt x="69293" y="4244"/>
                  <a:pt x="69324" y="4276"/>
                  <a:pt x="69356" y="4307"/>
                </a:cubicBezTo>
                <a:cubicBezTo>
                  <a:pt x="69388" y="4339"/>
                  <a:pt x="69451" y="4371"/>
                  <a:pt x="69483" y="4371"/>
                </a:cubicBezTo>
                <a:cubicBezTo>
                  <a:pt x="69641" y="4434"/>
                  <a:pt x="69799" y="4434"/>
                  <a:pt x="69926" y="4434"/>
                </a:cubicBezTo>
                <a:cubicBezTo>
                  <a:pt x="70021" y="4434"/>
                  <a:pt x="70053" y="4466"/>
                  <a:pt x="70053" y="4466"/>
                </a:cubicBezTo>
                <a:cubicBezTo>
                  <a:pt x="70084" y="4529"/>
                  <a:pt x="70084" y="4529"/>
                  <a:pt x="70084" y="4561"/>
                </a:cubicBezTo>
                <a:cubicBezTo>
                  <a:pt x="70084" y="4592"/>
                  <a:pt x="70053" y="4624"/>
                  <a:pt x="70053" y="4751"/>
                </a:cubicBezTo>
                <a:cubicBezTo>
                  <a:pt x="70053" y="4751"/>
                  <a:pt x="70021" y="4846"/>
                  <a:pt x="69989" y="4909"/>
                </a:cubicBezTo>
                <a:cubicBezTo>
                  <a:pt x="69958" y="5004"/>
                  <a:pt x="69863" y="5067"/>
                  <a:pt x="69863" y="5067"/>
                </a:cubicBezTo>
                <a:cubicBezTo>
                  <a:pt x="69831" y="5067"/>
                  <a:pt x="69768" y="5036"/>
                  <a:pt x="69704" y="5036"/>
                </a:cubicBezTo>
                <a:cubicBezTo>
                  <a:pt x="69641" y="5036"/>
                  <a:pt x="69546" y="5067"/>
                  <a:pt x="69451" y="5099"/>
                </a:cubicBezTo>
                <a:cubicBezTo>
                  <a:pt x="69419" y="5162"/>
                  <a:pt x="69261" y="5162"/>
                  <a:pt x="69103" y="5162"/>
                </a:cubicBezTo>
                <a:lnTo>
                  <a:pt x="68849" y="5162"/>
                </a:lnTo>
                <a:cubicBezTo>
                  <a:pt x="68818" y="5162"/>
                  <a:pt x="68818" y="5162"/>
                  <a:pt x="68786" y="5194"/>
                </a:cubicBezTo>
                <a:cubicBezTo>
                  <a:pt x="68754" y="5162"/>
                  <a:pt x="68754" y="5162"/>
                  <a:pt x="68723" y="5131"/>
                </a:cubicBezTo>
                <a:cubicBezTo>
                  <a:pt x="68691" y="5099"/>
                  <a:pt x="68659" y="5036"/>
                  <a:pt x="68564" y="5036"/>
                </a:cubicBezTo>
                <a:cubicBezTo>
                  <a:pt x="68533" y="5036"/>
                  <a:pt x="68501" y="5036"/>
                  <a:pt x="68501" y="5067"/>
                </a:cubicBezTo>
                <a:cubicBezTo>
                  <a:pt x="68406" y="5099"/>
                  <a:pt x="68343" y="5162"/>
                  <a:pt x="68247" y="5257"/>
                </a:cubicBezTo>
                <a:cubicBezTo>
                  <a:pt x="68184" y="5321"/>
                  <a:pt x="68089" y="5384"/>
                  <a:pt x="68089" y="5384"/>
                </a:cubicBezTo>
                <a:cubicBezTo>
                  <a:pt x="67994" y="5384"/>
                  <a:pt x="67836" y="5226"/>
                  <a:pt x="67867" y="5099"/>
                </a:cubicBezTo>
                <a:cubicBezTo>
                  <a:pt x="67867" y="5004"/>
                  <a:pt x="67836" y="4877"/>
                  <a:pt x="67804" y="4782"/>
                </a:cubicBezTo>
                <a:cubicBezTo>
                  <a:pt x="67804" y="4687"/>
                  <a:pt x="67772" y="4592"/>
                  <a:pt x="67709" y="4529"/>
                </a:cubicBezTo>
                <a:cubicBezTo>
                  <a:pt x="67677" y="4497"/>
                  <a:pt x="67646" y="4497"/>
                  <a:pt x="67614" y="4497"/>
                </a:cubicBezTo>
                <a:cubicBezTo>
                  <a:pt x="67487" y="4466"/>
                  <a:pt x="67329" y="4466"/>
                  <a:pt x="67202" y="4466"/>
                </a:cubicBezTo>
                <a:lnTo>
                  <a:pt x="67012" y="4466"/>
                </a:lnTo>
                <a:cubicBezTo>
                  <a:pt x="66949" y="4466"/>
                  <a:pt x="66791" y="4497"/>
                  <a:pt x="66632" y="4529"/>
                </a:cubicBezTo>
                <a:cubicBezTo>
                  <a:pt x="66569" y="4529"/>
                  <a:pt x="66474" y="4561"/>
                  <a:pt x="66411" y="4561"/>
                </a:cubicBezTo>
                <a:cubicBezTo>
                  <a:pt x="66347" y="4592"/>
                  <a:pt x="66316" y="4624"/>
                  <a:pt x="66252" y="4656"/>
                </a:cubicBezTo>
                <a:cubicBezTo>
                  <a:pt x="66221" y="4719"/>
                  <a:pt x="65999" y="4814"/>
                  <a:pt x="65904" y="4814"/>
                </a:cubicBezTo>
                <a:cubicBezTo>
                  <a:pt x="65872" y="4814"/>
                  <a:pt x="65841" y="4782"/>
                  <a:pt x="65746" y="4719"/>
                </a:cubicBezTo>
                <a:cubicBezTo>
                  <a:pt x="65682" y="4687"/>
                  <a:pt x="65556" y="4624"/>
                  <a:pt x="65397" y="4592"/>
                </a:cubicBezTo>
                <a:cubicBezTo>
                  <a:pt x="65176" y="4561"/>
                  <a:pt x="64796" y="4529"/>
                  <a:pt x="64574" y="4529"/>
                </a:cubicBezTo>
                <a:lnTo>
                  <a:pt x="64289" y="4529"/>
                </a:lnTo>
                <a:cubicBezTo>
                  <a:pt x="64321" y="4497"/>
                  <a:pt x="64384" y="4434"/>
                  <a:pt x="64416" y="4371"/>
                </a:cubicBezTo>
                <a:cubicBezTo>
                  <a:pt x="64479" y="4276"/>
                  <a:pt x="64542" y="4181"/>
                  <a:pt x="64542" y="4054"/>
                </a:cubicBezTo>
                <a:cubicBezTo>
                  <a:pt x="64542" y="3991"/>
                  <a:pt x="64511" y="3896"/>
                  <a:pt x="64447" y="3864"/>
                </a:cubicBezTo>
                <a:cubicBezTo>
                  <a:pt x="64226" y="3674"/>
                  <a:pt x="63845" y="3706"/>
                  <a:pt x="63687" y="3674"/>
                </a:cubicBezTo>
                <a:cubicBezTo>
                  <a:pt x="63560" y="3642"/>
                  <a:pt x="63434" y="3611"/>
                  <a:pt x="63275" y="3611"/>
                </a:cubicBezTo>
                <a:cubicBezTo>
                  <a:pt x="63212" y="3611"/>
                  <a:pt x="63149" y="3611"/>
                  <a:pt x="63054" y="3642"/>
                </a:cubicBezTo>
                <a:cubicBezTo>
                  <a:pt x="62927" y="3674"/>
                  <a:pt x="62864" y="3706"/>
                  <a:pt x="62800" y="3737"/>
                </a:cubicBezTo>
                <a:cubicBezTo>
                  <a:pt x="62769" y="3706"/>
                  <a:pt x="62769" y="3706"/>
                  <a:pt x="62769" y="3706"/>
                </a:cubicBezTo>
                <a:cubicBezTo>
                  <a:pt x="62737" y="3674"/>
                  <a:pt x="62737" y="3674"/>
                  <a:pt x="62737" y="3674"/>
                </a:cubicBezTo>
                <a:cubicBezTo>
                  <a:pt x="62705" y="3642"/>
                  <a:pt x="62674" y="3642"/>
                  <a:pt x="62579" y="3579"/>
                </a:cubicBezTo>
                <a:cubicBezTo>
                  <a:pt x="62325" y="3452"/>
                  <a:pt x="62135" y="3389"/>
                  <a:pt x="62009" y="3389"/>
                </a:cubicBezTo>
                <a:close/>
                <a:moveTo>
                  <a:pt x="68374" y="25684"/>
                </a:moveTo>
                <a:cubicBezTo>
                  <a:pt x="68279" y="25684"/>
                  <a:pt x="68184" y="25747"/>
                  <a:pt x="68089" y="25874"/>
                </a:cubicBezTo>
                <a:cubicBezTo>
                  <a:pt x="68057" y="25905"/>
                  <a:pt x="68026" y="25937"/>
                  <a:pt x="68026" y="25969"/>
                </a:cubicBezTo>
                <a:cubicBezTo>
                  <a:pt x="67994" y="26000"/>
                  <a:pt x="67962" y="26032"/>
                  <a:pt x="67962" y="26095"/>
                </a:cubicBezTo>
                <a:cubicBezTo>
                  <a:pt x="67962" y="26127"/>
                  <a:pt x="67994" y="26190"/>
                  <a:pt x="67994" y="26190"/>
                </a:cubicBezTo>
                <a:cubicBezTo>
                  <a:pt x="68057" y="26254"/>
                  <a:pt x="68121" y="26254"/>
                  <a:pt x="68279" y="26285"/>
                </a:cubicBezTo>
                <a:cubicBezTo>
                  <a:pt x="68374" y="26317"/>
                  <a:pt x="68469" y="26349"/>
                  <a:pt x="68501" y="26349"/>
                </a:cubicBezTo>
                <a:cubicBezTo>
                  <a:pt x="68501" y="26380"/>
                  <a:pt x="68501" y="26380"/>
                  <a:pt x="68501" y="26412"/>
                </a:cubicBezTo>
                <a:cubicBezTo>
                  <a:pt x="68406" y="26539"/>
                  <a:pt x="68311" y="26697"/>
                  <a:pt x="68311" y="26855"/>
                </a:cubicBezTo>
                <a:cubicBezTo>
                  <a:pt x="68311" y="26919"/>
                  <a:pt x="68343" y="27014"/>
                  <a:pt x="68438" y="27014"/>
                </a:cubicBezTo>
                <a:cubicBezTo>
                  <a:pt x="68469" y="27045"/>
                  <a:pt x="68469" y="27045"/>
                  <a:pt x="68501" y="27045"/>
                </a:cubicBezTo>
                <a:cubicBezTo>
                  <a:pt x="68596" y="27045"/>
                  <a:pt x="68754" y="26982"/>
                  <a:pt x="68849" y="26982"/>
                </a:cubicBezTo>
                <a:cubicBezTo>
                  <a:pt x="68849" y="27014"/>
                  <a:pt x="68849" y="27045"/>
                  <a:pt x="68881" y="27077"/>
                </a:cubicBezTo>
                <a:cubicBezTo>
                  <a:pt x="68913" y="27109"/>
                  <a:pt x="68944" y="27140"/>
                  <a:pt x="69008" y="27172"/>
                </a:cubicBezTo>
                <a:cubicBezTo>
                  <a:pt x="69039" y="27172"/>
                  <a:pt x="69134" y="27204"/>
                  <a:pt x="69229" y="27204"/>
                </a:cubicBezTo>
                <a:cubicBezTo>
                  <a:pt x="69578" y="27299"/>
                  <a:pt x="69609" y="27394"/>
                  <a:pt x="69704" y="27521"/>
                </a:cubicBezTo>
                <a:cubicBezTo>
                  <a:pt x="69736" y="27552"/>
                  <a:pt x="69768" y="27616"/>
                  <a:pt x="69799" y="27679"/>
                </a:cubicBezTo>
                <a:cubicBezTo>
                  <a:pt x="69831" y="27711"/>
                  <a:pt x="69831" y="27742"/>
                  <a:pt x="69863" y="27774"/>
                </a:cubicBezTo>
                <a:cubicBezTo>
                  <a:pt x="69799" y="27774"/>
                  <a:pt x="69736" y="27837"/>
                  <a:pt x="69704" y="27869"/>
                </a:cubicBezTo>
                <a:cubicBezTo>
                  <a:pt x="69641" y="27932"/>
                  <a:pt x="69578" y="27996"/>
                  <a:pt x="69578" y="28091"/>
                </a:cubicBezTo>
                <a:cubicBezTo>
                  <a:pt x="69578" y="28154"/>
                  <a:pt x="69641" y="28217"/>
                  <a:pt x="69704" y="28249"/>
                </a:cubicBezTo>
                <a:lnTo>
                  <a:pt x="69768" y="28249"/>
                </a:lnTo>
                <a:cubicBezTo>
                  <a:pt x="69863" y="28249"/>
                  <a:pt x="70021" y="28217"/>
                  <a:pt x="70116" y="28217"/>
                </a:cubicBezTo>
                <a:cubicBezTo>
                  <a:pt x="70116" y="28281"/>
                  <a:pt x="70179" y="28376"/>
                  <a:pt x="70243" y="28471"/>
                </a:cubicBezTo>
                <a:cubicBezTo>
                  <a:pt x="70306" y="28597"/>
                  <a:pt x="70369" y="28724"/>
                  <a:pt x="70528" y="28756"/>
                </a:cubicBezTo>
                <a:cubicBezTo>
                  <a:pt x="70496" y="28787"/>
                  <a:pt x="70496" y="28787"/>
                  <a:pt x="70496" y="28851"/>
                </a:cubicBezTo>
                <a:cubicBezTo>
                  <a:pt x="70433" y="28977"/>
                  <a:pt x="70369" y="29262"/>
                  <a:pt x="70369" y="29484"/>
                </a:cubicBezTo>
                <a:cubicBezTo>
                  <a:pt x="70369" y="29611"/>
                  <a:pt x="70401" y="29737"/>
                  <a:pt x="70433" y="29801"/>
                </a:cubicBezTo>
                <a:cubicBezTo>
                  <a:pt x="70464" y="29832"/>
                  <a:pt x="70464" y="29896"/>
                  <a:pt x="70464" y="29959"/>
                </a:cubicBezTo>
                <a:cubicBezTo>
                  <a:pt x="70464" y="30149"/>
                  <a:pt x="70338" y="30434"/>
                  <a:pt x="70274" y="30656"/>
                </a:cubicBezTo>
                <a:cubicBezTo>
                  <a:pt x="70274" y="30687"/>
                  <a:pt x="70274" y="30687"/>
                  <a:pt x="70274" y="30719"/>
                </a:cubicBezTo>
                <a:cubicBezTo>
                  <a:pt x="70243" y="30719"/>
                  <a:pt x="70243" y="30687"/>
                  <a:pt x="70211" y="30687"/>
                </a:cubicBezTo>
                <a:cubicBezTo>
                  <a:pt x="70148" y="30624"/>
                  <a:pt x="70021" y="30497"/>
                  <a:pt x="69926" y="30402"/>
                </a:cubicBezTo>
                <a:cubicBezTo>
                  <a:pt x="69736" y="30244"/>
                  <a:pt x="69451" y="30149"/>
                  <a:pt x="69356" y="30022"/>
                </a:cubicBezTo>
                <a:cubicBezTo>
                  <a:pt x="69356" y="30022"/>
                  <a:pt x="69356" y="30022"/>
                  <a:pt x="69356" y="29991"/>
                </a:cubicBezTo>
                <a:cubicBezTo>
                  <a:pt x="69356" y="29927"/>
                  <a:pt x="69388" y="29832"/>
                  <a:pt x="69419" y="29706"/>
                </a:cubicBezTo>
                <a:cubicBezTo>
                  <a:pt x="69483" y="29611"/>
                  <a:pt x="69514" y="29484"/>
                  <a:pt x="69514" y="29357"/>
                </a:cubicBezTo>
                <a:cubicBezTo>
                  <a:pt x="69514" y="29326"/>
                  <a:pt x="69514" y="29262"/>
                  <a:pt x="69483" y="29231"/>
                </a:cubicBezTo>
                <a:cubicBezTo>
                  <a:pt x="69419" y="29104"/>
                  <a:pt x="69293" y="29104"/>
                  <a:pt x="69166" y="29104"/>
                </a:cubicBezTo>
                <a:cubicBezTo>
                  <a:pt x="69071" y="29104"/>
                  <a:pt x="68976" y="29104"/>
                  <a:pt x="68881" y="29136"/>
                </a:cubicBezTo>
                <a:lnTo>
                  <a:pt x="68786" y="29136"/>
                </a:lnTo>
                <a:cubicBezTo>
                  <a:pt x="68786" y="29136"/>
                  <a:pt x="68786" y="29167"/>
                  <a:pt x="68754" y="29167"/>
                </a:cubicBezTo>
                <a:cubicBezTo>
                  <a:pt x="68754" y="29136"/>
                  <a:pt x="68723" y="29104"/>
                  <a:pt x="68691" y="29041"/>
                </a:cubicBezTo>
                <a:cubicBezTo>
                  <a:pt x="68628" y="29009"/>
                  <a:pt x="68564" y="28914"/>
                  <a:pt x="68469" y="28914"/>
                </a:cubicBezTo>
                <a:cubicBezTo>
                  <a:pt x="68374" y="28914"/>
                  <a:pt x="68343" y="28977"/>
                  <a:pt x="68311" y="29009"/>
                </a:cubicBezTo>
                <a:cubicBezTo>
                  <a:pt x="68311" y="29072"/>
                  <a:pt x="68279" y="29136"/>
                  <a:pt x="68279" y="29199"/>
                </a:cubicBezTo>
                <a:cubicBezTo>
                  <a:pt x="68247" y="29167"/>
                  <a:pt x="68216" y="29104"/>
                  <a:pt x="68152" y="29041"/>
                </a:cubicBezTo>
                <a:cubicBezTo>
                  <a:pt x="68152" y="29041"/>
                  <a:pt x="68121" y="29009"/>
                  <a:pt x="68121" y="29009"/>
                </a:cubicBezTo>
                <a:cubicBezTo>
                  <a:pt x="68089" y="28977"/>
                  <a:pt x="68089" y="28946"/>
                  <a:pt x="68026" y="28946"/>
                </a:cubicBezTo>
                <a:cubicBezTo>
                  <a:pt x="67962" y="28946"/>
                  <a:pt x="67931" y="29009"/>
                  <a:pt x="67931" y="29041"/>
                </a:cubicBezTo>
                <a:cubicBezTo>
                  <a:pt x="67931" y="29072"/>
                  <a:pt x="67931" y="29072"/>
                  <a:pt x="67931" y="29104"/>
                </a:cubicBezTo>
                <a:cubicBezTo>
                  <a:pt x="67931" y="29136"/>
                  <a:pt x="67931" y="29167"/>
                  <a:pt x="67931" y="29199"/>
                </a:cubicBezTo>
                <a:cubicBezTo>
                  <a:pt x="67931" y="29294"/>
                  <a:pt x="67899" y="29357"/>
                  <a:pt x="67867" y="29421"/>
                </a:cubicBezTo>
                <a:cubicBezTo>
                  <a:pt x="67772" y="29516"/>
                  <a:pt x="67741" y="29579"/>
                  <a:pt x="67709" y="29642"/>
                </a:cubicBezTo>
                <a:cubicBezTo>
                  <a:pt x="67709" y="29706"/>
                  <a:pt x="67709" y="29737"/>
                  <a:pt x="67646" y="29832"/>
                </a:cubicBezTo>
                <a:cubicBezTo>
                  <a:pt x="67646" y="29896"/>
                  <a:pt x="67614" y="29896"/>
                  <a:pt x="67614" y="29896"/>
                </a:cubicBezTo>
                <a:lnTo>
                  <a:pt x="67614" y="29927"/>
                </a:lnTo>
                <a:cubicBezTo>
                  <a:pt x="67614" y="29927"/>
                  <a:pt x="67487" y="29864"/>
                  <a:pt x="67424" y="29706"/>
                </a:cubicBezTo>
                <a:cubicBezTo>
                  <a:pt x="67329" y="29611"/>
                  <a:pt x="67266" y="29547"/>
                  <a:pt x="67171" y="29547"/>
                </a:cubicBezTo>
                <a:cubicBezTo>
                  <a:pt x="67012" y="29547"/>
                  <a:pt x="66949" y="29674"/>
                  <a:pt x="66917" y="29674"/>
                </a:cubicBezTo>
                <a:cubicBezTo>
                  <a:pt x="66791" y="29769"/>
                  <a:pt x="66759" y="29896"/>
                  <a:pt x="66696" y="30022"/>
                </a:cubicBezTo>
                <a:cubicBezTo>
                  <a:pt x="66664" y="30149"/>
                  <a:pt x="66632" y="30276"/>
                  <a:pt x="66601" y="30307"/>
                </a:cubicBezTo>
                <a:cubicBezTo>
                  <a:pt x="66601" y="30339"/>
                  <a:pt x="66474" y="30371"/>
                  <a:pt x="66379" y="30434"/>
                </a:cubicBezTo>
                <a:cubicBezTo>
                  <a:pt x="66252" y="30497"/>
                  <a:pt x="66157" y="30529"/>
                  <a:pt x="66062" y="30624"/>
                </a:cubicBezTo>
                <a:cubicBezTo>
                  <a:pt x="65999" y="30719"/>
                  <a:pt x="65967" y="30877"/>
                  <a:pt x="65936" y="31004"/>
                </a:cubicBezTo>
                <a:cubicBezTo>
                  <a:pt x="65936" y="31099"/>
                  <a:pt x="65904" y="31194"/>
                  <a:pt x="65904" y="31257"/>
                </a:cubicBezTo>
                <a:cubicBezTo>
                  <a:pt x="65872" y="31257"/>
                  <a:pt x="65809" y="31289"/>
                  <a:pt x="65714" y="31289"/>
                </a:cubicBezTo>
                <a:cubicBezTo>
                  <a:pt x="65619" y="31289"/>
                  <a:pt x="65492" y="31321"/>
                  <a:pt x="65429" y="31384"/>
                </a:cubicBezTo>
                <a:cubicBezTo>
                  <a:pt x="65397" y="31416"/>
                  <a:pt x="65334" y="31447"/>
                  <a:pt x="65271" y="31447"/>
                </a:cubicBezTo>
                <a:cubicBezTo>
                  <a:pt x="65207" y="31447"/>
                  <a:pt x="65112" y="31416"/>
                  <a:pt x="65017" y="31416"/>
                </a:cubicBezTo>
                <a:cubicBezTo>
                  <a:pt x="64922" y="31416"/>
                  <a:pt x="64891" y="31447"/>
                  <a:pt x="64827" y="31511"/>
                </a:cubicBezTo>
                <a:cubicBezTo>
                  <a:pt x="64606" y="31637"/>
                  <a:pt x="64321" y="31922"/>
                  <a:pt x="64226" y="32017"/>
                </a:cubicBezTo>
                <a:cubicBezTo>
                  <a:pt x="64099" y="32144"/>
                  <a:pt x="64067" y="32334"/>
                  <a:pt x="64067" y="32524"/>
                </a:cubicBezTo>
                <a:cubicBezTo>
                  <a:pt x="64067" y="32651"/>
                  <a:pt x="64067" y="32746"/>
                  <a:pt x="64131" y="32841"/>
                </a:cubicBezTo>
                <a:cubicBezTo>
                  <a:pt x="64162" y="32936"/>
                  <a:pt x="64257" y="33094"/>
                  <a:pt x="64257" y="33158"/>
                </a:cubicBezTo>
                <a:cubicBezTo>
                  <a:pt x="64194" y="33253"/>
                  <a:pt x="64162" y="33348"/>
                  <a:pt x="64162" y="33474"/>
                </a:cubicBezTo>
                <a:cubicBezTo>
                  <a:pt x="64162" y="33633"/>
                  <a:pt x="64194" y="33823"/>
                  <a:pt x="64352" y="33981"/>
                </a:cubicBezTo>
                <a:cubicBezTo>
                  <a:pt x="64479" y="34171"/>
                  <a:pt x="64479" y="34234"/>
                  <a:pt x="64479" y="34298"/>
                </a:cubicBezTo>
                <a:lnTo>
                  <a:pt x="64479" y="34361"/>
                </a:lnTo>
                <a:cubicBezTo>
                  <a:pt x="64479" y="34393"/>
                  <a:pt x="64479" y="34424"/>
                  <a:pt x="64479" y="34456"/>
                </a:cubicBezTo>
                <a:cubicBezTo>
                  <a:pt x="64511" y="34551"/>
                  <a:pt x="64542" y="34614"/>
                  <a:pt x="64606" y="34678"/>
                </a:cubicBezTo>
                <a:cubicBezTo>
                  <a:pt x="64637" y="34741"/>
                  <a:pt x="64701" y="34804"/>
                  <a:pt x="64764" y="34931"/>
                </a:cubicBezTo>
                <a:cubicBezTo>
                  <a:pt x="64796" y="34963"/>
                  <a:pt x="64796" y="34963"/>
                  <a:pt x="64796" y="34963"/>
                </a:cubicBezTo>
                <a:cubicBezTo>
                  <a:pt x="64796" y="34994"/>
                  <a:pt x="64732" y="35089"/>
                  <a:pt x="64669" y="35153"/>
                </a:cubicBezTo>
                <a:cubicBezTo>
                  <a:pt x="64574" y="35248"/>
                  <a:pt x="64479" y="35311"/>
                  <a:pt x="64447" y="35406"/>
                </a:cubicBezTo>
                <a:cubicBezTo>
                  <a:pt x="64416" y="35438"/>
                  <a:pt x="64416" y="35469"/>
                  <a:pt x="64416" y="35501"/>
                </a:cubicBezTo>
                <a:cubicBezTo>
                  <a:pt x="64447" y="35723"/>
                  <a:pt x="64606" y="35881"/>
                  <a:pt x="64701" y="36008"/>
                </a:cubicBezTo>
                <a:cubicBezTo>
                  <a:pt x="64796" y="36103"/>
                  <a:pt x="64891" y="36103"/>
                  <a:pt x="64986" y="36103"/>
                </a:cubicBezTo>
                <a:cubicBezTo>
                  <a:pt x="65112" y="36103"/>
                  <a:pt x="65271" y="36071"/>
                  <a:pt x="65397" y="36008"/>
                </a:cubicBezTo>
                <a:cubicBezTo>
                  <a:pt x="65492" y="35976"/>
                  <a:pt x="65587" y="35881"/>
                  <a:pt x="65651" y="35849"/>
                </a:cubicBezTo>
                <a:cubicBezTo>
                  <a:pt x="65746" y="35786"/>
                  <a:pt x="65809" y="35723"/>
                  <a:pt x="65841" y="35723"/>
                </a:cubicBezTo>
                <a:cubicBezTo>
                  <a:pt x="65872" y="35723"/>
                  <a:pt x="66031" y="35691"/>
                  <a:pt x="66189" y="35691"/>
                </a:cubicBezTo>
                <a:lnTo>
                  <a:pt x="66474" y="35691"/>
                </a:lnTo>
                <a:cubicBezTo>
                  <a:pt x="66506" y="35659"/>
                  <a:pt x="66537" y="35659"/>
                  <a:pt x="66537" y="35628"/>
                </a:cubicBezTo>
                <a:cubicBezTo>
                  <a:pt x="66537" y="35628"/>
                  <a:pt x="66727" y="35248"/>
                  <a:pt x="66854" y="35089"/>
                </a:cubicBezTo>
                <a:cubicBezTo>
                  <a:pt x="66886" y="35058"/>
                  <a:pt x="66917" y="35026"/>
                  <a:pt x="67012" y="35026"/>
                </a:cubicBezTo>
                <a:cubicBezTo>
                  <a:pt x="67076" y="35026"/>
                  <a:pt x="67139" y="35058"/>
                  <a:pt x="67202" y="35058"/>
                </a:cubicBezTo>
                <a:cubicBezTo>
                  <a:pt x="67266" y="35089"/>
                  <a:pt x="67297" y="35089"/>
                  <a:pt x="67297" y="35089"/>
                </a:cubicBezTo>
                <a:cubicBezTo>
                  <a:pt x="67308" y="35100"/>
                  <a:pt x="67319" y="35103"/>
                  <a:pt x="67329" y="35103"/>
                </a:cubicBezTo>
                <a:cubicBezTo>
                  <a:pt x="67350" y="35103"/>
                  <a:pt x="67371" y="35089"/>
                  <a:pt x="67392" y="35089"/>
                </a:cubicBezTo>
                <a:cubicBezTo>
                  <a:pt x="67392" y="35089"/>
                  <a:pt x="67392" y="35089"/>
                  <a:pt x="67424" y="35058"/>
                </a:cubicBezTo>
                <a:cubicBezTo>
                  <a:pt x="67487" y="35026"/>
                  <a:pt x="67646" y="34931"/>
                  <a:pt x="67962" y="34836"/>
                </a:cubicBezTo>
                <a:cubicBezTo>
                  <a:pt x="68057" y="34804"/>
                  <a:pt x="68121" y="34804"/>
                  <a:pt x="68152" y="34804"/>
                </a:cubicBezTo>
                <a:lnTo>
                  <a:pt x="68184" y="34804"/>
                </a:lnTo>
                <a:cubicBezTo>
                  <a:pt x="68184" y="34836"/>
                  <a:pt x="68216" y="34963"/>
                  <a:pt x="68343" y="35026"/>
                </a:cubicBezTo>
                <a:cubicBezTo>
                  <a:pt x="68533" y="35089"/>
                  <a:pt x="68754" y="35153"/>
                  <a:pt x="68849" y="35248"/>
                </a:cubicBezTo>
                <a:cubicBezTo>
                  <a:pt x="68849" y="35248"/>
                  <a:pt x="68849" y="35279"/>
                  <a:pt x="68881" y="35311"/>
                </a:cubicBezTo>
                <a:cubicBezTo>
                  <a:pt x="68881" y="35438"/>
                  <a:pt x="68818" y="35564"/>
                  <a:pt x="68786" y="35691"/>
                </a:cubicBezTo>
                <a:cubicBezTo>
                  <a:pt x="68786" y="35691"/>
                  <a:pt x="68786" y="35691"/>
                  <a:pt x="68786" y="35723"/>
                </a:cubicBezTo>
                <a:cubicBezTo>
                  <a:pt x="68786" y="35786"/>
                  <a:pt x="68849" y="35849"/>
                  <a:pt x="68881" y="35849"/>
                </a:cubicBezTo>
                <a:cubicBezTo>
                  <a:pt x="68913" y="35881"/>
                  <a:pt x="68944" y="35881"/>
                  <a:pt x="69008" y="35881"/>
                </a:cubicBezTo>
                <a:cubicBezTo>
                  <a:pt x="69071" y="35881"/>
                  <a:pt x="69134" y="35849"/>
                  <a:pt x="69198" y="35849"/>
                </a:cubicBezTo>
                <a:cubicBezTo>
                  <a:pt x="69229" y="35818"/>
                  <a:pt x="69324" y="35786"/>
                  <a:pt x="69324" y="35659"/>
                </a:cubicBezTo>
                <a:cubicBezTo>
                  <a:pt x="69324" y="35596"/>
                  <a:pt x="69388" y="35533"/>
                  <a:pt x="69546" y="35406"/>
                </a:cubicBezTo>
                <a:lnTo>
                  <a:pt x="69546" y="35406"/>
                </a:lnTo>
                <a:cubicBezTo>
                  <a:pt x="69514" y="35438"/>
                  <a:pt x="69514" y="35501"/>
                  <a:pt x="69514" y="35533"/>
                </a:cubicBezTo>
                <a:cubicBezTo>
                  <a:pt x="69514" y="35596"/>
                  <a:pt x="69546" y="35659"/>
                  <a:pt x="69546" y="35754"/>
                </a:cubicBezTo>
                <a:cubicBezTo>
                  <a:pt x="69578" y="35786"/>
                  <a:pt x="69578" y="35786"/>
                  <a:pt x="69609" y="35818"/>
                </a:cubicBezTo>
                <a:cubicBezTo>
                  <a:pt x="69609" y="35849"/>
                  <a:pt x="69641" y="35881"/>
                  <a:pt x="69704" y="35881"/>
                </a:cubicBezTo>
                <a:cubicBezTo>
                  <a:pt x="69736" y="35849"/>
                  <a:pt x="69768" y="35849"/>
                  <a:pt x="69799" y="35818"/>
                </a:cubicBezTo>
                <a:cubicBezTo>
                  <a:pt x="69799" y="35849"/>
                  <a:pt x="69831" y="35881"/>
                  <a:pt x="69831" y="35913"/>
                </a:cubicBezTo>
                <a:cubicBezTo>
                  <a:pt x="69831" y="35976"/>
                  <a:pt x="69894" y="36008"/>
                  <a:pt x="69926" y="36008"/>
                </a:cubicBezTo>
                <a:cubicBezTo>
                  <a:pt x="69958" y="36039"/>
                  <a:pt x="69989" y="36071"/>
                  <a:pt x="70021" y="36103"/>
                </a:cubicBezTo>
                <a:cubicBezTo>
                  <a:pt x="70053" y="36134"/>
                  <a:pt x="70084" y="36166"/>
                  <a:pt x="70084" y="36229"/>
                </a:cubicBezTo>
                <a:cubicBezTo>
                  <a:pt x="70084" y="36324"/>
                  <a:pt x="70084" y="36451"/>
                  <a:pt x="70084" y="36514"/>
                </a:cubicBezTo>
                <a:cubicBezTo>
                  <a:pt x="70084" y="36578"/>
                  <a:pt x="70116" y="36673"/>
                  <a:pt x="70179" y="36736"/>
                </a:cubicBezTo>
                <a:cubicBezTo>
                  <a:pt x="70243" y="36768"/>
                  <a:pt x="70274" y="36768"/>
                  <a:pt x="70306" y="36768"/>
                </a:cubicBezTo>
                <a:cubicBezTo>
                  <a:pt x="70433" y="36800"/>
                  <a:pt x="70559" y="36831"/>
                  <a:pt x="70623" y="36990"/>
                </a:cubicBezTo>
                <a:cubicBezTo>
                  <a:pt x="70686" y="37085"/>
                  <a:pt x="70749" y="37180"/>
                  <a:pt x="70844" y="37180"/>
                </a:cubicBezTo>
                <a:cubicBezTo>
                  <a:pt x="70939" y="37180"/>
                  <a:pt x="71003" y="37116"/>
                  <a:pt x="71034" y="37053"/>
                </a:cubicBezTo>
                <a:cubicBezTo>
                  <a:pt x="71066" y="36990"/>
                  <a:pt x="71098" y="36926"/>
                  <a:pt x="71098" y="36895"/>
                </a:cubicBezTo>
                <a:cubicBezTo>
                  <a:pt x="71161" y="36895"/>
                  <a:pt x="71319" y="37021"/>
                  <a:pt x="71351" y="37053"/>
                </a:cubicBezTo>
                <a:cubicBezTo>
                  <a:pt x="71383" y="37085"/>
                  <a:pt x="71446" y="37116"/>
                  <a:pt x="71478" y="37116"/>
                </a:cubicBezTo>
                <a:cubicBezTo>
                  <a:pt x="71604" y="37116"/>
                  <a:pt x="71636" y="37053"/>
                  <a:pt x="71731" y="36958"/>
                </a:cubicBezTo>
                <a:cubicBezTo>
                  <a:pt x="71826" y="36895"/>
                  <a:pt x="71921" y="36831"/>
                  <a:pt x="72048" y="36800"/>
                </a:cubicBezTo>
                <a:cubicBezTo>
                  <a:pt x="72174" y="36768"/>
                  <a:pt x="72238" y="36736"/>
                  <a:pt x="72301" y="36704"/>
                </a:cubicBezTo>
                <a:cubicBezTo>
                  <a:pt x="72364" y="36641"/>
                  <a:pt x="72364" y="36609"/>
                  <a:pt x="72396" y="36546"/>
                </a:cubicBezTo>
                <a:cubicBezTo>
                  <a:pt x="72491" y="36356"/>
                  <a:pt x="72554" y="35976"/>
                  <a:pt x="72713" y="35723"/>
                </a:cubicBezTo>
                <a:cubicBezTo>
                  <a:pt x="72871" y="35406"/>
                  <a:pt x="73125" y="34899"/>
                  <a:pt x="73125" y="34456"/>
                </a:cubicBezTo>
                <a:cubicBezTo>
                  <a:pt x="73125" y="34076"/>
                  <a:pt x="73125" y="33189"/>
                  <a:pt x="72871" y="32714"/>
                </a:cubicBezTo>
                <a:cubicBezTo>
                  <a:pt x="72776" y="32493"/>
                  <a:pt x="72649" y="32303"/>
                  <a:pt x="72523" y="32113"/>
                </a:cubicBezTo>
                <a:cubicBezTo>
                  <a:pt x="72396" y="31954"/>
                  <a:pt x="72301" y="31796"/>
                  <a:pt x="72333" y="31732"/>
                </a:cubicBezTo>
                <a:lnTo>
                  <a:pt x="72333" y="31701"/>
                </a:lnTo>
                <a:cubicBezTo>
                  <a:pt x="72333" y="31637"/>
                  <a:pt x="72269" y="31542"/>
                  <a:pt x="72238" y="31511"/>
                </a:cubicBezTo>
                <a:cubicBezTo>
                  <a:pt x="72079" y="31384"/>
                  <a:pt x="71889" y="31352"/>
                  <a:pt x="71794" y="31257"/>
                </a:cubicBezTo>
                <a:cubicBezTo>
                  <a:pt x="71731" y="31226"/>
                  <a:pt x="71699" y="31067"/>
                  <a:pt x="71636" y="30877"/>
                </a:cubicBezTo>
                <a:cubicBezTo>
                  <a:pt x="71604" y="30687"/>
                  <a:pt x="71573" y="30497"/>
                  <a:pt x="71541" y="30339"/>
                </a:cubicBezTo>
                <a:cubicBezTo>
                  <a:pt x="71414" y="30022"/>
                  <a:pt x="71224" y="29801"/>
                  <a:pt x="71034" y="29547"/>
                </a:cubicBezTo>
                <a:cubicBezTo>
                  <a:pt x="70971" y="29452"/>
                  <a:pt x="70908" y="29231"/>
                  <a:pt x="70844" y="29072"/>
                </a:cubicBezTo>
                <a:cubicBezTo>
                  <a:pt x="70813" y="28977"/>
                  <a:pt x="70813" y="28914"/>
                  <a:pt x="70781" y="28851"/>
                </a:cubicBezTo>
                <a:cubicBezTo>
                  <a:pt x="70781" y="28819"/>
                  <a:pt x="70749" y="28787"/>
                  <a:pt x="70749" y="28756"/>
                </a:cubicBezTo>
                <a:cubicBezTo>
                  <a:pt x="70749" y="28756"/>
                  <a:pt x="70718" y="28724"/>
                  <a:pt x="70718" y="28724"/>
                </a:cubicBezTo>
                <a:cubicBezTo>
                  <a:pt x="70813" y="28661"/>
                  <a:pt x="70844" y="28534"/>
                  <a:pt x="70908" y="28439"/>
                </a:cubicBezTo>
                <a:cubicBezTo>
                  <a:pt x="70971" y="28312"/>
                  <a:pt x="71034" y="28154"/>
                  <a:pt x="71066" y="28122"/>
                </a:cubicBezTo>
                <a:cubicBezTo>
                  <a:pt x="71066" y="28122"/>
                  <a:pt x="71193" y="28059"/>
                  <a:pt x="71288" y="28059"/>
                </a:cubicBezTo>
                <a:cubicBezTo>
                  <a:pt x="71319" y="28059"/>
                  <a:pt x="71351" y="28059"/>
                  <a:pt x="71383" y="28091"/>
                </a:cubicBezTo>
                <a:cubicBezTo>
                  <a:pt x="71383" y="28091"/>
                  <a:pt x="71383" y="28091"/>
                  <a:pt x="71414" y="28122"/>
                </a:cubicBezTo>
                <a:cubicBezTo>
                  <a:pt x="71446" y="28344"/>
                  <a:pt x="71573" y="28597"/>
                  <a:pt x="71826" y="28756"/>
                </a:cubicBezTo>
                <a:cubicBezTo>
                  <a:pt x="71984" y="28882"/>
                  <a:pt x="72174" y="28977"/>
                  <a:pt x="72333" y="29009"/>
                </a:cubicBezTo>
                <a:cubicBezTo>
                  <a:pt x="72364" y="29009"/>
                  <a:pt x="72459" y="28946"/>
                  <a:pt x="72491" y="28851"/>
                </a:cubicBezTo>
                <a:cubicBezTo>
                  <a:pt x="72491" y="28851"/>
                  <a:pt x="72491" y="28819"/>
                  <a:pt x="72491" y="28819"/>
                </a:cubicBezTo>
                <a:cubicBezTo>
                  <a:pt x="72491" y="28724"/>
                  <a:pt x="72459" y="28566"/>
                  <a:pt x="72396" y="28439"/>
                </a:cubicBezTo>
                <a:cubicBezTo>
                  <a:pt x="72333" y="28281"/>
                  <a:pt x="72269" y="28154"/>
                  <a:pt x="72143" y="28091"/>
                </a:cubicBezTo>
                <a:cubicBezTo>
                  <a:pt x="72111" y="28059"/>
                  <a:pt x="72016" y="27964"/>
                  <a:pt x="71921" y="27837"/>
                </a:cubicBezTo>
                <a:cubicBezTo>
                  <a:pt x="71858" y="27711"/>
                  <a:pt x="71794" y="27552"/>
                  <a:pt x="71794" y="27521"/>
                </a:cubicBezTo>
                <a:cubicBezTo>
                  <a:pt x="71794" y="27394"/>
                  <a:pt x="71699" y="27299"/>
                  <a:pt x="71636" y="27267"/>
                </a:cubicBezTo>
                <a:cubicBezTo>
                  <a:pt x="71541" y="27204"/>
                  <a:pt x="71478" y="27172"/>
                  <a:pt x="71414" y="27109"/>
                </a:cubicBezTo>
                <a:cubicBezTo>
                  <a:pt x="71351" y="27045"/>
                  <a:pt x="71224" y="26634"/>
                  <a:pt x="70876" y="26539"/>
                </a:cubicBezTo>
                <a:cubicBezTo>
                  <a:pt x="70623" y="26475"/>
                  <a:pt x="70591" y="26380"/>
                  <a:pt x="70243" y="26190"/>
                </a:cubicBezTo>
                <a:cubicBezTo>
                  <a:pt x="70053" y="26064"/>
                  <a:pt x="69768" y="26000"/>
                  <a:pt x="69514" y="26000"/>
                </a:cubicBezTo>
                <a:cubicBezTo>
                  <a:pt x="69419" y="26000"/>
                  <a:pt x="69356" y="26000"/>
                  <a:pt x="69293" y="26032"/>
                </a:cubicBezTo>
                <a:cubicBezTo>
                  <a:pt x="69261" y="26032"/>
                  <a:pt x="69229" y="26032"/>
                  <a:pt x="69198" y="26064"/>
                </a:cubicBezTo>
                <a:cubicBezTo>
                  <a:pt x="69166" y="26064"/>
                  <a:pt x="69166" y="26064"/>
                  <a:pt x="69166" y="26095"/>
                </a:cubicBezTo>
                <a:cubicBezTo>
                  <a:pt x="69134" y="26064"/>
                  <a:pt x="69071" y="26032"/>
                  <a:pt x="69008" y="26000"/>
                </a:cubicBezTo>
                <a:cubicBezTo>
                  <a:pt x="68881" y="25937"/>
                  <a:pt x="68786" y="25937"/>
                  <a:pt x="68691" y="25937"/>
                </a:cubicBezTo>
                <a:cubicBezTo>
                  <a:pt x="68659" y="25937"/>
                  <a:pt x="68659" y="25937"/>
                  <a:pt x="68628" y="25905"/>
                </a:cubicBezTo>
                <a:cubicBezTo>
                  <a:pt x="68596" y="25779"/>
                  <a:pt x="68501" y="25684"/>
                  <a:pt x="68374" y="25684"/>
                </a:cubicBezTo>
                <a:close/>
                <a:moveTo>
                  <a:pt x="71984" y="37306"/>
                </a:moveTo>
                <a:cubicBezTo>
                  <a:pt x="71858" y="37306"/>
                  <a:pt x="71794" y="37401"/>
                  <a:pt x="71699" y="37465"/>
                </a:cubicBezTo>
                <a:cubicBezTo>
                  <a:pt x="71636" y="37496"/>
                  <a:pt x="71604" y="37528"/>
                  <a:pt x="71573" y="37528"/>
                </a:cubicBezTo>
                <a:cubicBezTo>
                  <a:pt x="71573" y="37560"/>
                  <a:pt x="71541" y="37560"/>
                  <a:pt x="71541" y="37560"/>
                </a:cubicBezTo>
                <a:cubicBezTo>
                  <a:pt x="71446" y="37528"/>
                  <a:pt x="71256" y="37465"/>
                  <a:pt x="71256" y="37465"/>
                </a:cubicBezTo>
                <a:cubicBezTo>
                  <a:pt x="71240" y="37449"/>
                  <a:pt x="71216" y="37441"/>
                  <a:pt x="71193" y="37441"/>
                </a:cubicBezTo>
                <a:cubicBezTo>
                  <a:pt x="71169" y="37441"/>
                  <a:pt x="71145" y="37449"/>
                  <a:pt x="71129" y="37465"/>
                </a:cubicBezTo>
                <a:cubicBezTo>
                  <a:pt x="71098" y="37528"/>
                  <a:pt x="71066" y="37623"/>
                  <a:pt x="71066" y="37686"/>
                </a:cubicBezTo>
                <a:cubicBezTo>
                  <a:pt x="71066" y="37813"/>
                  <a:pt x="71161" y="37876"/>
                  <a:pt x="71193" y="37908"/>
                </a:cubicBezTo>
                <a:cubicBezTo>
                  <a:pt x="71256" y="37971"/>
                  <a:pt x="71288" y="38003"/>
                  <a:pt x="71288" y="38035"/>
                </a:cubicBezTo>
                <a:lnTo>
                  <a:pt x="71288" y="38066"/>
                </a:lnTo>
                <a:cubicBezTo>
                  <a:pt x="71256" y="38098"/>
                  <a:pt x="71256" y="38098"/>
                  <a:pt x="71256" y="38130"/>
                </a:cubicBezTo>
                <a:cubicBezTo>
                  <a:pt x="71256" y="38225"/>
                  <a:pt x="71288" y="38288"/>
                  <a:pt x="71351" y="38320"/>
                </a:cubicBezTo>
                <a:cubicBezTo>
                  <a:pt x="71414" y="38351"/>
                  <a:pt x="71478" y="38351"/>
                  <a:pt x="71509" y="38351"/>
                </a:cubicBezTo>
                <a:cubicBezTo>
                  <a:pt x="71636" y="38351"/>
                  <a:pt x="71731" y="38320"/>
                  <a:pt x="71794" y="38288"/>
                </a:cubicBezTo>
                <a:cubicBezTo>
                  <a:pt x="71858" y="38256"/>
                  <a:pt x="71889" y="38225"/>
                  <a:pt x="71921" y="38161"/>
                </a:cubicBezTo>
                <a:cubicBezTo>
                  <a:pt x="72016" y="37971"/>
                  <a:pt x="72143" y="37686"/>
                  <a:pt x="72143" y="37496"/>
                </a:cubicBezTo>
                <a:cubicBezTo>
                  <a:pt x="72143" y="37465"/>
                  <a:pt x="72143" y="37433"/>
                  <a:pt x="72111" y="37433"/>
                </a:cubicBezTo>
                <a:cubicBezTo>
                  <a:pt x="72111" y="37370"/>
                  <a:pt x="72048" y="37306"/>
                  <a:pt x="71984" y="37306"/>
                </a:cubicBezTo>
                <a:close/>
                <a:moveTo>
                  <a:pt x="77748" y="35659"/>
                </a:moveTo>
                <a:cubicBezTo>
                  <a:pt x="77685" y="35659"/>
                  <a:pt x="77653" y="35691"/>
                  <a:pt x="77622" y="35723"/>
                </a:cubicBezTo>
                <a:cubicBezTo>
                  <a:pt x="77527" y="35754"/>
                  <a:pt x="77527" y="35849"/>
                  <a:pt x="77527" y="35913"/>
                </a:cubicBezTo>
                <a:cubicBezTo>
                  <a:pt x="77527" y="36039"/>
                  <a:pt x="77590" y="36198"/>
                  <a:pt x="77653" y="36293"/>
                </a:cubicBezTo>
                <a:cubicBezTo>
                  <a:pt x="77685" y="36293"/>
                  <a:pt x="77717" y="36388"/>
                  <a:pt x="77717" y="36451"/>
                </a:cubicBezTo>
                <a:cubicBezTo>
                  <a:pt x="77717" y="36546"/>
                  <a:pt x="77748" y="36641"/>
                  <a:pt x="77748" y="36673"/>
                </a:cubicBezTo>
                <a:lnTo>
                  <a:pt x="77748" y="36736"/>
                </a:lnTo>
                <a:cubicBezTo>
                  <a:pt x="77717" y="36736"/>
                  <a:pt x="77685" y="36768"/>
                  <a:pt x="77622" y="36831"/>
                </a:cubicBezTo>
                <a:cubicBezTo>
                  <a:pt x="77590" y="36863"/>
                  <a:pt x="77527" y="36895"/>
                  <a:pt x="77495" y="37021"/>
                </a:cubicBezTo>
                <a:cubicBezTo>
                  <a:pt x="77495" y="37085"/>
                  <a:pt x="77527" y="37148"/>
                  <a:pt x="77590" y="37180"/>
                </a:cubicBezTo>
                <a:cubicBezTo>
                  <a:pt x="77685" y="37275"/>
                  <a:pt x="77812" y="37275"/>
                  <a:pt x="77907" y="37275"/>
                </a:cubicBezTo>
                <a:lnTo>
                  <a:pt x="77938" y="37275"/>
                </a:lnTo>
                <a:cubicBezTo>
                  <a:pt x="77907" y="37338"/>
                  <a:pt x="77843" y="37433"/>
                  <a:pt x="77843" y="37528"/>
                </a:cubicBezTo>
                <a:cubicBezTo>
                  <a:pt x="77812" y="37496"/>
                  <a:pt x="77780" y="37465"/>
                  <a:pt x="77748" y="37433"/>
                </a:cubicBezTo>
                <a:cubicBezTo>
                  <a:pt x="77717" y="37370"/>
                  <a:pt x="77685" y="37338"/>
                  <a:pt x="77653" y="37306"/>
                </a:cubicBezTo>
                <a:cubicBezTo>
                  <a:pt x="77622" y="37275"/>
                  <a:pt x="77590" y="37243"/>
                  <a:pt x="77527" y="37243"/>
                </a:cubicBezTo>
                <a:cubicBezTo>
                  <a:pt x="77495" y="37243"/>
                  <a:pt x="77400" y="37306"/>
                  <a:pt x="77400" y="37338"/>
                </a:cubicBezTo>
                <a:cubicBezTo>
                  <a:pt x="77400" y="37338"/>
                  <a:pt x="77400" y="37370"/>
                  <a:pt x="77337" y="37401"/>
                </a:cubicBezTo>
                <a:cubicBezTo>
                  <a:pt x="77273" y="37433"/>
                  <a:pt x="77210" y="37465"/>
                  <a:pt x="77147" y="37560"/>
                </a:cubicBezTo>
                <a:cubicBezTo>
                  <a:pt x="77051" y="37623"/>
                  <a:pt x="77051" y="37718"/>
                  <a:pt x="77020" y="37750"/>
                </a:cubicBezTo>
                <a:cubicBezTo>
                  <a:pt x="77020" y="37781"/>
                  <a:pt x="76988" y="37845"/>
                  <a:pt x="76830" y="37940"/>
                </a:cubicBezTo>
                <a:cubicBezTo>
                  <a:pt x="76513" y="38193"/>
                  <a:pt x="76101" y="38446"/>
                  <a:pt x="76006" y="38731"/>
                </a:cubicBezTo>
                <a:cubicBezTo>
                  <a:pt x="75975" y="38795"/>
                  <a:pt x="75975" y="38826"/>
                  <a:pt x="75975" y="38890"/>
                </a:cubicBezTo>
                <a:cubicBezTo>
                  <a:pt x="75975" y="38985"/>
                  <a:pt x="76038" y="39080"/>
                  <a:pt x="76133" y="39143"/>
                </a:cubicBezTo>
                <a:cubicBezTo>
                  <a:pt x="76228" y="39206"/>
                  <a:pt x="76323" y="39238"/>
                  <a:pt x="76481" y="39238"/>
                </a:cubicBezTo>
                <a:cubicBezTo>
                  <a:pt x="76576" y="39238"/>
                  <a:pt x="76640" y="39270"/>
                  <a:pt x="76703" y="39270"/>
                </a:cubicBezTo>
                <a:cubicBezTo>
                  <a:pt x="76766" y="39270"/>
                  <a:pt x="76830" y="39238"/>
                  <a:pt x="76861" y="39206"/>
                </a:cubicBezTo>
                <a:cubicBezTo>
                  <a:pt x="76893" y="39143"/>
                  <a:pt x="76925" y="39111"/>
                  <a:pt x="76988" y="39016"/>
                </a:cubicBezTo>
                <a:cubicBezTo>
                  <a:pt x="77178" y="38731"/>
                  <a:pt x="77368" y="38573"/>
                  <a:pt x="77622" y="38320"/>
                </a:cubicBezTo>
                <a:cubicBezTo>
                  <a:pt x="77843" y="38098"/>
                  <a:pt x="77875" y="37781"/>
                  <a:pt x="77875" y="37686"/>
                </a:cubicBezTo>
                <a:cubicBezTo>
                  <a:pt x="77907" y="37718"/>
                  <a:pt x="77938" y="37718"/>
                  <a:pt x="78002" y="37750"/>
                </a:cubicBezTo>
                <a:lnTo>
                  <a:pt x="78065" y="37750"/>
                </a:lnTo>
                <a:cubicBezTo>
                  <a:pt x="78192" y="37750"/>
                  <a:pt x="78255" y="37655"/>
                  <a:pt x="78287" y="37591"/>
                </a:cubicBezTo>
                <a:cubicBezTo>
                  <a:pt x="78350" y="37496"/>
                  <a:pt x="78382" y="37401"/>
                  <a:pt x="78413" y="37338"/>
                </a:cubicBezTo>
                <a:cubicBezTo>
                  <a:pt x="78477" y="37180"/>
                  <a:pt x="78540" y="37053"/>
                  <a:pt x="78635" y="36990"/>
                </a:cubicBezTo>
                <a:cubicBezTo>
                  <a:pt x="78698" y="36926"/>
                  <a:pt x="78730" y="36831"/>
                  <a:pt x="78730" y="36768"/>
                </a:cubicBezTo>
                <a:cubicBezTo>
                  <a:pt x="78730" y="36704"/>
                  <a:pt x="78698" y="36641"/>
                  <a:pt x="78667" y="36578"/>
                </a:cubicBezTo>
                <a:cubicBezTo>
                  <a:pt x="78635" y="36514"/>
                  <a:pt x="78603" y="36451"/>
                  <a:pt x="78508" y="36451"/>
                </a:cubicBezTo>
                <a:cubicBezTo>
                  <a:pt x="78445" y="36451"/>
                  <a:pt x="78413" y="36483"/>
                  <a:pt x="78382" y="36483"/>
                </a:cubicBezTo>
                <a:cubicBezTo>
                  <a:pt x="78382" y="36514"/>
                  <a:pt x="78382" y="36514"/>
                  <a:pt x="78350" y="36514"/>
                </a:cubicBezTo>
                <a:cubicBezTo>
                  <a:pt x="78350" y="36514"/>
                  <a:pt x="78318" y="36514"/>
                  <a:pt x="78287" y="36483"/>
                </a:cubicBezTo>
                <a:cubicBezTo>
                  <a:pt x="78192" y="36419"/>
                  <a:pt x="78160" y="36388"/>
                  <a:pt x="78160" y="36388"/>
                </a:cubicBezTo>
                <a:cubicBezTo>
                  <a:pt x="78160" y="36356"/>
                  <a:pt x="78128" y="36324"/>
                  <a:pt x="78065" y="36198"/>
                </a:cubicBezTo>
                <a:cubicBezTo>
                  <a:pt x="78033" y="36103"/>
                  <a:pt x="78002" y="36008"/>
                  <a:pt x="77970" y="35881"/>
                </a:cubicBezTo>
                <a:cubicBezTo>
                  <a:pt x="77938" y="35849"/>
                  <a:pt x="77907" y="35786"/>
                  <a:pt x="77875" y="35754"/>
                </a:cubicBezTo>
                <a:cubicBezTo>
                  <a:pt x="77843" y="35723"/>
                  <a:pt x="77812" y="35659"/>
                  <a:pt x="77748" y="35659"/>
                </a:cubicBezTo>
                <a:close/>
                <a:moveTo>
                  <a:pt x="14505" y="3040"/>
                </a:moveTo>
                <a:cubicBezTo>
                  <a:pt x="14283" y="3072"/>
                  <a:pt x="14093" y="3262"/>
                  <a:pt x="13903" y="3325"/>
                </a:cubicBezTo>
                <a:cubicBezTo>
                  <a:pt x="13808" y="3389"/>
                  <a:pt x="13745" y="3484"/>
                  <a:pt x="13745" y="3579"/>
                </a:cubicBezTo>
                <a:cubicBezTo>
                  <a:pt x="13745" y="3674"/>
                  <a:pt x="13777" y="3737"/>
                  <a:pt x="13872" y="3769"/>
                </a:cubicBezTo>
                <a:lnTo>
                  <a:pt x="13650" y="3769"/>
                </a:lnTo>
                <a:cubicBezTo>
                  <a:pt x="13555" y="3737"/>
                  <a:pt x="13492" y="3737"/>
                  <a:pt x="13428" y="3706"/>
                </a:cubicBezTo>
                <a:lnTo>
                  <a:pt x="13397" y="3706"/>
                </a:lnTo>
                <a:cubicBezTo>
                  <a:pt x="13365" y="3579"/>
                  <a:pt x="13207" y="3420"/>
                  <a:pt x="12985" y="3420"/>
                </a:cubicBezTo>
                <a:lnTo>
                  <a:pt x="12890" y="3420"/>
                </a:lnTo>
                <a:cubicBezTo>
                  <a:pt x="12732" y="3452"/>
                  <a:pt x="12542" y="3515"/>
                  <a:pt x="12383" y="3579"/>
                </a:cubicBezTo>
                <a:cubicBezTo>
                  <a:pt x="12288" y="3611"/>
                  <a:pt x="12225" y="3611"/>
                  <a:pt x="12162" y="3642"/>
                </a:cubicBezTo>
                <a:cubicBezTo>
                  <a:pt x="12130" y="3642"/>
                  <a:pt x="12098" y="3674"/>
                  <a:pt x="12098" y="3674"/>
                </a:cubicBezTo>
                <a:lnTo>
                  <a:pt x="12067" y="3674"/>
                </a:lnTo>
                <a:cubicBezTo>
                  <a:pt x="12067" y="3674"/>
                  <a:pt x="12035" y="3674"/>
                  <a:pt x="12003" y="3706"/>
                </a:cubicBezTo>
                <a:cubicBezTo>
                  <a:pt x="11972" y="3737"/>
                  <a:pt x="11940" y="3769"/>
                  <a:pt x="11972" y="3801"/>
                </a:cubicBezTo>
                <a:cubicBezTo>
                  <a:pt x="11972" y="3832"/>
                  <a:pt x="11972" y="3864"/>
                  <a:pt x="11972" y="3864"/>
                </a:cubicBezTo>
                <a:cubicBezTo>
                  <a:pt x="11940" y="3864"/>
                  <a:pt x="11877" y="3864"/>
                  <a:pt x="11845" y="3896"/>
                </a:cubicBezTo>
                <a:cubicBezTo>
                  <a:pt x="11782" y="3927"/>
                  <a:pt x="11718" y="3991"/>
                  <a:pt x="11718" y="4086"/>
                </a:cubicBezTo>
                <a:cubicBezTo>
                  <a:pt x="11687" y="4086"/>
                  <a:pt x="11687" y="4117"/>
                  <a:pt x="11687" y="4117"/>
                </a:cubicBezTo>
                <a:cubicBezTo>
                  <a:pt x="11687" y="4181"/>
                  <a:pt x="11718" y="4244"/>
                  <a:pt x="11750" y="4244"/>
                </a:cubicBezTo>
                <a:cubicBezTo>
                  <a:pt x="11877" y="4307"/>
                  <a:pt x="11940" y="4307"/>
                  <a:pt x="12067" y="4307"/>
                </a:cubicBezTo>
                <a:lnTo>
                  <a:pt x="12383" y="4307"/>
                </a:lnTo>
                <a:cubicBezTo>
                  <a:pt x="12478" y="4276"/>
                  <a:pt x="12542" y="4276"/>
                  <a:pt x="12637" y="4244"/>
                </a:cubicBezTo>
                <a:cubicBezTo>
                  <a:pt x="12637" y="4212"/>
                  <a:pt x="12827" y="4181"/>
                  <a:pt x="12922" y="4181"/>
                </a:cubicBezTo>
                <a:cubicBezTo>
                  <a:pt x="12922" y="4212"/>
                  <a:pt x="12922" y="4276"/>
                  <a:pt x="12953" y="4307"/>
                </a:cubicBezTo>
                <a:lnTo>
                  <a:pt x="12890" y="4307"/>
                </a:lnTo>
                <a:cubicBezTo>
                  <a:pt x="12763" y="4307"/>
                  <a:pt x="12668" y="4371"/>
                  <a:pt x="12637" y="4402"/>
                </a:cubicBezTo>
                <a:cubicBezTo>
                  <a:pt x="12573" y="4434"/>
                  <a:pt x="12542" y="4434"/>
                  <a:pt x="12478" y="4434"/>
                </a:cubicBezTo>
                <a:lnTo>
                  <a:pt x="12415" y="4434"/>
                </a:lnTo>
                <a:cubicBezTo>
                  <a:pt x="12352" y="4402"/>
                  <a:pt x="12288" y="4402"/>
                  <a:pt x="12225" y="4402"/>
                </a:cubicBezTo>
                <a:cubicBezTo>
                  <a:pt x="12098" y="4402"/>
                  <a:pt x="12035" y="4434"/>
                  <a:pt x="11908" y="4434"/>
                </a:cubicBezTo>
                <a:lnTo>
                  <a:pt x="11813" y="4434"/>
                </a:lnTo>
                <a:cubicBezTo>
                  <a:pt x="11718" y="4434"/>
                  <a:pt x="11655" y="4402"/>
                  <a:pt x="11560" y="4402"/>
                </a:cubicBezTo>
                <a:cubicBezTo>
                  <a:pt x="11497" y="4402"/>
                  <a:pt x="11465" y="4434"/>
                  <a:pt x="11402" y="4466"/>
                </a:cubicBezTo>
                <a:cubicBezTo>
                  <a:pt x="11338" y="4497"/>
                  <a:pt x="11307" y="4561"/>
                  <a:pt x="11275" y="4624"/>
                </a:cubicBezTo>
                <a:cubicBezTo>
                  <a:pt x="11243" y="4719"/>
                  <a:pt x="11243" y="4814"/>
                  <a:pt x="11212" y="4909"/>
                </a:cubicBezTo>
                <a:cubicBezTo>
                  <a:pt x="11180" y="4941"/>
                  <a:pt x="11148" y="4972"/>
                  <a:pt x="11148" y="5004"/>
                </a:cubicBezTo>
                <a:cubicBezTo>
                  <a:pt x="11085" y="5004"/>
                  <a:pt x="11053" y="5036"/>
                  <a:pt x="11021" y="5067"/>
                </a:cubicBezTo>
                <a:cubicBezTo>
                  <a:pt x="10958" y="5099"/>
                  <a:pt x="10926" y="5131"/>
                  <a:pt x="10926" y="5226"/>
                </a:cubicBezTo>
                <a:cubicBezTo>
                  <a:pt x="10926" y="5289"/>
                  <a:pt x="10990" y="5352"/>
                  <a:pt x="11021" y="5384"/>
                </a:cubicBezTo>
                <a:cubicBezTo>
                  <a:pt x="11085" y="5384"/>
                  <a:pt x="11148" y="5416"/>
                  <a:pt x="11243" y="5416"/>
                </a:cubicBezTo>
                <a:cubicBezTo>
                  <a:pt x="11402" y="5447"/>
                  <a:pt x="11402" y="5447"/>
                  <a:pt x="11433" y="5479"/>
                </a:cubicBezTo>
                <a:cubicBezTo>
                  <a:pt x="11433" y="5511"/>
                  <a:pt x="11465" y="5542"/>
                  <a:pt x="11497" y="5574"/>
                </a:cubicBezTo>
                <a:cubicBezTo>
                  <a:pt x="11560" y="5637"/>
                  <a:pt x="11592" y="5637"/>
                  <a:pt x="11687" y="5637"/>
                </a:cubicBezTo>
                <a:lnTo>
                  <a:pt x="11718" y="5637"/>
                </a:lnTo>
                <a:cubicBezTo>
                  <a:pt x="11877" y="5637"/>
                  <a:pt x="12035" y="5606"/>
                  <a:pt x="12162" y="5574"/>
                </a:cubicBezTo>
                <a:cubicBezTo>
                  <a:pt x="12320" y="5574"/>
                  <a:pt x="12447" y="5511"/>
                  <a:pt x="12510" y="5352"/>
                </a:cubicBezTo>
                <a:cubicBezTo>
                  <a:pt x="12510" y="5321"/>
                  <a:pt x="12510" y="5321"/>
                  <a:pt x="12510" y="5289"/>
                </a:cubicBezTo>
                <a:cubicBezTo>
                  <a:pt x="12605" y="5447"/>
                  <a:pt x="12827" y="5764"/>
                  <a:pt x="12827" y="5764"/>
                </a:cubicBezTo>
                <a:cubicBezTo>
                  <a:pt x="12827" y="5764"/>
                  <a:pt x="12953" y="5922"/>
                  <a:pt x="13048" y="5986"/>
                </a:cubicBezTo>
                <a:cubicBezTo>
                  <a:pt x="13048" y="6017"/>
                  <a:pt x="13048" y="6017"/>
                  <a:pt x="13017" y="6017"/>
                </a:cubicBezTo>
                <a:cubicBezTo>
                  <a:pt x="13017" y="6017"/>
                  <a:pt x="13017" y="6017"/>
                  <a:pt x="12985" y="5986"/>
                </a:cubicBezTo>
                <a:cubicBezTo>
                  <a:pt x="12890" y="5922"/>
                  <a:pt x="12763" y="5891"/>
                  <a:pt x="12668" y="5859"/>
                </a:cubicBezTo>
                <a:cubicBezTo>
                  <a:pt x="12573" y="5859"/>
                  <a:pt x="12478" y="5827"/>
                  <a:pt x="12447" y="5796"/>
                </a:cubicBezTo>
                <a:cubicBezTo>
                  <a:pt x="12383" y="5732"/>
                  <a:pt x="12288" y="5701"/>
                  <a:pt x="12162" y="5669"/>
                </a:cubicBezTo>
                <a:lnTo>
                  <a:pt x="11592" y="5669"/>
                </a:lnTo>
                <a:cubicBezTo>
                  <a:pt x="11528" y="5669"/>
                  <a:pt x="11465" y="5669"/>
                  <a:pt x="11402" y="5637"/>
                </a:cubicBezTo>
                <a:cubicBezTo>
                  <a:pt x="11338" y="5606"/>
                  <a:pt x="11275" y="5606"/>
                  <a:pt x="11212" y="5606"/>
                </a:cubicBezTo>
                <a:cubicBezTo>
                  <a:pt x="11148" y="5606"/>
                  <a:pt x="11116" y="5606"/>
                  <a:pt x="11053" y="5637"/>
                </a:cubicBezTo>
                <a:cubicBezTo>
                  <a:pt x="11021" y="5669"/>
                  <a:pt x="10958" y="5732"/>
                  <a:pt x="10926" y="5764"/>
                </a:cubicBezTo>
                <a:cubicBezTo>
                  <a:pt x="10895" y="5701"/>
                  <a:pt x="10831" y="5637"/>
                  <a:pt x="10831" y="5606"/>
                </a:cubicBezTo>
                <a:cubicBezTo>
                  <a:pt x="10800" y="5542"/>
                  <a:pt x="10736" y="5511"/>
                  <a:pt x="10705" y="5511"/>
                </a:cubicBezTo>
                <a:cubicBezTo>
                  <a:pt x="10610" y="5542"/>
                  <a:pt x="10578" y="5574"/>
                  <a:pt x="10546" y="5606"/>
                </a:cubicBezTo>
                <a:cubicBezTo>
                  <a:pt x="10515" y="5637"/>
                  <a:pt x="10515" y="5669"/>
                  <a:pt x="10483" y="5669"/>
                </a:cubicBezTo>
                <a:cubicBezTo>
                  <a:pt x="10420" y="5637"/>
                  <a:pt x="10293" y="5542"/>
                  <a:pt x="10103" y="5542"/>
                </a:cubicBezTo>
                <a:cubicBezTo>
                  <a:pt x="10040" y="5542"/>
                  <a:pt x="10008" y="5542"/>
                  <a:pt x="9945" y="5574"/>
                </a:cubicBezTo>
                <a:cubicBezTo>
                  <a:pt x="9818" y="5637"/>
                  <a:pt x="9786" y="5669"/>
                  <a:pt x="9723" y="5701"/>
                </a:cubicBezTo>
                <a:cubicBezTo>
                  <a:pt x="9691" y="5732"/>
                  <a:pt x="9691" y="5732"/>
                  <a:pt x="9596" y="5732"/>
                </a:cubicBezTo>
                <a:lnTo>
                  <a:pt x="9501" y="5732"/>
                </a:lnTo>
                <a:cubicBezTo>
                  <a:pt x="9248" y="5732"/>
                  <a:pt x="9185" y="5669"/>
                  <a:pt x="9026" y="5669"/>
                </a:cubicBezTo>
                <a:lnTo>
                  <a:pt x="8963" y="5669"/>
                </a:lnTo>
                <a:lnTo>
                  <a:pt x="8868" y="5701"/>
                </a:lnTo>
                <a:cubicBezTo>
                  <a:pt x="8805" y="5701"/>
                  <a:pt x="8773" y="5764"/>
                  <a:pt x="8773" y="5796"/>
                </a:cubicBezTo>
                <a:cubicBezTo>
                  <a:pt x="8773" y="5796"/>
                  <a:pt x="8805" y="5859"/>
                  <a:pt x="8710" y="5891"/>
                </a:cubicBezTo>
                <a:cubicBezTo>
                  <a:pt x="8678" y="5954"/>
                  <a:pt x="8615" y="5986"/>
                  <a:pt x="8583" y="5986"/>
                </a:cubicBezTo>
                <a:cubicBezTo>
                  <a:pt x="8583" y="6017"/>
                  <a:pt x="8551" y="6017"/>
                  <a:pt x="8551" y="6017"/>
                </a:cubicBezTo>
                <a:lnTo>
                  <a:pt x="8520" y="6017"/>
                </a:lnTo>
                <a:cubicBezTo>
                  <a:pt x="8425" y="5859"/>
                  <a:pt x="8330" y="5796"/>
                  <a:pt x="8266" y="5796"/>
                </a:cubicBezTo>
                <a:cubicBezTo>
                  <a:pt x="8266" y="5796"/>
                  <a:pt x="8235" y="5764"/>
                  <a:pt x="8203" y="5732"/>
                </a:cubicBezTo>
                <a:cubicBezTo>
                  <a:pt x="8140" y="5732"/>
                  <a:pt x="8076" y="5701"/>
                  <a:pt x="7981" y="5701"/>
                </a:cubicBezTo>
                <a:cubicBezTo>
                  <a:pt x="7918" y="5701"/>
                  <a:pt x="7855" y="5701"/>
                  <a:pt x="7791" y="5732"/>
                </a:cubicBezTo>
                <a:lnTo>
                  <a:pt x="7696" y="5732"/>
                </a:lnTo>
                <a:cubicBezTo>
                  <a:pt x="7601" y="5732"/>
                  <a:pt x="7475" y="5701"/>
                  <a:pt x="7380" y="5669"/>
                </a:cubicBezTo>
                <a:cubicBezTo>
                  <a:pt x="7285" y="5669"/>
                  <a:pt x="7190" y="5637"/>
                  <a:pt x="7126" y="5637"/>
                </a:cubicBezTo>
                <a:cubicBezTo>
                  <a:pt x="7063" y="5637"/>
                  <a:pt x="6366" y="5574"/>
                  <a:pt x="6271" y="5542"/>
                </a:cubicBezTo>
                <a:cubicBezTo>
                  <a:pt x="6144" y="5511"/>
                  <a:pt x="5986" y="5479"/>
                  <a:pt x="5796" y="5479"/>
                </a:cubicBezTo>
                <a:cubicBezTo>
                  <a:pt x="5701" y="5479"/>
                  <a:pt x="5574" y="5479"/>
                  <a:pt x="5511" y="5511"/>
                </a:cubicBezTo>
                <a:cubicBezTo>
                  <a:pt x="5416" y="5542"/>
                  <a:pt x="5131" y="5542"/>
                  <a:pt x="5036" y="5542"/>
                </a:cubicBezTo>
                <a:cubicBezTo>
                  <a:pt x="5004" y="5511"/>
                  <a:pt x="4973" y="5479"/>
                  <a:pt x="4909" y="5416"/>
                </a:cubicBezTo>
                <a:cubicBezTo>
                  <a:pt x="4878" y="5384"/>
                  <a:pt x="4846" y="5352"/>
                  <a:pt x="4783" y="5352"/>
                </a:cubicBezTo>
                <a:cubicBezTo>
                  <a:pt x="4751" y="5321"/>
                  <a:pt x="4751" y="5289"/>
                  <a:pt x="4656" y="5289"/>
                </a:cubicBezTo>
                <a:cubicBezTo>
                  <a:pt x="4624" y="5289"/>
                  <a:pt x="4593" y="5321"/>
                  <a:pt x="4529" y="5321"/>
                </a:cubicBezTo>
                <a:cubicBezTo>
                  <a:pt x="4498" y="5321"/>
                  <a:pt x="4466" y="5352"/>
                  <a:pt x="4434" y="5352"/>
                </a:cubicBezTo>
                <a:cubicBezTo>
                  <a:pt x="4403" y="5352"/>
                  <a:pt x="4403" y="5352"/>
                  <a:pt x="4371" y="5321"/>
                </a:cubicBezTo>
                <a:cubicBezTo>
                  <a:pt x="4276" y="5194"/>
                  <a:pt x="4086" y="5099"/>
                  <a:pt x="4086" y="5099"/>
                </a:cubicBezTo>
                <a:lnTo>
                  <a:pt x="3991" y="5099"/>
                </a:lnTo>
                <a:cubicBezTo>
                  <a:pt x="3991" y="5131"/>
                  <a:pt x="3959" y="5131"/>
                  <a:pt x="3959" y="5162"/>
                </a:cubicBezTo>
                <a:cubicBezTo>
                  <a:pt x="3959" y="5162"/>
                  <a:pt x="3928" y="5226"/>
                  <a:pt x="3896" y="5289"/>
                </a:cubicBezTo>
                <a:cubicBezTo>
                  <a:pt x="3864" y="5352"/>
                  <a:pt x="3833" y="5416"/>
                  <a:pt x="3801" y="5416"/>
                </a:cubicBezTo>
                <a:cubicBezTo>
                  <a:pt x="3706" y="5479"/>
                  <a:pt x="3484" y="5542"/>
                  <a:pt x="3421" y="5542"/>
                </a:cubicBezTo>
                <a:cubicBezTo>
                  <a:pt x="3389" y="5511"/>
                  <a:pt x="3358" y="5511"/>
                  <a:pt x="3358" y="5511"/>
                </a:cubicBezTo>
                <a:cubicBezTo>
                  <a:pt x="3231" y="5511"/>
                  <a:pt x="3136" y="5574"/>
                  <a:pt x="3009" y="5606"/>
                </a:cubicBezTo>
                <a:cubicBezTo>
                  <a:pt x="2883" y="5669"/>
                  <a:pt x="2788" y="5732"/>
                  <a:pt x="2788" y="5732"/>
                </a:cubicBezTo>
                <a:lnTo>
                  <a:pt x="2756" y="5732"/>
                </a:lnTo>
                <a:cubicBezTo>
                  <a:pt x="2756" y="5732"/>
                  <a:pt x="2693" y="5796"/>
                  <a:pt x="2598" y="5891"/>
                </a:cubicBezTo>
                <a:cubicBezTo>
                  <a:pt x="2566" y="5922"/>
                  <a:pt x="2534" y="5954"/>
                  <a:pt x="2503" y="5986"/>
                </a:cubicBezTo>
                <a:lnTo>
                  <a:pt x="2471" y="5986"/>
                </a:lnTo>
                <a:cubicBezTo>
                  <a:pt x="2407" y="5986"/>
                  <a:pt x="2312" y="5954"/>
                  <a:pt x="2217" y="5954"/>
                </a:cubicBezTo>
                <a:cubicBezTo>
                  <a:pt x="2186" y="5954"/>
                  <a:pt x="2154" y="5986"/>
                  <a:pt x="2122" y="5986"/>
                </a:cubicBezTo>
                <a:cubicBezTo>
                  <a:pt x="2091" y="5986"/>
                  <a:pt x="1996" y="6017"/>
                  <a:pt x="1996" y="6112"/>
                </a:cubicBezTo>
                <a:cubicBezTo>
                  <a:pt x="1996" y="6144"/>
                  <a:pt x="2027" y="6144"/>
                  <a:pt x="2027" y="6176"/>
                </a:cubicBezTo>
                <a:cubicBezTo>
                  <a:pt x="2027" y="6176"/>
                  <a:pt x="2027" y="6271"/>
                  <a:pt x="2091" y="6366"/>
                </a:cubicBezTo>
                <a:cubicBezTo>
                  <a:pt x="2122" y="6461"/>
                  <a:pt x="2249" y="6524"/>
                  <a:pt x="2407" y="6524"/>
                </a:cubicBezTo>
                <a:cubicBezTo>
                  <a:pt x="2566" y="6524"/>
                  <a:pt x="2598" y="6556"/>
                  <a:pt x="2661" y="6587"/>
                </a:cubicBezTo>
                <a:cubicBezTo>
                  <a:pt x="2693" y="6619"/>
                  <a:pt x="2724" y="6682"/>
                  <a:pt x="2819" y="6714"/>
                </a:cubicBezTo>
                <a:lnTo>
                  <a:pt x="2946" y="6714"/>
                </a:lnTo>
                <a:cubicBezTo>
                  <a:pt x="2978" y="6746"/>
                  <a:pt x="3009" y="6746"/>
                  <a:pt x="3073" y="6809"/>
                </a:cubicBezTo>
                <a:cubicBezTo>
                  <a:pt x="3104" y="6841"/>
                  <a:pt x="3104" y="6872"/>
                  <a:pt x="3136" y="6904"/>
                </a:cubicBezTo>
                <a:lnTo>
                  <a:pt x="3104" y="6904"/>
                </a:lnTo>
                <a:cubicBezTo>
                  <a:pt x="2946" y="6872"/>
                  <a:pt x="2788" y="6841"/>
                  <a:pt x="2693" y="6746"/>
                </a:cubicBezTo>
                <a:lnTo>
                  <a:pt x="2598" y="6619"/>
                </a:lnTo>
                <a:cubicBezTo>
                  <a:pt x="2566" y="6587"/>
                  <a:pt x="2503" y="6587"/>
                  <a:pt x="2471" y="6587"/>
                </a:cubicBezTo>
                <a:lnTo>
                  <a:pt x="2281" y="6714"/>
                </a:lnTo>
                <a:cubicBezTo>
                  <a:pt x="1996" y="6746"/>
                  <a:pt x="1679" y="6904"/>
                  <a:pt x="1647" y="6904"/>
                </a:cubicBezTo>
                <a:cubicBezTo>
                  <a:pt x="1616" y="6936"/>
                  <a:pt x="1584" y="6999"/>
                  <a:pt x="1616" y="7062"/>
                </a:cubicBezTo>
                <a:cubicBezTo>
                  <a:pt x="1616" y="7062"/>
                  <a:pt x="1711" y="7284"/>
                  <a:pt x="1901" y="7442"/>
                </a:cubicBezTo>
                <a:cubicBezTo>
                  <a:pt x="2122" y="7632"/>
                  <a:pt x="2503" y="7632"/>
                  <a:pt x="2534" y="7632"/>
                </a:cubicBezTo>
                <a:cubicBezTo>
                  <a:pt x="2471" y="7664"/>
                  <a:pt x="2376" y="7696"/>
                  <a:pt x="2312" y="7759"/>
                </a:cubicBezTo>
                <a:cubicBezTo>
                  <a:pt x="2249" y="7822"/>
                  <a:pt x="2186" y="7886"/>
                  <a:pt x="2122" y="7917"/>
                </a:cubicBezTo>
                <a:cubicBezTo>
                  <a:pt x="2091" y="7981"/>
                  <a:pt x="2027" y="8044"/>
                  <a:pt x="2027" y="8139"/>
                </a:cubicBezTo>
                <a:cubicBezTo>
                  <a:pt x="2027" y="8202"/>
                  <a:pt x="2027" y="8234"/>
                  <a:pt x="2059" y="8266"/>
                </a:cubicBezTo>
                <a:cubicBezTo>
                  <a:pt x="2091" y="8361"/>
                  <a:pt x="2122" y="8424"/>
                  <a:pt x="2186" y="8519"/>
                </a:cubicBezTo>
                <a:cubicBezTo>
                  <a:pt x="2154" y="8488"/>
                  <a:pt x="2154" y="8488"/>
                  <a:pt x="2122" y="8488"/>
                </a:cubicBezTo>
                <a:lnTo>
                  <a:pt x="2091" y="8488"/>
                </a:lnTo>
                <a:cubicBezTo>
                  <a:pt x="2027" y="8488"/>
                  <a:pt x="1996" y="8488"/>
                  <a:pt x="1964" y="8519"/>
                </a:cubicBezTo>
                <a:cubicBezTo>
                  <a:pt x="1932" y="8519"/>
                  <a:pt x="1901" y="8551"/>
                  <a:pt x="1806" y="8583"/>
                </a:cubicBezTo>
                <a:cubicBezTo>
                  <a:pt x="1774" y="8583"/>
                  <a:pt x="1742" y="8646"/>
                  <a:pt x="1742" y="8709"/>
                </a:cubicBezTo>
                <a:cubicBezTo>
                  <a:pt x="1742" y="8773"/>
                  <a:pt x="1774" y="8804"/>
                  <a:pt x="1774" y="8836"/>
                </a:cubicBezTo>
                <a:cubicBezTo>
                  <a:pt x="1837" y="8868"/>
                  <a:pt x="1869" y="8899"/>
                  <a:pt x="1901" y="8931"/>
                </a:cubicBezTo>
                <a:cubicBezTo>
                  <a:pt x="1964" y="8963"/>
                  <a:pt x="1996" y="8963"/>
                  <a:pt x="2059" y="8963"/>
                </a:cubicBezTo>
                <a:cubicBezTo>
                  <a:pt x="2154" y="8963"/>
                  <a:pt x="2186" y="8899"/>
                  <a:pt x="2217" y="8868"/>
                </a:cubicBezTo>
                <a:cubicBezTo>
                  <a:pt x="2249" y="8804"/>
                  <a:pt x="2281" y="8741"/>
                  <a:pt x="2281" y="8678"/>
                </a:cubicBezTo>
                <a:cubicBezTo>
                  <a:pt x="2281" y="8646"/>
                  <a:pt x="2281" y="8646"/>
                  <a:pt x="2281" y="8614"/>
                </a:cubicBezTo>
                <a:cubicBezTo>
                  <a:pt x="2312" y="8678"/>
                  <a:pt x="2344" y="8709"/>
                  <a:pt x="2376" y="8741"/>
                </a:cubicBezTo>
                <a:cubicBezTo>
                  <a:pt x="2376" y="8773"/>
                  <a:pt x="2407" y="8773"/>
                  <a:pt x="2407" y="8804"/>
                </a:cubicBezTo>
                <a:cubicBezTo>
                  <a:pt x="2407" y="8882"/>
                  <a:pt x="2472" y="8939"/>
                  <a:pt x="2530" y="8939"/>
                </a:cubicBezTo>
                <a:cubicBezTo>
                  <a:pt x="2542" y="8939"/>
                  <a:pt x="2555" y="8936"/>
                  <a:pt x="2566" y="8931"/>
                </a:cubicBezTo>
                <a:cubicBezTo>
                  <a:pt x="2661" y="8931"/>
                  <a:pt x="2724" y="8899"/>
                  <a:pt x="2788" y="8836"/>
                </a:cubicBezTo>
                <a:cubicBezTo>
                  <a:pt x="2857" y="8813"/>
                  <a:pt x="2910" y="8772"/>
                  <a:pt x="2946" y="8727"/>
                </a:cubicBezTo>
                <a:lnTo>
                  <a:pt x="2946" y="8727"/>
                </a:lnTo>
                <a:cubicBezTo>
                  <a:pt x="2946" y="8753"/>
                  <a:pt x="2946" y="8778"/>
                  <a:pt x="2946" y="8804"/>
                </a:cubicBezTo>
                <a:cubicBezTo>
                  <a:pt x="2946" y="8963"/>
                  <a:pt x="3009" y="9058"/>
                  <a:pt x="3104" y="9089"/>
                </a:cubicBezTo>
                <a:cubicBezTo>
                  <a:pt x="3168" y="9153"/>
                  <a:pt x="3231" y="9153"/>
                  <a:pt x="3231" y="9153"/>
                </a:cubicBezTo>
                <a:cubicBezTo>
                  <a:pt x="3263" y="9153"/>
                  <a:pt x="3326" y="9153"/>
                  <a:pt x="3326" y="9089"/>
                </a:cubicBezTo>
                <a:cubicBezTo>
                  <a:pt x="3326" y="9089"/>
                  <a:pt x="3358" y="9058"/>
                  <a:pt x="3389" y="9026"/>
                </a:cubicBezTo>
                <a:cubicBezTo>
                  <a:pt x="3389" y="8994"/>
                  <a:pt x="3389" y="8994"/>
                  <a:pt x="3389" y="8994"/>
                </a:cubicBezTo>
                <a:cubicBezTo>
                  <a:pt x="3421" y="9026"/>
                  <a:pt x="3453" y="9058"/>
                  <a:pt x="3484" y="9089"/>
                </a:cubicBezTo>
                <a:cubicBezTo>
                  <a:pt x="3548" y="9153"/>
                  <a:pt x="3579" y="9216"/>
                  <a:pt x="3579" y="9216"/>
                </a:cubicBezTo>
                <a:cubicBezTo>
                  <a:pt x="3595" y="9232"/>
                  <a:pt x="3619" y="9240"/>
                  <a:pt x="3643" y="9240"/>
                </a:cubicBezTo>
                <a:cubicBezTo>
                  <a:pt x="3666" y="9240"/>
                  <a:pt x="3690" y="9232"/>
                  <a:pt x="3706" y="9216"/>
                </a:cubicBezTo>
                <a:cubicBezTo>
                  <a:pt x="3706" y="9216"/>
                  <a:pt x="3738" y="9184"/>
                  <a:pt x="3801" y="9153"/>
                </a:cubicBezTo>
                <a:cubicBezTo>
                  <a:pt x="3833" y="9121"/>
                  <a:pt x="3864" y="9121"/>
                  <a:pt x="3896" y="9121"/>
                </a:cubicBezTo>
                <a:cubicBezTo>
                  <a:pt x="3896" y="9121"/>
                  <a:pt x="3896" y="9153"/>
                  <a:pt x="3833" y="9216"/>
                </a:cubicBezTo>
                <a:cubicBezTo>
                  <a:pt x="3801" y="9248"/>
                  <a:pt x="3738" y="9279"/>
                  <a:pt x="3706" y="9311"/>
                </a:cubicBezTo>
                <a:cubicBezTo>
                  <a:pt x="3643" y="9343"/>
                  <a:pt x="3516" y="9406"/>
                  <a:pt x="3389" y="9469"/>
                </a:cubicBezTo>
                <a:cubicBezTo>
                  <a:pt x="3263" y="9533"/>
                  <a:pt x="3136" y="9596"/>
                  <a:pt x="3073" y="9659"/>
                </a:cubicBezTo>
                <a:cubicBezTo>
                  <a:pt x="3041" y="9691"/>
                  <a:pt x="2914" y="9754"/>
                  <a:pt x="2819" y="9818"/>
                </a:cubicBezTo>
                <a:cubicBezTo>
                  <a:pt x="2756" y="9849"/>
                  <a:pt x="2724" y="9881"/>
                  <a:pt x="2661" y="9881"/>
                </a:cubicBezTo>
                <a:cubicBezTo>
                  <a:pt x="2629" y="9913"/>
                  <a:pt x="2629" y="9913"/>
                  <a:pt x="2598" y="9913"/>
                </a:cubicBezTo>
                <a:cubicBezTo>
                  <a:pt x="2503" y="9913"/>
                  <a:pt x="2471" y="9976"/>
                  <a:pt x="2439" y="10008"/>
                </a:cubicBezTo>
                <a:cubicBezTo>
                  <a:pt x="2407" y="10071"/>
                  <a:pt x="2407" y="10103"/>
                  <a:pt x="2407" y="10166"/>
                </a:cubicBezTo>
                <a:cubicBezTo>
                  <a:pt x="2407" y="10229"/>
                  <a:pt x="2407" y="10261"/>
                  <a:pt x="2439" y="10324"/>
                </a:cubicBezTo>
                <a:cubicBezTo>
                  <a:pt x="2471" y="10356"/>
                  <a:pt x="2534" y="10388"/>
                  <a:pt x="2598" y="10388"/>
                </a:cubicBezTo>
                <a:lnTo>
                  <a:pt x="2629" y="10388"/>
                </a:lnTo>
                <a:cubicBezTo>
                  <a:pt x="2851" y="10356"/>
                  <a:pt x="3294" y="10166"/>
                  <a:pt x="3453" y="10071"/>
                </a:cubicBezTo>
                <a:lnTo>
                  <a:pt x="3548" y="10071"/>
                </a:lnTo>
                <a:cubicBezTo>
                  <a:pt x="3611" y="10071"/>
                  <a:pt x="3706" y="10039"/>
                  <a:pt x="3864" y="9944"/>
                </a:cubicBezTo>
                <a:cubicBezTo>
                  <a:pt x="4023" y="9849"/>
                  <a:pt x="4149" y="9754"/>
                  <a:pt x="4276" y="9691"/>
                </a:cubicBezTo>
                <a:cubicBezTo>
                  <a:pt x="4308" y="9628"/>
                  <a:pt x="4339" y="9628"/>
                  <a:pt x="4371" y="9596"/>
                </a:cubicBezTo>
                <a:cubicBezTo>
                  <a:pt x="4403" y="9596"/>
                  <a:pt x="4434" y="9564"/>
                  <a:pt x="4434" y="9564"/>
                </a:cubicBezTo>
                <a:lnTo>
                  <a:pt x="4434" y="9596"/>
                </a:lnTo>
                <a:cubicBezTo>
                  <a:pt x="4466" y="9628"/>
                  <a:pt x="4529" y="9754"/>
                  <a:pt x="4688" y="9818"/>
                </a:cubicBezTo>
                <a:lnTo>
                  <a:pt x="4751" y="9818"/>
                </a:lnTo>
                <a:cubicBezTo>
                  <a:pt x="4973" y="9818"/>
                  <a:pt x="5099" y="9628"/>
                  <a:pt x="5163" y="9596"/>
                </a:cubicBezTo>
                <a:cubicBezTo>
                  <a:pt x="5258" y="9501"/>
                  <a:pt x="5289" y="9343"/>
                  <a:pt x="5321" y="9216"/>
                </a:cubicBezTo>
                <a:cubicBezTo>
                  <a:pt x="5321" y="9184"/>
                  <a:pt x="5321" y="9153"/>
                  <a:pt x="5289" y="9121"/>
                </a:cubicBezTo>
                <a:cubicBezTo>
                  <a:pt x="5289" y="9089"/>
                  <a:pt x="5226" y="9058"/>
                  <a:pt x="5194" y="9058"/>
                </a:cubicBezTo>
                <a:lnTo>
                  <a:pt x="5099" y="9058"/>
                </a:lnTo>
                <a:cubicBezTo>
                  <a:pt x="5131" y="8994"/>
                  <a:pt x="5194" y="8931"/>
                  <a:pt x="5194" y="8836"/>
                </a:cubicBezTo>
                <a:cubicBezTo>
                  <a:pt x="5194" y="8741"/>
                  <a:pt x="5226" y="8646"/>
                  <a:pt x="5289" y="8583"/>
                </a:cubicBezTo>
                <a:lnTo>
                  <a:pt x="5289" y="8583"/>
                </a:lnTo>
                <a:cubicBezTo>
                  <a:pt x="5258" y="8614"/>
                  <a:pt x="5258" y="8646"/>
                  <a:pt x="5258" y="8678"/>
                </a:cubicBezTo>
                <a:cubicBezTo>
                  <a:pt x="5226" y="8741"/>
                  <a:pt x="5226" y="8773"/>
                  <a:pt x="5226" y="8804"/>
                </a:cubicBezTo>
                <a:cubicBezTo>
                  <a:pt x="5226" y="8868"/>
                  <a:pt x="5226" y="8931"/>
                  <a:pt x="5289" y="8963"/>
                </a:cubicBezTo>
                <a:cubicBezTo>
                  <a:pt x="5321" y="8994"/>
                  <a:pt x="5353" y="8994"/>
                  <a:pt x="5384" y="8994"/>
                </a:cubicBezTo>
                <a:cubicBezTo>
                  <a:pt x="5511" y="8994"/>
                  <a:pt x="5638" y="8931"/>
                  <a:pt x="5701" y="8836"/>
                </a:cubicBezTo>
                <a:cubicBezTo>
                  <a:pt x="5764" y="8804"/>
                  <a:pt x="5764" y="8804"/>
                  <a:pt x="5828" y="8804"/>
                </a:cubicBezTo>
                <a:cubicBezTo>
                  <a:pt x="5891" y="8773"/>
                  <a:pt x="5986" y="8741"/>
                  <a:pt x="6113" y="8646"/>
                </a:cubicBezTo>
                <a:cubicBezTo>
                  <a:pt x="6208" y="8551"/>
                  <a:pt x="6271" y="8488"/>
                  <a:pt x="6303" y="8456"/>
                </a:cubicBezTo>
                <a:cubicBezTo>
                  <a:pt x="6319" y="8424"/>
                  <a:pt x="6327" y="8416"/>
                  <a:pt x="6334" y="8416"/>
                </a:cubicBezTo>
                <a:cubicBezTo>
                  <a:pt x="6342" y="8416"/>
                  <a:pt x="6350" y="8424"/>
                  <a:pt x="6366" y="8424"/>
                </a:cubicBezTo>
                <a:cubicBezTo>
                  <a:pt x="6398" y="8424"/>
                  <a:pt x="6461" y="8456"/>
                  <a:pt x="6524" y="8519"/>
                </a:cubicBezTo>
                <a:cubicBezTo>
                  <a:pt x="6588" y="8551"/>
                  <a:pt x="6651" y="8614"/>
                  <a:pt x="6746" y="8614"/>
                </a:cubicBezTo>
                <a:cubicBezTo>
                  <a:pt x="6778" y="8614"/>
                  <a:pt x="6810" y="8583"/>
                  <a:pt x="6841" y="8551"/>
                </a:cubicBezTo>
                <a:lnTo>
                  <a:pt x="6873" y="8551"/>
                </a:lnTo>
                <a:cubicBezTo>
                  <a:pt x="6905" y="8551"/>
                  <a:pt x="7000" y="8583"/>
                  <a:pt x="7095" y="8614"/>
                </a:cubicBezTo>
                <a:cubicBezTo>
                  <a:pt x="7221" y="8678"/>
                  <a:pt x="7316" y="8709"/>
                  <a:pt x="7411" y="8709"/>
                </a:cubicBezTo>
                <a:cubicBezTo>
                  <a:pt x="7475" y="8709"/>
                  <a:pt x="7665" y="8773"/>
                  <a:pt x="7855" y="8868"/>
                </a:cubicBezTo>
                <a:cubicBezTo>
                  <a:pt x="7950" y="8899"/>
                  <a:pt x="8045" y="8931"/>
                  <a:pt x="8108" y="8963"/>
                </a:cubicBezTo>
                <a:cubicBezTo>
                  <a:pt x="8203" y="8994"/>
                  <a:pt x="8266" y="9026"/>
                  <a:pt x="8330" y="9026"/>
                </a:cubicBezTo>
                <a:cubicBezTo>
                  <a:pt x="8330" y="9026"/>
                  <a:pt x="8456" y="9058"/>
                  <a:pt x="8520" y="9121"/>
                </a:cubicBezTo>
                <a:cubicBezTo>
                  <a:pt x="8615" y="9184"/>
                  <a:pt x="8678" y="9279"/>
                  <a:pt x="8678" y="9406"/>
                </a:cubicBezTo>
                <a:cubicBezTo>
                  <a:pt x="8710" y="9564"/>
                  <a:pt x="8710" y="9659"/>
                  <a:pt x="8773" y="9723"/>
                </a:cubicBezTo>
                <a:cubicBezTo>
                  <a:pt x="8868" y="9786"/>
                  <a:pt x="8931" y="9786"/>
                  <a:pt x="8995" y="9786"/>
                </a:cubicBezTo>
                <a:lnTo>
                  <a:pt x="9026" y="9786"/>
                </a:lnTo>
                <a:cubicBezTo>
                  <a:pt x="9058" y="9786"/>
                  <a:pt x="9153" y="9818"/>
                  <a:pt x="9216" y="9849"/>
                </a:cubicBezTo>
                <a:cubicBezTo>
                  <a:pt x="9248" y="9881"/>
                  <a:pt x="9280" y="9913"/>
                  <a:pt x="9311" y="9913"/>
                </a:cubicBezTo>
                <a:cubicBezTo>
                  <a:pt x="9311" y="9944"/>
                  <a:pt x="9311" y="9944"/>
                  <a:pt x="9311" y="9944"/>
                </a:cubicBezTo>
                <a:cubicBezTo>
                  <a:pt x="9311" y="9976"/>
                  <a:pt x="9280" y="10103"/>
                  <a:pt x="9280" y="10261"/>
                </a:cubicBezTo>
                <a:cubicBezTo>
                  <a:pt x="9311" y="10419"/>
                  <a:pt x="9311" y="10641"/>
                  <a:pt x="9470" y="10768"/>
                </a:cubicBezTo>
                <a:cubicBezTo>
                  <a:pt x="9565" y="10799"/>
                  <a:pt x="9628" y="10863"/>
                  <a:pt x="9691" y="10926"/>
                </a:cubicBezTo>
                <a:cubicBezTo>
                  <a:pt x="9786" y="10989"/>
                  <a:pt x="9818" y="11021"/>
                  <a:pt x="9913" y="11053"/>
                </a:cubicBezTo>
                <a:cubicBezTo>
                  <a:pt x="9945" y="11053"/>
                  <a:pt x="9976" y="11053"/>
                  <a:pt x="10008" y="11021"/>
                </a:cubicBezTo>
                <a:cubicBezTo>
                  <a:pt x="10071" y="10958"/>
                  <a:pt x="10071" y="10894"/>
                  <a:pt x="10071" y="10831"/>
                </a:cubicBezTo>
                <a:cubicBezTo>
                  <a:pt x="10071" y="10768"/>
                  <a:pt x="10071" y="10704"/>
                  <a:pt x="10071" y="10641"/>
                </a:cubicBezTo>
                <a:cubicBezTo>
                  <a:pt x="10071" y="10673"/>
                  <a:pt x="10103" y="10704"/>
                  <a:pt x="10103" y="10704"/>
                </a:cubicBezTo>
                <a:cubicBezTo>
                  <a:pt x="10135" y="10736"/>
                  <a:pt x="10166" y="10768"/>
                  <a:pt x="10230" y="10799"/>
                </a:cubicBezTo>
                <a:lnTo>
                  <a:pt x="10261" y="10799"/>
                </a:lnTo>
                <a:cubicBezTo>
                  <a:pt x="10325" y="10863"/>
                  <a:pt x="10420" y="11021"/>
                  <a:pt x="10420" y="11084"/>
                </a:cubicBezTo>
                <a:cubicBezTo>
                  <a:pt x="10420" y="11084"/>
                  <a:pt x="10388" y="11116"/>
                  <a:pt x="10388" y="11116"/>
                </a:cubicBezTo>
                <a:cubicBezTo>
                  <a:pt x="10388" y="11148"/>
                  <a:pt x="10388" y="11179"/>
                  <a:pt x="10388" y="11243"/>
                </a:cubicBezTo>
                <a:cubicBezTo>
                  <a:pt x="10388" y="11433"/>
                  <a:pt x="10515" y="11654"/>
                  <a:pt x="10736" y="11654"/>
                </a:cubicBezTo>
                <a:cubicBezTo>
                  <a:pt x="10736" y="11654"/>
                  <a:pt x="10831" y="11718"/>
                  <a:pt x="10926" y="11813"/>
                </a:cubicBezTo>
                <a:cubicBezTo>
                  <a:pt x="10958" y="11844"/>
                  <a:pt x="10990" y="11876"/>
                  <a:pt x="11021" y="11939"/>
                </a:cubicBezTo>
                <a:cubicBezTo>
                  <a:pt x="11053" y="11971"/>
                  <a:pt x="11085" y="12003"/>
                  <a:pt x="11148" y="12034"/>
                </a:cubicBezTo>
                <a:cubicBezTo>
                  <a:pt x="11148" y="12034"/>
                  <a:pt x="11180" y="12034"/>
                  <a:pt x="11212" y="12066"/>
                </a:cubicBezTo>
                <a:cubicBezTo>
                  <a:pt x="11212" y="12098"/>
                  <a:pt x="11243" y="12098"/>
                  <a:pt x="11243" y="12129"/>
                </a:cubicBezTo>
                <a:cubicBezTo>
                  <a:pt x="11243" y="12193"/>
                  <a:pt x="11275" y="12319"/>
                  <a:pt x="11307" y="12446"/>
                </a:cubicBezTo>
                <a:cubicBezTo>
                  <a:pt x="11307" y="12573"/>
                  <a:pt x="11338" y="12731"/>
                  <a:pt x="11338" y="12794"/>
                </a:cubicBezTo>
                <a:cubicBezTo>
                  <a:pt x="11338" y="12953"/>
                  <a:pt x="11275" y="13618"/>
                  <a:pt x="11275" y="13903"/>
                </a:cubicBezTo>
                <a:lnTo>
                  <a:pt x="11275" y="13935"/>
                </a:lnTo>
                <a:cubicBezTo>
                  <a:pt x="11275" y="14251"/>
                  <a:pt x="11433" y="14695"/>
                  <a:pt x="11623" y="14948"/>
                </a:cubicBezTo>
                <a:cubicBezTo>
                  <a:pt x="11718" y="15043"/>
                  <a:pt x="11813" y="15233"/>
                  <a:pt x="11877" y="15391"/>
                </a:cubicBezTo>
                <a:cubicBezTo>
                  <a:pt x="11972" y="15550"/>
                  <a:pt x="12035" y="15676"/>
                  <a:pt x="12098" y="15771"/>
                </a:cubicBezTo>
                <a:cubicBezTo>
                  <a:pt x="12130" y="15771"/>
                  <a:pt x="12193" y="15866"/>
                  <a:pt x="12257" y="15930"/>
                </a:cubicBezTo>
                <a:cubicBezTo>
                  <a:pt x="12288" y="16025"/>
                  <a:pt x="12383" y="16120"/>
                  <a:pt x="12510" y="16120"/>
                </a:cubicBezTo>
                <a:lnTo>
                  <a:pt x="12573" y="16120"/>
                </a:lnTo>
                <a:cubicBezTo>
                  <a:pt x="12605" y="16120"/>
                  <a:pt x="12637" y="16120"/>
                  <a:pt x="12700" y="16215"/>
                </a:cubicBezTo>
                <a:cubicBezTo>
                  <a:pt x="12732" y="16278"/>
                  <a:pt x="12795" y="16405"/>
                  <a:pt x="12890" y="16531"/>
                </a:cubicBezTo>
                <a:cubicBezTo>
                  <a:pt x="12953" y="16721"/>
                  <a:pt x="13017" y="16943"/>
                  <a:pt x="13080" y="17133"/>
                </a:cubicBezTo>
                <a:cubicBezTo>
                  <a:pt x="13143" y="17228"/>
                  <a:pt x="13175" y="17291"/>
                  <a:pt x="13207" y="17386"/>
                </a:cubicBezTo>
                <a:cubicBezTo>
                  <a:pt x="13238" y="17450"/>
                  <a:pt x="13270" y="17513"/>
                  <a:pt x="13333" y="17545"/>
                </a:cubicBezTo>
                <a:cubicBezTo>
                  <a:pt x="13365" y="17545"/>
                  <a:pt x="13428" y="17608"/>
                  <a:pt x="13460" y="17640"/>
                </a:cubicBezTo>
                <a:cubicBezTo>
                  <a:pt x="13492" y="17671"/>
                  <a:pt x="13523" y="17703"/>
                  <a:pt x="13523" y="17703"/>
                </a:cubicBezTo>
                <a:cubicBezTo>
                  <a:pt x="13523" y="17719"/>
                  <a:pt x="13523" y="17719"/>
                  <a:pt x="13523" y="17719"/>
                </a:cubicBezTo>
                <a:cubicBezTo>
                  <a:pt x="13523" y="17719"/>
                  <a:pt x="13523" y="17719"/>
                  <a:pt x="13523" y="17735"/>
                </a:cubicBezTo>
                <a:cubicBezTo>
                  <a:pt x="13428" y="17830"/>
                  <a:pt x="13333" y="17957"/>
                  <a:pt x="13333" y="18115"/>
                </a:cubicBezTo>
                <a:cubicBezTo>
                  <a:pt x="13333" y="18147"/>
                  <a:pt x="13333" y="18210"/>
                  <a:pt x="13397" y="18242"/>
                </a:cubicBezTo>
                <a:cubicBezTo>
                  <a:pt x="13428" y="18273"/>
                  <a:pt x="13460" y="18273"/>
                  <a:pt x="13523" y="18273"/>
                </a:cubicBezTo>
                <a:cubicBezTo>
                  <a:pt x="13618" y="18273"/>
                  <a:pt x="13713" y="18242"/>
                  <a:pt x="13713" y="18242"/>
                </a:cubicBezTo>
                <a:cubicBezTo>
                  <a:pt x="13713" y="18242"/>
                  <a:pt x="13713" y="18242"/>
                  <a:pt x="13777" y="18337"/>
                </a:cubicBezTo>
                <a:cubicBezTo>
                  <a:pt x="13872" y="18432"/>
                  <a:pt x="13935" y="18527"/>
                  <a:pt x="13998" y="18590"/>
                </a:cubicBezTo>
                <a:cubicBezTo>
                  <a:pt x="14030" y="18653"/>
                  <a:pt x="14062" y="18717"/>
                  <a:pt x="14062" y="18748"/>
                </a:cubicBezTo>
                <a:cubicBezTo>
                  <a:pt x="14062" y="18748"/>
                  <a:pt x="14062" y="18780"/>
                  <a:pt x="14062" y="18780"/>
                </a:cubicBezTo>
                <a:cubicBezTo>
                  <a:pt x="14062" y="18907"/>
                  <a:pt x="14125" y="18970"/>
                  <a:pt x="14188" y="19002"/>
                </a:cubicBezTo>
                <a:cubicBezTo>
                  <a:pt x="14252" y="19033"/>
                  <a:pt x="14315" y="19065"/>
                  <a:pt x="14347" y="19065"/>
                </a:cubicBezTo>
                <a:cubicBezTo>
                  <a:pt x="14347" y="19065"/>
                  <a:pt x="14347" y="19065"/>
                  <a:pt x="14347" y="19097"/>
                </a:cubicBezTo>
                <a:cubicBezTo>
                  <a:pt x="14378" y="19128"/>
                  <a:pt x="14410" y="19192"/>
                  <a:pt x="14473" y="19255"/>
                </a:cubicBezTo>
                <a:cubicBezTo>
                  <a:pt x="14537" y="19318"/>
                  <a:pt x="14600" y="19382"/>
                  <a:pt x="14695" y="19413"/>
                </a:cubicBezTo>
                <a:cubicBezTo>
                  <a:pt x="14758" y="19413"/>
                  <a:pt x="14822" y="19382"/>
                  <a:pt x="14853" y="19318"/>
                </a:cubicBezTo>
                <a:cubicBezTo>
                  <a:pt x="14917" y="19255"/>
                  <a:pt x="14948" y="19192"/>
                  <a:pt x="14917" y="19128"/>
                </a:cubicBezTo>
                <a:cubicBezTo>
                  <a:pt x="14917" y="18970"/>
                  <a:pt x="14822" y="18875"/>
                  <a:pt x="14758" y="18780"/>
                </a:cubicBezTo>
                <a:cubicBezTo>
                  <a:pt x="14663" y="18685"/>
                  <a:pt x="14568" y="18590"/>
                  <a:pt x="14505" y="18558"/>
                </a:cubicBezTo>
                <a:cubicBezTo>
                  <a:pt x="14505" y="18558"/>
                  <a:pt x="14473" y="18463"/>
                  <a:pt x="14473" y="18337"/>
                </a:cubicBezTo>
                <a:cubicBezTo>
                  <a:pt x="14442" y="18210"/>
                  <a:pt x="14410" y="18052"/>
                  <a:pt x="14252" y="17893"/>
                </a:cubicBezTo>
                <a:cubicBezTo>
                  <a:pt x="14157" y="17798"/>
                  <a:pt x="14093" y="17703"/>
                  <a:pt x="14062" y="17608"/>
                </a:cubicBezTo>
                <a:lnTo>
                  <a:pt x="14062" y="17608"/>
                </a:lnTo>
                <a:cubicBezTo>
                  <a:pt x="14188" y="17798"/>
                  <a:pt x="14378" y="17988"/>
                  <a:pt x="14473" y="18115"/>
                </a:cubicBezTo>
                <a:cubicBezTo>
                  <a:pt x="14537" y="18178"/>
                  <a:pt x="14663" y="18400"/>
                  <a:pt x="14758" y="18590"/>
                </a:cubicBezTo>
                <a:cubicBezTo>
                  <a:pt x="14822" y="18685"/>
                  <a:pt x="14885" y="18780"/>
                  <a:pt x="14917" y="18843"/>
                </a:cubicBezTo>
                <a:cubicBezTo>
                  <a:pt x="14948" y="18875"/>
                  <a:pt x="14980" y="18907"/>
                  <a:pt x="14980" y="18938"/>
                </a:cubicBezTo>
                <a:cubicBezTo>
                  <a:pt x="15012" y="18970"/>
                  <a:pt x="15043" y="19002"/>
                  <a:pt x="15107" y="19002"/>
                </a:cubicBezTo>
                <a:cubicBezTo>
                  <a:pt x="15107" y="19002"/>
                  <a:pt x="15202" y="19097"/>
                  <a:pt x="15265" y="19192"/>
                </a:cubicBezTo>
                <a:cubicBezTo>
                  <a:pt x="15328" y="19255"/>
                  <a:pt x="15360" y="19318"/>
                  <a:pt x="15392" y="19350"/>
                </a:cubicBezTo>
                <a:cubicBezTo>
                  <a:pt x="15392" y="19350"/>
                  <a:pt x="15423" y="19413"/>
                  <a:pt x="15423" y="19445"/>
                </a:cubicBezTo>
                <a:cubicBezTo>
                  <a:pt x="15455" y="19508"/>
                  <a:pt x="15487" y="19603"/>
                  <a:pt x="15487" y="19635"/>
                </a:cubicBezTo>
                <a:cubicBezTo>
                  <a:pt x="15455" y="19698"/>
                  <a:pt x="15455" y="19730"/>
                  <a:pt x="15455" y="19762"/>
                </a:cubicBezTo>
                <a:cubicBezTo>
                  <a:pt x="15455" y="19952"/>
                  <a:pt x="15550" y="20205"/>
                  <a:pt x="15709" y="20332"/>
                </a:cubicBezTo>
                <a:cubicBezTo>
                  <a:pt x="15867" y="20458"/>
                  <a:pt x="16374" y="20743"/>
                  <a:pt x="16469" y="20807"/>
                </a:cubicBezTo>
                <a:cubicBezTo>
                  <a:pt x="16469" y="20807"/>
                  <a:pt x="16532" y="20933"/>
                  <a:pt x="16595" y="21028"/>
                </a:cubicBezTo>
                <a:cubicBezTo>
                  <a:pt x="16690" y="21123"/>
                  <a:pt x="16785" y="21218"/>
                  <a:pt x="16944" y="21218"/>
                </a:cubicBezTo>
                <a:cubicBezTo>
                  <a:pt x="17134" y="21218"/>
                  <a:pt x="17292" y="21282"/>
                  <a:pt x="17292" y="21282"/>
                </a:cubicBezTo>
                <a:cubicBezTo>
                  <a:pt x="17292" y="21313"/>
                  <a:pt x="17324" y="21377"/>
                  <a:pt x="17387" y="21440"/>
                </a:cubicBezTo>
                <a:cubicBezTo>
                  <a:pt x="17450" y="21503"/>
                  <a:pt x="17514" y="21567"/>
                  <a:pt x="17609" y="21567"/>
                </a:cubicBezTo>
                <a:cubicBezTo>
                  <a:pt x="17672" y="21567"/>
                  <a:pt x="17735" y="21535"/>
                  <a:pt x="17767" y="21472"/>
                </a:cubicBezTo>
                <a:cubicBezTo>
                  <a:pt x="17830" y="21377"/>
                  <a:pt x="17862" y="21345"/>
                  <a:pt x="17894" y="21313"/>
                </a:cubicBezTo>
                <a:cubicBezTo>
                  <a:pt x="17925" y="21282"/>
                  <a:pt x="17925" y="21282"/>
                  <a:pt x="17989" y="21282"/>
                </a:cubicBezTo>
                <a:cubicBezTo>
                  <a:pt x="18052" y="21282"/>
                  <a:pt x="18084" y="21313"/>
                  <a:pt x="18115" y="21345"/>
                </a:cubicBezTo>
                <a:cubicBezTo>
                  <a:pt x="18179" y="21408"/>
                  <a:pt x="18210" y="21472"/>
                  <a:pt x="18274" y="21535"/>
                </a:cubicBezTo>
                <a:cubicBezTo>
                  <a:pt x="18305" y="21598"/>
                  <a:pt x="18400" y="21693"/>
                  <a:pt x="18495" y="21788"/>
                </a:cubicBezTo>
                <a:cubicBezTo>
                  <a:pt x="18590" y="21883"/>
                  <a:pt x="18685" y="21978"/>
                  <a:pt x="18812" y="21978"/>
                </a:cubicBezTo>
                <a:lnTo>
                  <a:pt x="18844" y="21978"/>
                </a:lnTo>
                <a:cubicBezTo>
                  <a:pt x="18875" y="21978"/>
                  <a:pt x="18907" y="22010"/>
                  <a:pt x="18970" y="22042"/>
                </a:cubicBezTo>
                <a:cubicBezTo>
                  <a:pt x="19034" y="22073"/>
                  <a:pt x="19097" y="22105"/>
                  <a:pt x="19192" y="22105"/>
                </a:cubicBezTo>
                <a:cubicBezTo>
                  <a:pt x="19224" y="22105"/>
                  <a:pt x="19255" y="22105"/>
                  <a:pt x="19287" y="22073"/>
                </a:cubicBezTo>
                <a:cubicBezTo>
                  <a:pt x="19319" y="22073"/>
                  <a:pt x="19445" y="22137"/>
                  <a:pt x="19509" y="22200"/>
                </a:cubicBezTo>
                <a:cubicBezTo>
                  <a:pt x="19572" y="22232"/>
                  <a:pt x="19762" y="22390"/>
                  <a:pt x="19762" y="22580"/>
                </a:cubicBezTo>
                <a:lnTo>
                  <a:pt x="19762" y="22612"/>
                </a:lnTo>
                <a:lnTo>
                  <a:pt x="19762" y="22644"/>
                </a:lnTo>
                <a:cubicBezTo>
                  <a:pt x="19762" y="22960"/>
                  <a:pt x="19984" y="23087"/>
                  <a:pt x="20079" y="23119"/>
                </a:cubicBezTo>
                <a:cubicBezTo>
                  <a:pt x="20174" y="23182"/>
                  <a:pt x="20332" y="23372"/>
                  <a:pt x="20427" y="23467"/>
                </a:cubicBezTo>
                <a:cubicBezTo>
                  <a:pt x="20491" y="23562"/>
                  <a:pt x="20586" y="23594"/>
                  <a:pt x="20649" y="23625"/>
                </a:cubicBezTo>
                <a:cubicBezTo>
                  <a:pt x="20681" y="23657"/>
                  <a:pt x="20712" y="23657"/>
                  <a:pt x="20744" y="23689"/>
                </a:cubicBezTo>
                <a:lnTo>
                  <a:pt x="20776" y="23689"/>
                </a:lnTo>
                <a:cubicBezTo>
                  <a:pt x="20776" y="23720"/>
                  <a:pt x="20807" y="23752"/>
                  <a:pt x="20839" y="23784"/>
                </a:cubicBezTo>
                <a:cubicBezTo>
                  <a:pt x="20871" y="23815"/>
                  <a:pt x="20934" y="23879"/>
                  <a:pt x="20997" y="23879"/>
                </a:cubicBezTo>
                <a:cubicBezTo>
                  <a:pt x="21061" y="23879"/>
                  <a:pt x="21124" y="23847"/>
                  <a:pt x="21156" y="23815"/>
                </a:cubicBezTo>
                <a:cubicBezTo>
                  <a:pt x="21314" y="23720"/>
                  <a:pt x="21346" y="23562"/>
                  <a:pt x="21346" y="23467"/>
                </a:cubicBezTo>
                <a:cubicBezTo>
                  <a:pt x="21409" y="23467"/>
                  <a:pt x="21441" y="23499"/>
                  <a:pt x="21472" y="23499"/>
                </a:cubicBezTo>
                <a:cubicBezTo>
                  <a:pt x="21472" y="23530"/>
                  <a:pt x="21536" y="23625"/>
                  <a:pt x="21567" y="23720"/>
                </a:cubicBezTo>
                <a:cubicBezTo>
                  <a:pt x="21567" y="23752"/>
                  <a:pt x="21599" y="23815"/>
                  <a:pt x="21599" y="23847"/>
                </a:cubicBezTo>
                <a:cubicBezTo>
                  <a:pt x="21631" y="23910"/>
                  <a:pt x="21631" y="23942"/>
                  <a:pt x="21662" y="23974"/>
                </a:cubicBezTo>
                <a:cubicBezTo>
                  <a:pt x="21694" y="23974"/>
                  <a:pt x="21694" y="24037"/>
                  <a:pt x="21726" y="24100"/>
                </a:cubicBezTo>
                <a:cubicBezTo>
                  <a:pt x="21757" y="24195"/>
                  <a:pt x="21757" y="24290"/>
                  <a:pt x="21757" y="24385"/>
                </a:cubicBezTo>
                <a:cubicBezTo>
                  <a:pt x="21757" y="24417"/>
                  <a:pt x="21757" y="24480"/>
                  <a:pt x="21726" y="24544"/>
                </a:cubicBezTo>
                <a:cubicBezTo>
                  <a:pt x="21694" y="24702"/>
                  <a:pt x="21694" y="24829"/>
                  <a:pt x="21662" y="24924"/>
                </a:cubicBezTo>
                <a:cubicBezTo>
                  <a:pt x="21662" y="24955"/>
                  <a:pt x="21662" y="24987"/>
                  <a:pt x="21662" y="25019"/>
                </a:cubicBezTo>
                <a:cubicBezTo>
                  <a:pt x="21599" y="25019"/>
                  <a:pt x="21599" y="25082"/>
                  <a:pt x="21567" y="25082"/>
                </a:cubicBezTo>
                <a:cubicBezTo>
                  <a:pt x="21536" y="25145"/>
                  <a:pt x="21504" y="25209"/>
                  <a:pt x="21441" y="25272"/>
                </a:cubicBezTo>
                <a:cubicBezTo>
                  <a:pt x="21409" y="25335"/>
                  <a:pt x="21377" y="25399"/>
                  <a:pt x="21377" y="25399"/>
                </a:cubicBezTo>
                <a:cubicBezTo>
                  <a:pt x="21282" y="25462"/>
                  <a:pt x="21187" y="25557"/>
                  <a:pt x="21092" y="25652"/>
                </a:cubicBezTo>
                <a:cubicBezTo>
                  <a:pt x="21029" y="25779"/>
                  <a:pt x="20934" y="25874"/>
                  <a:pt x="20934" y="26032"/>
                </a:cubicBezTo>
                <a:lnTo>
                  <a:pt x="20934" y="26064"/>
                </a:lnTo>
                <a:cubicBezTo>
                  <a:pt x="20934" y="26127"/>
                  <a:pt x="20966" y="26222"/>
                  <a:pt x="21029" y="26349"/>
                </a:cubicBezTo>
                <a:cubicBezTo>
                  <a:pt x="21061" y="26444"/>
                  <a:pt x="21092" y="26570"/>
                  <a:pt x="21092" y="26634"/>
                </a:cubicBezTo>
                <a:cubicBezTo>
                  <a:pt x="21092" y="26634"/>
                  <a:pt x="21092" y="26665"/>
                  <a:pt x="21061" y="26665"/>
                </a:cubicBezTo>
                <a:cubicBezTo>
                  <a:pt x="21061" y="26697"/>
                  <a:pt x="21029" y="26792"/>
                  <a:pt x="20966" y="26887"/>
                </a:cubicBezTo>
                <a:cubicBezTo>
                  <a:pt x="20902" y="26982"/>
                  <a:pt x="20839" y="27077"/>
                  <a:pt x="20839" y="27235"/>
                </a:cubicBezTo>
                <a:cubicBezTo>
                  <a:pt x="20839" y="27267"/>
                  <a:pt x="20839" y="27299"/>
                  <a:pt x="20839" y="27331"/>
                </a:cubicBezTo>
                <a:cubicBezTo>
                  <a:pt x="20902" y="27521"/>
                  <a:pt x="21029" y="27616"/>
                  <a:pt x="21124" y="27711"/>
                </a:cubicBezTo>
                <a:cubicBezTo>
                  <a:pt x="21251" y="27774"/>
                  <a:pt x="21314" y="27869"/>
                  <a:pt x="21314" y="27901"/>
                </a:cubicBezTo>
                <a:cubicBezTo>
                  <a:pt x="21314" y="28059"/>
                  <a:pt x="21409" y="28249"/>
                  <a:pt x="21472" y="28439"/>
                </a:cubicBezTo>
                <a:cubicBezTo>
                  <a:pt x="21567" y="28661"/>
                  <a:pt x="21631" y="28851"/>
                  <a:pt x="21662" y="28946"/>
                </a:cubicBezTo>
                <a:cubicBezTo>
                  <a:pt x="21694" y="29104"/>
                  <a:pt x="21789" y="29231"/>
                  <a:pt x="21852" y="29357"/>
                </a:cubicBezTo>
                <a:cubicBezTo>
                  <a:pt x="21947" y="29516"/>
                  <a:pt x="22011" y="29642"/>
                  <a:pt x="22011" y="29769"/>
                </a:cubicBezTo>
                <a:cubicBezTo>
                  <a:pt x="22011" y="29991"/>
                  <a:pt x="22169" y="30149"/>
                  <a:pt x="22296" y="30276"/>
                </a:cubicBezTo>
                <a:cubicBezTo>
                  <a:pt x="22422" y="30371"/>
                  <a:pt x="22581" y="30434"/>
                  <a:pt x="22644" y="30466"/>
                </a:cubicBezTo>
                <a:cubicBezTo>
                  <a:pt x="22644" y="30460"/>
                  <a:pt x="22646" y="30457"/>
                  <a:pt x="22650" y="30457"/>
                </a:cubicBezTo>
                <a:cubicBezTo>
                  <a:pt x="22667" y="30457"/>
                  <a:pt x="22719" y="30509"/>
                  <a:pt x="22771" y="30561"/>
                </a:cubicBezTo>
                <a:cubicBezTo>
                  <a:pt x="22866" y="30624"/>
                  <a:pt x="22929" y="30719"/>
                  <a:pt x="23024" y="30751"/>
                </a:cubicBezTo>
                <a:cubicBezTo>
                  <a:pt x="23119" y="30814"/>
                  <a:pt x="23214" y="30941"/>
                  <a:pt x="23309" y="31131"/>
                </a:cubicBezTo>
                <a:cubicBezTo>
                  <a:pt x="23372" y="31226"/>
                  <a:pt x="23372" y="31416"/>
                  <a:pt x="23372" y="31542"/>
                </a:cubicBezTo>
                <a:cubicBezTo>
                  <a:pt x="23372" y="31574"/>
                  <a:pt x="23372" y="31606"/>
                  <a:pt x="23372" y="31637"/>
                </a:cubicBezTo>
                <a:cubicBezTo>
                  <a:pt x="23372" y="31701"/>
                  <a:pt x="23309" y="32461"/>
                  <a:pt x="23246" y="32873"/>
                </a:cubicBezTo>
                <a:cubicBezTo>
                  <a:pt x="23246" y="32968"/>
                  <a:pt x="23246" y="33063"/>
                  <a:pt x="23246" y="33126"/>
                </a:cubicBezTo>
                <a:cubicBezTo>
                  <a:pt x="23246" y="33348"/>
                  <a:pt x="23277" y="33506"/>
                  <a:pt x="23277" y="33601"/>
                </a:cubicBezTo>
                <a:cubicBezTo>
                  <a:pt x="23277" y="33696"/>
                  <a:pt x="23246" y="33728"/>
                  <a:pt x="23246" y="33728"/>
                </a:cubicBezTo>
                <a:cubicBezTo>
                  <a:pt x="23182" y="33823"/>
                  <a:pt x="23056" y="33886"/>
                  <a:pt x="23024" y="34076"/>
                </a:cubicBezTo>
                <a:cubicBezTo>
                  <a:pt x="23024" y="34139"/>
                  <a:pt x="23056" y="34203"/>
                  <a:pt x="23087" y="34266"/>
                </a:cubicBezTo>
                <a:cubicBezTo>
                  <a:pt x="23087" y="34266"/>
                  <a:pt x="23056" y="34298"/>
                  <a:pt x="23024" y="34329"/>
                </a:cubicBezTo>
                <a:cubicBezTo>
                  <a:pt x="23024" y="34361"/>
                  <a:pt x="22992" y="34361"/>
                  <a:pt x="22992" y="34393"/>
                </a:cubicBezTo>
                <a:cubicBezTo>
                  <a:pt x="22961" y="34424"/>
                  <a:pt x="22929" y="34456"/>
                  <a:pt x="22929" y="34519"/>
                </a:cubicBezTo>
                <a:cubicBezTo>
                  <a:pt x="22929" y="34583"/>
                  <a:pt x="22961" y="34646"/>
                  <a:pt x="22992" y="34741"/>
                </a:cubicBezTo>
                <a:cubicBezTo>
                  <a:pt x="23024" y="34836"/>
                  <a:pt x="23024" y="34931"/>
                  <a:pt x="23024" y="34994"/>
                </a:cubicBezTo>
                <a:cubicBezTo>
                  <a:pt x="23024" y="35058"/>
                  <a:pt x="23024" y="35058"/>
                  <a:pt x="23024" y="35089"/>
                </a:cubicBezTo>
                <a:cubicBezTo>
                  <a:pt x="22929" y="35279"/>
                  <a:pt x="22866" y="35501"/>
                  <a:pt x="22834" y="35659"/>
                </a:cubicBezTo>
                <a:cubicBezTo>
                  <a:pt x="22802" y="35754"/>
                  <a:pt x="22676" y="35913"/>
                  <a:pt x="22676" y="36134"/>
                </a:cubicBezTo>
                <a:cubicBezTo>
                  <a:pt x="22676" y="36166"/>
                  <a:pt x="22676" y="36198"/>
                  <a:pt x="22676" y="36229"/>
                </a:cubicBezTo>
                <a:cubicBezTo>
                  <a:pt x="22676" y="36229"/>
                  <a:pt x="22676" y="36261"/>
                  <a:pt x="22676" y="36261"/>
                </a:cubicBezTo>
                <a:cubicBezTo>
                  <a:pt x="22676" y="36277"/>
                  <a:pt x="22676" y="36277"/>
                  <a:pt x="22672" y="36277"/>
                </a:cubicBezTo>
                <a:cubicBezTo>
                  <a:pt x="22668" y="36277"/>
                  <a:pt x="22660" y="36277"/>
                  <a:pt x="22644" y="36293"/>
                </a:cubicBezTo>
                <a:cubicBezTo>
                  <a:pt x="22581" y="36324"/>
                  <a:pt x="22517" y="36419"/>
                  <a:pt x="22517" y="36578"/>
                </a:cubicBezTo>
                <a:cubicBezTo>
                  <a:pt x="22517" y="36704"/>
                  <a:pt x="22581" y="36768"/>
                  <a:pt x="22612" y="36800"/>
                </a:cubicBezTo>
                <a:cubicBezTo>
                  <a:pt x="22676" y="36863"/>
                  <a:pt x="22644" y="36831"/>
                  <a:pt x="22676" y="36895"/>
                </a:cubicBezTo>
                <a:cubicBezTo>
                  <a:pt x="22676" y="36895"/>
                  <a:pt x="22676" y="36926"/>
                  <a:pt x="22644" y="36926"/>
                </a:cubicBezTo>
                <a:cubicBezTo>
                  <a:pt x="22644" y="37053"/>
                  <a:pt x="22612" y="37116"/>
                  <a:pt x="22581" y="37211"/>
                </a:cubicBezTo>
                <a:cubicBezTo>
                  <a:pt x="22549" y="37275"/>
                  <a:pt x="22517" y="37370"/>
                  <a:pt x="22517" y="37496"/>
                </a:cubicBezTo>
                <a:cubicBezTo>
                  <a:pt x="22517" y="37591"/>
                  <a:pt x="22549" y="37718"/>
                  <a:pt x="22581" y="37813"/>
                </a:cubicBezTo>
                <a:cubicBezTo>
                  <a:pt x="22612" y="37908"/>
                  <a:pt x="22612" y="38003"/>
                  <a:pt x="22612" y="38003"/>
                </a:cubicBezTo>
                <a:cubicBezTo>
                  <a:pt x="22612" y="38003"/>
                  <a:pt x="22612" y="38098"/>
                  <a:pt x="22549" y="38193"/>
                </a:cubicBezTo>
                <a:cubicBezTo>
                  <a:pt x="22517" y="38256"/>
                  <a:pt x="22486" y="38383"/>
                  <a:pt x="22422" y="38478"/>
                </a:cubicBezTo>
                <a:cubicBezTo>
                  <a:pt x="22296" y="38636"/>
                  <a:pt x="22201" y="38763"/>
                  <a:pt x="22169" y="38921"/>
                </a:cubicBezTo>
                <a:cubicBezTo>
                  <a:pt x="22169" y="38953"/>
                  <a:pt x="22201" y="38953"/>
                  <a:pt x="22201" y="38985"/>
                </a:cubicBezTo>
                <a:cubicBezTo>
                  <a:pt x="22201" y="39080"/>
                  <a:pt x="22232" y="39143"/>
                  <a:pt x="22264" y="39175"/>
                </a:cubicBezTo>
                <a:cubicBezTo>
                  <a:pt x="22296" y="39206"/>
                  <a:pt x="22296" y="39238"/>
                  <a:pt x="22327" y="39270"/>
                </a:cubicBezTo>
                <a:cubicBezTo>
                  <a:pt x="22296" y="39301"/>
                  <a:pt x="22264" y="39365"/>
                  <a:pt x="22232" y="39428"/>
                </a:cubicBezTo>
                <a:cubicBezTo>
                  <a:pt x="22201" y="39523"/>
                  <a:pt x="22137" y="39650"/>
                  <a:pt x="22137" y="39745"/>
                </a:cubicBezTo>
                <a:lnTo>
                  <a:pt x="22137" y="39808"/>
                </a:lnTo>
                <a:cubicBezTo>
                  <a:pt x="22169" y="39935"/>
                  <a:pt x="22264" y="39998"/>
                  <a:pt x="22327" y="39998"/>
                </a:cubicBezTo>
                <a:cubicBezTo>
                  <a:pt x="22359" y="40030"/>
                  <a:pt x="22359" y="40030"/>
                  <a:pt x="22359" y="40030"/>
                </a:cubicBezTo>
                <a:cubicBezTo>
                  <a:pt x="22359" y="40061"/>
                  <a:pt x="22359" y="40061"/>
                  <a:pt x="22327" y="40093"/>
                </a:cubicBezTo>
                <a:cubicBezTo>
                  <a:pt x="22296" y="40125"/>
                  <a:pt x="22232" y="40188"/>
                  <a:pt x="22232" y="40283"/>
                </a:cubicBezTo>
                <a:cubicBezTo>
                  <a:pt x="22232" y="40346"/>
                  <a:pt x="22264" y="40378"/>
                  <a:pt x="22296" y="40410"/>
                </a:cubicBezTo>
                <a:cubicBezTo>
                  <a:pt x="22359" y="40505"/>
                  <a:pt x="22422" y="40505"/>
                  <a:pt x="22454" y="40536"/>
                </a:cubicBezTo>
                <a:cubicBezTo>
                  <a:pt x="22486" y="40568"/>
                  <a:pt x="22486" y="40568"/>
                  <a:pt x="22486" y="40663"/>
                </a:cubicBezTo>
                <a:cubicBezTo>
                  <a:pt x="22486" y="40663"/>
                  <a:pt x="22486" y="40695"/>
                  <a:pt x="22486" y="40726"/>
                </a:cubicBezTo>
                <a:cubicBezTo>
                  <a:pt x="22486" y="40758"/>
                  <a:pt x="22486" y="40758"/>
                  <a:pt x="22486" y="40790"/>
                </a:cubicBezTo>
                <a:cubicBezTo>
                  <a:pt x="22486" y="41106"/>
                  <a:pt x="22771" y="41233"/>
                  <a:pt x="22771" y="41233"/>
                </a:cubicBezTo>
                <a:cubicBezTo>
                  <a:pt x="22802" y="41265"/>
                  <a:pt x="22834" y="41328"/>
                  <a:pt x="22897" y="41391"/>
                </a:cubicBezTo>
                <a:cubicBezTo>
                  <a:pt x="22961" y="41455"/>
                  <a:pt x="22992" y="41486"/>
                  <a:pt x="23087" y="41518"/>
                </a:cubicBezTo>
                <a:cubicBezTo>
                  <a:pt x="23087" y="41550"/>
                  <a:pt x="23119" y="41582"/>
                  <a:pt x="23151" y="41582"/>
                </a:cubicBezTo>
                <a:cubicBezTo>
                  <a:pt x="23151" y="41613"/>
                  <a:pt x="23182" y="41613"/>
                  <a:pt x="23214" y="41613"/>
                </a:cubicBezTo>
                <a:cubicBezTo>
                  <a:pt x="23214" y="41613"/>
                  <a:pt x="23309" y="41677"/>
                  <a:pt x="23404" y="41708"/>
                </a:cubicBezTo>
                <a:cubicBezTo>
                  <a:pt x="23499" y="41772"/>
                  <a:pt x="23594" y="41803"/>
                  <a:pt x="23689" y="41803"/>
                </a:cubicBezTo>
                <a:cubicBezTo>
                  <a:pt x="23879" y="41803"/>
                  <a:pt x="24164" y="41708"/>
                  <a:pt x="24259" y="41677"/>
                </a:cubicBezTo>
                <a:cubicBezTo>
                  <a:pt x="24259" y="41677"/>
                  <a:pt x="24386" y="41645"/>
                  <a:pt x="24481" y="41613"/>
                </a:cubicBezTo>
                <a:cubicBezTo>
                  <a:pt x="24544" y="41613"/>
                  <a:pt x="24608" y="41582"/>
                  <a:pt x="24671" y="41550"/>
                </a:cubicBezTo>
                <a:cubicBezTo>
                  <a:pt x="24703" y="41550"/>
                  <a:pt x="24766" y="41550"/>
                  <a:pt x="24798" y="41455"/>
                </a:cubicBezTo>
                <a:cubicBezTo>
                  <a:pt x="24798" y="41455"/>
                  <a:pt x="24829" y="41423"/>
                  <a:pt x="24829" y="41391"/>
                </a:cubicBezTo>
                <a:cubicBezTo>
                  <a:pt x="24829" y="41328"/>
                  <a:pt x="24766" y="41296"/>
                  <a:pt x="24766" y="41296"/>
                </a:cubicBezTo>
                <a:cubicBezTo>
                  <a:pt x="24671" y="41233"/>
                  <a:pt x="24608" y="41233"/>
                  <a:pt x="24513" y="41233"/>
                </a:cubicBezTo>
                <a:cubicBezTo>
                  <a:pt x="24418" y="41233"/>
                  <a:pt x="24322" y="41201"/>
                  <a:pt x="24259" y="41201"/>
                </a:cubicBezTo>
                <a:cubicBezTo>
                  <a:pt x="24196" y="41170"/>
                  <a:pt x="24101" y="41075"/>
                  <a:pt x="24006" y="40948"/>
                </a:cubicBezTo>
                <a:cubicBezTo>
                  <a:pt x="23911" y="40853"/>
                  <a:pt x="23816" y="40695"/>
                  <a:pt x="23816" y="40663"/>
                </a:cubicBezTo>
                <a:cubicBezTo>
                  <a:pt x="23816" y="40631"/>
                  <a:pt x="23784" y="40568"/>
                  <a:pt x="23784" y="40505"/>
                </a:cubicBezTo>
                <a:cubicBezTo>
                  <a:pt x="23784" y="40410"/>
                  <a:pt x="23816" y="40283"/>
                  <a:pt x="23879" y="40251"/>
                </a:cubicBezTo>
                <a:cubicBezTo>
                  <a:pt x="24006" y="40156"/>
                  <a:pt x="24322" y="39808"/>
                  <a:pt x="24418" y="39745"/>
                </a:cubicBezTo>
                <a:cubicBezTo>
                  <a:pt x="24449" y="39681"/>
                  <a:pt x="24481" y="39618"/>
                  <a:pt x="24513" y="39523"/>
                </a:cubicBezTo>
                <a:cubicBezTo>
                  <a:pt x="24544" y="39428"/>
                  <a:pt x="24576" y="39333"/>
                  <a:pt x="24576" y="39270"/>
                </a:cubicBezTo>
                <a:cubicBezTo>
                  <a:pt x="24576" y="39206"/>
                  <a:pt x="24576" y="39175"/>
                  <a:pt x="24544" y="39111"/>
                </a:cubicBezTo>
                <a:cubicBezTo>
                  <a:pt x="24481" y="39080"/>
                  <a:pt x="24449" y="39080"/>
                  <a:pt x="24386" y="39080"/>
                </a:cubicBezTo>
                <a:lnTo>
                  <a:pt x="24227" y="39080"/>
                </a:lnTo>
                <a:cubicBezTo>
                  <a:pt x="24196" y="39048"/>
                  <a:pt x="24196" y="39048"/>
                  <a:pt x="24164" y="39048"/>
                </a:cubicBezTo>
                <a:cubicBezTo>
                  <a:pt x="24164" y="39048"/>
                  <a:pt x="24196" y="38985"/>
                  <a:pt x="24291" y="38858"/>
                </a:cubicBezTo>
                <a:cubicBezTo>
                  <a:pt x="24418" y="38763"/>
                  <a:pt x="24481" y="38668"/>
                  <a:pt x="24544" y="38573"/>
                </a:cubicBezTo>
                <a:cubicBezTo>
                  <a:pt x="24608" y="38478"/>
                  <a:pt x="24639" y="38383"/>
                  <a:pt x="24671" y="38383"/>
                </a:cubicBezTo>
                <a:cubicBezTo>
                  <a:pt x="24734" y="38320"/>
                  <a:pt x="24893" y="38161"/>
                  <a:pt x="24988" y="37940"/>
                </a:cubicBezTo>
                <a:cubicBezTo>
                  <a:pt x="24988" y="37908"/>
                  <a:pt x="24988" y="37876"/>
                  <a:pt x="24988" y="37845"/>
                </a:cubicBezTo>
                <a:cubicBezTo>
                  <a:pt x="24988" y="37813"/>
                  <a:pt x="24988" y="37781"/>
                  <a:pt x="24956" y="37750"/>
                </a:cubicBezTo>
                <a:cubicBezTo>
                  <a:pt x="24924" y="37718"/>
                  <a:pt x="24893" y="37718"/>
                  <a:pt x="24861" y="37718"/>
                </a:cubicBezTo>
                <a:cubicBezTo>
                  <a:pt x="24798" y="37718"/>
                  <a:pt x="24766" y="37750"/>
                  <a:pt x="24734" y="37750"/>
                </a:cubicBezTo>
                <a:cubicBezTo>
                  <a:pt x="24703" y="37750"/>
                  <a:pt x="24703" y="37718"/>
                  <a:pt x="24703" y="37718"/>
                </a:cubicBezTo>
                <a:cubicBezTo>
                  <a:pt x="24671" y="37686"/>
                  <a:pt x="24671" y="37591"/>
                  <a:pt x="24639" y="37528"/>
                </a:cubicBezTo>
                <a:lnTo>
                  <a:pt x="24639" y="37528"/>
                </a:lnTo>
                <a:cubicBezTo>
                  <a:pt x="24671" y="37560"/>
                  <a:pt x="24734" y="37560"/>
                  <a:pt x="24766" y="37560"/>
                </a:cubicBezTo>
                <a:cubicBezTo>
                  <a:pt x="24829" y="37591"/>
                  <a:pt x="24924" y="37655"/>
                  <a:pt x="25019" y="37655"/>
                </a:cubicBezTo>
                <a:cubicBezTo>
                  <a:pt x="25051" y="37655"/>
                  <a:pt x="25083" y="37686"/>
                  <a:pt x="25114" y="37686"/>
                </a:cubicBezTo>
                <a:cubicBezTo>
                  <a:pt x="25146" y="37686"/>
                  <a:pt x="25178" y="37655"/>
                  <a:pt x="25241" y="37623"/>
                </a:cubicBezTo>
                <a:cubicBezTo>
                  <a:pt x="25273" y="37591"/>
                  <a:pt x="25273" y="37528"/>
                  <a:pt x="25273" y="37496"/>
                </a:cubicBezTo>
                <a:cubicBezTo>
                  <a:pt x="25273" y="37401"/>
                  <a:pt x="25241" y="37338"/>
                  <a:pt x="25241" y="37275"/>
                </a:cubicBezTo>
                <a:lnTo>
                  <a:pt x="25241" y="37243"/>
                </a:lnTo>
                <a:cubicBezTo>
                  <a:pt x="25241" y="37180"/>
                  <a:pt x="25241" y="37116"/>
                  <a:pt x="25241" y="37085"/>
                </a:cubicBezTo>
                <a:lnTo>
                  <a:pt x="25273" y="37085"/>
                </a:lnTo>
                <a:cubicBezTo>
                  <a:pt x="25336" y="37116"/>
                  <a:pt x="25368" y="37116"/>
                  <a:pt x="25463" y="37116"/>
                </a:cubicBezTo>
                <a:cubicBezTo>
                  <a:pt x="25684" y="37116"/>
                  <a:pt x="26001" y="37053"/>
                  <a:pt x="26096" y="37021"/>
                </a:cubicBezTo>
                <a:cubicBezTo>
                  <a:pt x="26159" y="36990"/>
                  <a:pt x="26191" y="36958"/>
                  <a:pt x="26223" y="36895"/>
                </a:cubicBezTo>
                <a:cubicBezTo>
                  <a:pt x="26318" y="36768"/>
                  <a:pt x="26444" y="36483"/>
                  <a:pt x="26508" y="36419"/>
                </a:cubicBezTo>
                <a:cubicBezTo>
                  <a:pt x="26539" y="36324"/>
                  <a:pt x="26571" y="36261"/>
                  <a:pt x="26571" y="36166"/>
                </a:cubicBezTo>
                <a:cubicBezTo>
                  <a:pt x="26571" y="36071"/>
                  <a:pt x="26539" y="36008"/>
                  <a:pt x="26476" y="35944"/>
                </a:cubicBezTo>
                <a:cubicBezTo>
                  <a:pt x="26476" y="35944"/>
                  <a:pt x="26444" y="35913"/>
                  <a:pt x="26444" y="35913"/>
                </a:cubicBezTo>
                <a:lnTo>
                  <a:pt x="26444" y="35913"/>
                </a:lnTo>
                <a:cubicBezTo>
                  <a:pt x="26539" y="35944"/>
                  <a:pt x="26603" y="35976"/>
                  <a:pt x="26698" y="35976"/>
                </a:cubicBezTo>
                <a:cubicBezTo>
                  <a:pt x="26856" y="35976"/>
                  <a:pt x="27014" y="35881"/>
                  <a:pt x="27141" y="35723"/>
                </a:cubicBezTo>
                <a:cubicBezTo>
                  <a:pt x="27394" y="35406"/>
                  <a:pt x="27584" y="35216"/>
                  <a:pt x="27616" y="34963"/>
                </a:cubicBezTo>
                <a:cubicBezTo>
                  <a:pt x="27648" y="34804"/>
                  <a:pt x="27679" y="34646"/>
                  <a:pt x="27743" y="34583"/>
                </a:cubicBezTo>
                <a:cubicBezTo>
                  <a:pt x="27743" y="34614"/>
                  <a:pt x="27774" y="34646"/>
                  <a:pt x="27838" y="34646"/>
                </a:cubicBezTo>
                <a:cubicBezTo>
                  <a:pt x="27901" y="34646"/>
                  <a:pt x="27933" y="34614"/>
                  <a:pt x="27964" y="34583"/>
                </a:cubicBezTo>
                <a:cubicBezTo>
                  <a:pt x="27996" y="34519"/>
                  <a:pt x="28028" y="34488"/>
                  <a:pt x="28059" y="34424"/>
                </a:cubicBezTo>
                <a:cubicBezTo>
                  <a:pt x="28091" y="34266"/>
                  <a:pt x="28154" y="34203"/>
                  <a:pt x="28218" y="34139"/>
                </a:cubicBezTo>
                <a:cubicBezTo>
                  <a:pt x="28249" y="34076"/>
                  <a:pt x="28344" y="34013"/>
                  <a:pt x="28376" y="33854"/>
                </a:cubicBezTo>
                <a:cubicBezTo>
                  <a:pt x="28408" y="33791"/>
                  <a:pt x="28439" y="33728"/>
                  <a:pt x="28439" y="33664"/>
                </a:cubicBezTo>
                <a:cubicBezTo>
                  <a:pt x="28408" y="33474"/>
                  <a:pt x="28344" y="33316"/>
                  <a:pt x="28344" y="33221"/>
                </a:cubicBezTo>
                <a:cubicBezTo>
                  <a:pt x="28344" y="33158"/>
                  <a:pt x="28344" y="33126"/>
                  <a:pt x="28408" y="33094"/>
                </a:cubicBezTo>
                <a:cubicBezTo>
                  <a:pt x="28629" y="32904"/>
                  <a:pt x="29010" y="32683"/>
                  <a:pt x="29010" y="32683"/>
                </a:cubicBezTo>
                <a:cubicBezTo>
                  <a:pt x="29010" y="32683"/>
                  <a:pt x="29041" y="32651"/>
                  <a:pt x="29073" y="32619"/>
                </a:cubicBezTo>
                <a:cubicBezTo>
                  <a:pt x="29136" y="32619"/>
                  <a:pt x="29231" y="32556"/>
                  <a:pt x="29326" y="32524"/>
                </a:cubicBezTo>
                <a:cubicBezTo>
                  <a:pt x="29421" y="32493"/>
                  <a:pt x="29548" y="32493"/>
                  <a:pt x="29643" y="32493"/>
                </a:cubicBezTo>
                <a:cubicBezTo>
                  <a:pt x="29738" y="32461"/>
                  <a:pt x="29865" y="32429"/>
                  <a:pt x="29928" y="32303"/>
                </a:cubicBezTo>
                <a:cubicBezTo>
                  <a:pt x="30023" y="32144"/>
                  <a:pt x="30086" y="31827"/>
                  <a:pt x="30181" y="31701"/>
                </a:cubicBezTo>
                <a:cubicBezTo>
                  <a:pt x="30276" y="31542"/>
                  <a:pt x="30403" y="31352"/>
                  <a:pt x="30403" y="31162"/>
                </a:cubicBezTo>
                <a:cubicBezTo>
                  <a:pt x="30403" y="31099"/>
                  <a:pt x="30403" y="31067"/>
                  <a:pt x="30371" y="31036"/>
                </a:cubicBezTo>
                <a:lnTo>
                  <a:pt x="30371" y="31004"/>
                </a:lnTo>
                <a:cubicBezTo>
                  <a:pt x="30371" y="30941"/>
                  <a:pt x="30403" y="30814"/>
                  <a:pt x="30466" y="30687"/>
                </a:cubicBezTo>
                <a:cubicBezTo>
                  <a:pt x="30498" y="30529"/>
                  <a:pt x="30530" y="30402"/>
                  <a:pt x="30530" y="30307"/>
                </a:cubicBezTo>
                <a:lnTo>
                  <a:pt x="30530" y="30276"/>
                </a:lnTo>
                <a:cubicBezTo>
                  <a:pt x="30498" y="30149"/>
                  <a:pt x="30466" y="30022"/>
                  <a:pt x="30466" y="29896"/>
                </a:cubicBezTo>
                <a:cubicBezTo>
                  <a:pt x="30466" y="29801"/>
                  <a:pt x="30498" y="29706"/>
                  <a:pt x="30593" y="29579"/>
                </a:cubicBezTo>
                <a:cubicBezTo>
                  <a:pt x="30751" y="29421"/>
                  <a:pt x="30878" y="29231"/>
                  <a:pt x="31005" y="29072"/>
                </a:cubicBezTo>
                <a:cubicBezTo>
                  <a:pt x="31131" y="28914"/>
                  <a:pt x="31195" y="28787"/>
                  <a:pt x="31226" y="28661"/>
                </a:cubicBezTo>
                <a:cubicBezTo>
                  <a:pt x="31226" y="28629"/>
                  <a:pt x="31290" y="28471"/>
                  <a:pt x="31353" y="28312"/>
                </a:cubicBezTo>
                <a:cubicBezTo>
                  <a:pt x="31385" y="28154"/>
                  <a:pt x="31448" y="27964"/>
                  <a:pt x="31448" y="27806"/>
                </a:cubicBezTo>
                <a:lnTo>
                  <a:pt x="31448" y="27774"/>
                </a:lnTo>
                <a:cubicBezTo>
                  <a:pt x="31448" y="27457"/>
                  <a:pt x="31226" y="27172"/>
                  <a:pt x="31068" y="27077"/>
                </a:cubicBezTo>
                <a:cubicBezTo>
                  <a:pt x="30878" y="26982"/>
                  <a:pt x="30625" y="26950"/>
                  <a:pt x="30561" y="26824"/>
                </a:cubicBezTo>
                <a:cubicBezTo>
                  <a:pt x="30498" y="26697"/>
                  <a:pt x="30403" y="26602"/>
                  <a:pt x="30308" y="26539"/>
                </a:cubicBezTo>
                <a:cubicBezTo>
                  <a:pt x="30181" y="26475"/>
                  <a:pt x="30086" y="26412"/>
                  <a:pt x="29960" y="26412"/>
                </a:cubicBezTo>
                <a:cubicBezTo>
                  <a:pt x="29960" y="26412"/>
                  <a:pt x="29928" y="26412"/>
                  <a:pt x="29896" y="26444"/>
                </a:cubicBezTo>
                <a:cubicBezTo>
                  <a:pt x="29833" y="26444"/>
                  <a:pt x="29770" y="26475"/>
                  <a:pt x="29706" y="26475"/>
                </a:cubicBezTo>
                <a:cubicBezTo>
                  <a:pt x="29643" y="26475"/>
                  <a:pt x="29580" y="26475"/>
                  <a:pt x="29548" y="26412"/>
                </a:cubicBezTo>
                <a:cubicBezTo>
                  <a:pt x="29390" y="26317"/>
                  <a:pt x="29136" y="26159"/>
                  <a:pt x="29073" y="26064"/>
                </a:cubicBezTo>
                <a:cubicBezTo>
                  <a:pt x="28915" y="25937"/>
                  <a:pt x="28693" y="25874"/>
                  <a:pt x="28534" y="25874"/>
                </a:cubicBezTo>
                <a:cubicBezTo>
                  <a:pt x="28503" y="25874"/>
                  <a:pt x="28503" y="25874"/>
                  <a:pt x="28439" y="25842"/>
                </a:cubicBezTo>
                <a:cubicBezTo>
                  <a:pt x="28408" y="25842"/>
                  <a:pt x="28376" y="25874"/>
                  <a:pt x="28344" y="25905"/>
                </a:cubicBezTo>
                <a:cubicBezTo>
                  <a:pt x="28344" y="25842"/>
                  <a:pt x="28313" y="25747"/>
                  <a:pt x="28249" y="25715"/>
                </a:cubicBezTo>
                <a:cubicBezTo>
                  <a:pt x="28218" y="25652"/>
                  <a:pt x="28123" y="25652"/>
                  <a:pt x="28059" y="25652"/>
                </a:cubicBezTo>
                <a:lnTo>
                  <a:pt x="28028" y="25652"/>
                </a:lnTo>
                <a:cubicBezTo>
                  <a:pt x="28091" y="25589"/>
                  <a:pt x="28123" y="25557"/>
                  <a:pt x="28123" y="25462"/>
                </a:cubicBezTo>
                <a:cubicBezTo>
                  <a:pt x="28123" y="25399"/>
                  <a:pt x="28123" y="25304"/>
                  <a:pt x="28091" y="25209"/>
                </a:cubicBezTo>
                <a:cubicBezTo>
                  <a:pt x="28059" y="25114"/>
                  <a:pt x="27996" y="24987"/>
                  <a:pt x="27838" y="24987"/>
                </a:cubicBezTo>
                <a:cubicBezTo>
                  <a:pt x="27806" y="24955"/>
                  <a:pt x="27774" y="24734"/>
                  <a:pt x="27584" y="24480"/>
                </a:cubicBezTo>
                <a:cubicBezTo>
                  <a:pt x="27363" y="24195"/>
                  <a:pt x="27109" y="23974"/>
                  <a:pt x="26856" y="23974"/>
                </a:cubicBezTo>
                <a:lnTo>
                  <a:pt x="26761" y="23974"/>
                </a:lnTo>
                <a:cubicBezTo>
                  <a:pt x="26634" y="24005"/>
                  <a:pt x="26571" y="24037"/>
                  <a:pt x="26508" y="24037"/>
                </a:cubicBezTo>
                <a:cubicBezTo>
                  <a:pt x="26444" y="24005"/>
                  <a:pt x="26413" y="24005"/>
                  <a:pt x="26349" y="23910"/>
                </a:cubicBezTo>
                <a:cubicBezTo>
                  <a:pt x="26223" y="23594"/>
                  <a:pt x="26064" y="23530"/>
                  <a:pt x="26033" y="23435"/>
                </a:cubicBezTo>
                <a:cubicBezTo>
                  <a:pt x="25969" y="23340"/>
                  <a:pt x="25874" y="23309"/>
                  <a:pt x="25811" y="23309"/>
                </a:cubicBezTo>
                <a:lnTo>
                  <a:pt x="25684" y="23309"/>
                </a:lnTo>
                <a:lnTo>
                  <a:pt x="25653" y="23277"/>
                </a:lnTo>
                <a:cubicBezTo>
                  <a:pt x="25630" y="23254"/>
                  <a:pt x="25608" y="23232"/>
                  <a:pt x="25585" y="23232"/>
                </a:cubicBezTo>
                <a:cubicBezTo>
                  <a:pt x="25576" y="23232"/>
                  <a:pt x="25567" y="23236"/>
                  <a:pt x="25558" y="23245"/>
                </a:cubicBezTo>
                <a:cubicBezTo>
                  <a:pt x="25653" y="23055"/>
                  <a:pt x="25716" y="22802"/>
                  <a:pt x="25716" y="22644"/>
                </a:cubicBezTo>
                <a:cubicBezTo>
                  <a:pt x="25716" y="22612"/>
                  <a:pt x="25716" y="22580"/>
                  <a:pt x="25684" y="22580"/>
                </a:cubicBezTo>
                <a:cubicBezTo>
                  <a:pt x="25684" y="22549"/>
                  <a:pt x="25684" y="22549"/>
                  <a:pt x="25684" y="22517"/>
                </a:cubicBezTo>
                <a:cubicBezTo>
                  <a:pt x="25653" y="22485"/>
                  <a:pt x="25621" y="22485"/>
                  <a:pt x="25589" y="22485"/>
                </a:cubicBezTo>
                <a:lnTo>
                  <a:pt x="25526" y="22485"/>
                </a:lnTo>
                <a:cubicBezTo>
                  <a:pt x="25494" y="22517"/>
                  <a:pt x="25463" y="22549"/>
                  <a:pt x="25463" y="22580"/>
                </a:cubicBezTo>
                <a:cubicBezTo>
                  <a:pt x="25431" y="22644"/>
                  <a:pt x="25399" y="22707"/>
                  <a:pt x="25368" y="22770"/>
                </a:cubicBezTo>
                <a:cubicBezTo>
                  <a:pt x="25368" y="22770"/>
                  <a:pt x="25368" y="22770"/>
                  <a:pt x="25336" y="22802"/>
                </a:cubicBezTo>
                <a:cubicBezTo>
                  <a:pt x="25336" y="22739"/>
                  <a:pt x="25273" y="22675"/>
                  <a:pt x="25178" y="22612"/>
                </a:cubicBezTo>
                <a:cubicBezTo>
                  <a:pt x="25114" y="22549"/>
                  <a:pt x="25019" y="22517"/>
                  <a:pt x="24924" y="22517"/>
                </a:cubicBezTo>
                <a:cubicBezTo>
                  <a:pt x="24829" y="22517"/>
                  <a:pt x="24766" y="22549"/>
                  <a:pt x="24671" y="22580"/>
                </a:cubicBezTo>
                <a:cubicBezTo>
                  <a:pt x="24608" y="22644"/>
                  <a:pt x="24544" y="22675"/>
                  <a:pt x="24544" y="22802"/>
                </a:cubicBezTo>
                <a:cubicBezTo>
                  <a:pt x="24544" y="22802"/>
                  <a:pt x="24544" y="22770"/>
                  <a:pt x="24513" y="22770"/>
                </a:cubicBezTo>
                <a:cubicBezTo>
                  <a:pt x="24449" y="22612"/>
                  <a:pt x="24322" y="22580"/>
                  <a:pt x="24227" y="22580"/>
                </a:cubicBezTo>
                <a:cubicBezTo>
                  <a:pt x="24132" y="22580"/>
                  <a:pt x="24006" y="22612"/>
                  <a:pt x="23942" y="22675"/>
                </a:cubicBezTo>
                <a:cubicBezTo>
                  <a:pt x="23911" y="22644"/>
                  <a:pt x="23879" y="22580"/>
                  <a:pt x="23879" y="22517"/>
                </a:cubicBezTo>
                <a:cubicBezTo>
                  <a:pt x="23847" y="22485"/>
                  <a:pt x="23847" y="22453"/>
                  <a:pt x="23816" y="22390"/>
                </a:cubicBezTo>
                <a:cubicBezTo>
                  <a:pt x="23784" y="22358"/>
                  <a:pt x="23752" y="22327"/>
                  <a:pt x="23689" y="22295"/>
                </a:cubicBezTo>
                <a:cubicBezTo>
                  <a:pt x="23531" y="22327"/>
                  <a:pt x="23341" y="22453"/>
                  <a:pt x="23214" y="22707"/>
                </a:cubicBezTo>
                <a:cubicBezTo>
                  <a:pt x="23214" y="22739"/>
                  <a:pt x="23182" y="22739"/>
                  <a:pt x="23182" y="22770"/>
                </a:cubicBezTo>
                <a:cubicBezTo>
                  <a:pt x="23182" y="22739"/>
                  <a:pt x="23182" y="22707"/>
                  <a:pt x="23182" y="22707"/>
                </a:cubicBezTo>
                <a:cubicBezTo>
                  <a:pt x="23182" y="22675"/>
                  <a:pt x="23214" y="22612"/>
                  <a:pt x="23246" y="22549"/>
                </a:cubicBezTo>
                <a:cubicBezTo>
                  <a:pt x="23277" y="22485"/>
                  <a:pt x="23309" y="22422"/>
                  <a:pt x="23309" y="22327"/>
                </a:cubicBezTo>
                <a:cubicBezTo>
                  <a:pt x="23341" y="22263"/>
                  <a:pt x="23277" y="22168"/>
                  <a:pt x="23182" y="22137"/>
                </a:cubicBezTo>
                <a:lnTo>
                  <a:pt x="23119" y="22137"/>
                </a:lnTo>
                <a:cubicBezTo>
                  <a:pt x="22992" y="22137"/>
                  <a:pt x="22929" y="22232"/>
                  <a:pt x="22834" y="22295"/>
                </a:cubicBezTo>
                <a:cubicBezTo>
                  <a:pt x="22802" y="22327"/>
                  <a:pt x="22739" y="22358"/>
                  <a:pt x="22739" y="22390"/>
                </a:cubicBezTo>
                <a:lnTo>
                  <a:pt x="22676" y="22390"/>
                </a:lnTo>
                <a:cubicBezTo>
                  <a:pt x="22676" y="22422"/>
                  <a:pt x="22676" y="22422"/>
                  <a:pt x="22676" y="22422"/>
                </a:cubicBezTo>
                <a:cubicBezTo>
                  <a:pt x="22517" y="22453"/>
                  <a:pt x="22359" y="22644"/>
                  <a:pt x="22232" y="22834"/>
                </a:cubicBezTo>
                <a:cubicBezTo>
                  <a:pt x="22106" y="23055"/>
                  <a:pt x="22042" y="23150"/>
                  <a:pt x="21979" y="23214"/>
                </a:cubicBezTo>
                <a:lnTo>
                  <a:pt x="21884" y="23214"/>
                </a:lnTo>
                <a:cubicBezTo>
                  <a:pt x="21884" y="23119"/>
                  <a:pt x="21852" y="23087"/>
                  <a:pt x="21821" y="23055"/>
                </a:cubicBezTo>
                <a:cubicBezTo>
                  <a:pt x="21726" y="22960"/>
                  <a:pt x="21599" y="22865"/>
                  <a:pt x="21441" y="22865"/>
                </a:cubicBezTo>
                <a:cubicBezTo>
                  <a:pt x="21432" y="22857"/>
                  <a:pt x="21421" y="22853"/>
                  <a:pt x="21410" y="22853"/>
                </a:cubicBezTo>
                <a:cubicBezTo>
                  <a:pt x="21377" y="22853"/>
                  <a:pt x="21337" y="22882"/>
                  <a:pt x="21314" y="22929"/>
                </a:cubicBezTo>
                <a:cubicBezTo>
                  <a:pt x="21314" y="22960"/>
                  <a:pt x="21124" y="23055"/>
                  <a:pt x="20966" y="23150"/>
                </a:cubicBezTo>
                <a:lnTo>
                  <a:pt x="20934" y="23150"/>
                </a:lnTo>
                <a:cubicBezTo>
                  <a:pt x="20927" y="23154"/>
                  <a:pt x="20919" y="23155"/>
                  <a:pt x="20911" y="23155"/>
                </a:cubicBezTo>
                <a:cubicBezTo>
                  <a:pt x="20845" y="23155"/>
                  <a:pt x="20744" y="23048"/>
                  <a:pt x="20744" y="22992"/>
                </a:cubicBezTo>
                <a:cubicBezTo>
                  <a:pt x="20681" y="22834"/>
                  <a:pt x="20649" y="22897"/>
                  <a:pt x="20617" y="22580"/>
                </a:cubicBezTo>
                <a:cubicBezTo>
                  <a:pt x="20617" y="22549"/>
                  <a:pt x="20617" y="22517"/>
                  <a:pt x="20617" y="22453"/>
                </a:cubicBezTo>
                <a:cubicBezTo>
                  <a:pt x="20617" y="22200"/>
                  <a:pt x="20649" y="21915"/>
                  <a:pt x="20712" y="21757"/>
                </a:cubicBezTo>
                <a:cubicBezTo>
                  <a:pt x="20712" y="21757"/>
                  <a:pt x="20712" y="21725"/>
                  <a:pt x="20712" y="21693"/>
                </a:cubicBezTo>
                <a:cubicBezTo>
                  <a:pt x="20712" y="21535"/>
                  <a:pt x="20617" y="21408"/>
                  <a:pt x="20522" y="21282"/>
                </a:cubicBezTo>
                <a:cubicBezTo>
                  <a:pt x="20427" y="21187"/>
                  <a:pt x="20332" y="21092"/>
                  <a:pt x="20206" y="21060"/>
                </a:cubicBezTo>
                <a:cubicBezTo>
                  <a:pt x="20206" y="21060"/>
                  <a:pt x="20174" y="21060"/>
                  <a:pt x="20174" y="21092"/>
                </a:cubicBezTo>
                <a:cubicBezTo>
                  <a:pt x="20079" y="21092"/>
                  <a:pt x="20016" y="21155"/>
                  <a:pt x="19952" y="21187"/>
                </a:cubicBezTo>
                <a:cubicBezTo>
                  <a:pt x="19889" y="21218"/>
                  <a:pt x="19857" y="21250"/>
                  <a:pt x="19825" y="21250"/>
                </a:cubicBezTo>
                <a:cubicBezTo>
                  <a:pt x="19762" y="21250"/>
                  <a:pt x="19762" y="21250"/>
                  <a:pt x="19730" y="21218"/>
                </a:cubicBezTo>
                <a:cubicBezTo>
                  <a:pt x="19699" y="21187"/>
                  <a:pt x="19635" y="21187"/>
                  <a:pt x="19572" y="21187"/>
                </a:cubicBezTo>
                <a:cubicBezTo>
                  <a:pt x="19572" y="21123"/>
                  <a:pt x="19604" y="21092"/>
                  <a:pt x="19604" y="21028"/>
                </a:cubicBezTo>
                <a:cubicBezTo>
                  <a:pt x="19635" y="20997"/>
                  <a:pt x="19635" y="20933"/>
                  <a:pt x="19635" y="20902"/>
                </a:cubicBezTo>
                <a:cubicBezTo>
                  <a:pt x="19635" y="20807"/>
                  <a:pt x="19604" y="20743"/>
                  <a:pt x="19604" y="20680"/>
                </a:cubicBezTo>
                <a:cubicBezTo>
                  <a:pt x="19604" y="20553"/>
                  <a:pt x="19635" y="20458"/>
                  <a:pt x="19699" y="20395"/>
                </a:cubicBezTo>
                <a:cubicBezTo>
                  <a:pt x="19825" y="20268"/>
                  <a:pt x="19889" y="20110"/>
                  <a:pt x="19889" y="19952"/>
                </a:cubicBezTo>
                <a:cubicBezTo>
                  <a:pt x="19889" y="19857"/>
                  <a:pt x="19857" y="19762"/>
                  <a:pt x="19825" y="19698"/>
                </a:cubicBezTo>
                <a:cubicBezTo>
                  <a:pt x="19794" y="19603"/>
                  <a:pt x="19762" y="19540"/>
                  <a:pt x="19667" y="19508"/>
                </a:cubicBezTo>
                <a:lnTo>
                  <a:pt x="19604" y="19508"/>
                </a:lnTo>
                <a:cubicBezTo>
                  <a:pt x="19445" y="19508"/>
                  <a:pt x="19287" y="19572"/>
                  <a:pt x="19160" y="19572"/>
                </a:cubicBezTo>
                <a:lnTo>
                  <a:pt x="19065" y="19572"/>
                </a:lnTo>
                <a:cubicBezTo>
                  <a:pt x="18875" y="19572"/>
                  <a:pt x="18749" y="19762"/>
                  <a:pt x="18749" y="19952"/>
                </a:cubicBezTo>
                <a:cubicBezTo>
                  <a:pt x="18749" y="20015"/>
                  <a:pt x="18749" y="20047"/>
                  <a:pt x="18749" y="20078"/>
                </a:cubicBezTo>
                <a:cubicBezTo>
                  <a:pt x="18780" y="20110"/>
                  <a:pt x="18780" y="20142"/>
                  <a:pt x="18780" y="20142"/>
                </a:cubicBezTo>
                <a:cubicBezTo>
                  <a:pt x="18780" y="20205"/>
                  <a:pt x="18749" y="20237"/>
                  <a:pt x="18749" y="20268"/>
                </a:cubicBezTo>
                <a:lnTo>
                  <a:pt x="18717" y="20268"/>
                </a:lnTo>
                <a:cubicBezTo>
                  <a:pt x="18685" y="20268"/>
                  <a:pt x="18654" y="20237"/>
                  <a:pt x="18559" y="20237"/>
                </a:cubicBezTo>
                <a:cubicBezTo>
                  <a:pt x="18495" y="20237"/>
                  <a:pt x="18400" y="20268"/>
                  <a:pt x="18305" y="20363"/>
                </a:cubicBezTo>
                <a:cubicBezTo>
                  <a:pt x="18210" y="20458"/>
                  <a:pt x="18179" y="20458"/>
                  <a:pt x="18147" y="20458"/>
                </a:cubicBezTo>
                <a:cubicBezTo>
                  <a:pt x="18147" y="20458"/>
                  <a:pt x="18052" y="20395"/>
                  <a:pt x="17957" y="20268"/>
                </a:cubicBezTo>
                <a:cubicBezTo>
                  <a:pt x="17735" y="20047"/>
                  <a:pt x="17545" y="19857"/>
                  <a:pt x="17514" y="19572"/>
                </a:cubicBezTo>
                <a:cubicBezTo>
                  <a:pt x="17482" y="19413"/>
                  <a:pt x="17482" y="19223"/>
                  <a:pt x="17482" y="19097"/>
                </a:cubicBezTo>
                <a:cubicBezTo>
                  <a:pt x="17482" y="18938"/>
                  <a:pt x="17482" y="18812"/>
                  <a:pt x="17514" y="18748"/>
                </a:cubicBezTo>
                <a:cubicBezTo>
                  <a:pt x="17545" y="18653"/>
                  <a:pt x="17577" y="18495"/>
                  <a:pt x="17577" y="18400"/>
                </a:cubicBezTo>
                <a:cubicBezTo>
                  <a:pt x="17577" y="18305"/>
                  <a:pt x="17577" y="18242"/>
                  <a:pt x="17545" y="18178"/>
                </a:cubicBezTo>
                <a:cubicBezTo>
                  <a:pt x="17514" y="18147"/>
                  <a:pt x="17514" y="18083"/>
                  <a:pt x="17482" y="18052"/>
                </a:cubicBezTo>
                <a:cubicBezTo>
                  <a:pt x="17514" y="17988"/>
                  <a:pt x="17640" y="17893"/>
                  <a:pt x="17672" y="17862"/>
                </a:cubicBezTo>
                <a:cubicBezTo>
                  <a:pt x="17862" y="17798"/>
                  <a:pt x="18052" y="17608"/>
                  <a:pt x="18115" y="17450"/>
                </a:cubicBezTo>
                <a:lnTo>
                  <a:pt x="18464" y="17450"/>
                </a:lnTo>
                <a:cubicBezTo>
                  <a:pt x="18518" y="17450"/>
                  <a:pt x="18557" y="17447"/>
                  <a:pt x="18589" y="17447"/>
                </a:cubicBezTo>
                <a:cubicBezTo>
                  <a:pt x="18669" y="17447"/>
                  <a:pt x="18708" y="17463"/>
                  <a:pt x="18844" y="17576"/>
                </a:cubicBezTo>
                <a:cubicBezTo>
                  <a:pt x="18907" y="17608"/>
                  <a:pt x="18970" y="17640"/>
                  <a:pt x="19034" y="17640"/>
                </a:cubicBezTo>
                <a:cubicBezTo>
                  <a:pt x="19129" y="17640"/>
                  <a:pt x="19192" y="17576"/>
                  <a:pt x="19224" y="17513"/>
                </a:cubicBezTo>
                <a:cubicBezTo>
                  <a:pt x="19255" y="17450"/>
                  <a:pt x="19255" y="17386"/>
                  <a:pt x="19255" y="17355"/>
                </a:cubicBezTo>
                <a:cubicBezTo>
                  <a:pt x="19255" y="17323"/>
                  <a:pt x="19255" y="17260"/>
                  <a:pt x="19414" y="17260"/>
                </a:cubicBezTo>
                <a:lnTo>
                  <a:pt x="19509" y="17260"/>
                </a:lnTo>
                <a:cubicBezTo>
                  <a:pt x="19699" y="17260"/>
                  <a:pt x="19889" y="17196"/>
                  <a:pt x="19984" y="17196"/>
                </a:cubicBezTo>
                <a:cubicBezTo>
                  <a:pt x="20016" y="17228"/>
                  <a:pt x="20047" y="17291"/>
                  <a:pt x="20079" y="17355"/>
                </a:cubicBezTo>
                <a:cubicBezTo>
                  <a:pt x="20142" y="17418"/>
                  <a:pt x="20174" y="17513"/>
                  <a:pt x="20301" y="17513"/>
                </a:cubicBezTo>
                <a:cubicBezTo>
                  <a:pt x="20332" y="17513"/>
                  <a:pt x="20364" y="17513"/>
                  <a:pt x="20396" y="17481"/>
                </a:cubicBezTo>
                <a:cubicBezTo>
                  <a:pt x="20427" y="17450"/>
                  <a:pt x="20427" y="17450"/>
                  <a:pt x="20427" y="17450"/>
                </a:cubicBezTo>
                <a:cubicBezTo>
                  <a:pt x="20459" y="17576"/>
                  <a:pt x="20491" y="17766"/>
                  <a:pt x="20554" y="17925"/>
                </a:cubicBezTo>
                <a:cubicBezTo>
                  <a:pt x="20586" y="18083"/>
                  <a:pt x="20649" y="18242"/>
                  <a:pt x="20807" y="18305"/>
                </a:cubicBezTo>
                <a:cubicBezTo>
                  <a:pt x="20839" y="18305"/>
                  <a:pt x="20839" y="18368"/>
                  <a:pt x="20871" y="18463"/>
                </a:cubicBezTo>
                <a:cubicBezTo>
                  <a:pt x="20871" y="18495"/>
                  <a:pt x="20871" y="18558"/>
                  <a:pt x="20902" y="18590"/>
                </a:cubicBezTo>
                <a:cubicBezTo>
                  <a:pt x="20934" y="18653"/>
                  <a:pt x="20997" y="18685"/>
                  <a:pt x="21061" y="18717"/>
                </a:cubicBezTo>
                <a:lnTo>
                  <a:pt x="21092" y="18717"/>
                </a:lnTo>
                <a:cubicBezTo>
                  <a:pt x="21156" y="18717"/>
                  <a:pt x="21219" y="18685"/>
                  <a:pt x="21251" y="18622"/>
                </a:cubicBezTo>
                <a:cubicBezTo>
                  <a:pt x="21346" y="18495"/>
                  <a:pt x="21377" y="18305"/>
                  <a:pt x="21377" y="18115"/>
                </a:cubicBezTo>
                <a:cubicBezTo>
                  <a:pt x="21377" y="18052"/>
                  <a:pt x="21377" y="17988"/>
                  <a:pt x="21377" y="17925"/>
                </a:cubicBezTo>
                <a:cubicBezTo>
                  <a:pt x="21346" y="17862"/>
                  <a:pt x="21282" y="17671"/>
                  <a:pt x="21251" y="17513"/>
                </a:cubicBezTo>
                <a:cubicBezTo>
                  <a:pt x="21187" y="17355"/>
                  <a:pt x="21156" y="17196"/>
                  <a:pt x="21092" y="17101"/>
                </a:cubicBezTo>
                <a:cubicBezTo>
                  <a:pt x="21061" y="17070"/>
                  <a:pt x="21029" y="17006"/>
                  <a:pt x="21029" y="16943"/>
                </a:cubicBezTo>
                <a:cubicBezTo>
                  <a:pt x="21029" y="16848"/>
                  <a:pt x="21092" y="16753"/>
                  <a:pt x="21156" y="16721"/>
                </a:cubicBezTo>
                <a:cubicBezTo>
                  <a:pt x="21251" y="16658"/>
                  <a:pt x="21409" y="16531"/>
                  <a:pt x="21567" y="16373"/>
                </a:cubicBezTo>
                <a:cubicBezTo>
                  <a:pt x="21726" y="16215"/>
                  <a:pt x="21884" y="16056"/>
                  <a:pt x="21947" y="15993"/>
                </a:cubicBezTo>
                <a:cubicBezTo>
                  <a:pt x="21979" y="15930"/>
                  <a:pt x="22074" y="15866"/>
                  <a:pt x="22169" y="15803"/>
                </a:cubicBezTo>
                <a:cubicBezTo>
                  <a:pt x="22264" y="15740"/>
                  <a:pt x="22359" y="15676"/>
                  <a:pt x="22359" y="15518"/>
                </a:cubicBezTo>
                <a:cubicBezTo>
                  <a:pt x="22359" y="15455"/>
                  <a:pt x="22359" y="15423"/>
                  <a:pt x="22327" y="15391"/>
                </a:cubicBezTo>
                <a:cubicBezTo>
                  <a:pt x="22232" y="15233"/>
                  <a:pt x="22201" y="15138"/>
                  <a:pt x="22201" y="15075"/>
                </a:cubicBezTo>
                <a:lnTo>
                  <a:pt x="22201" y="15075"/>
                </a:lnTo>
                <a:cubicBezTo>
                  <a:pt x="22232" y="15106"/>
                  <a:pt x="22264" y="15106"/>
                  <a:pt x="22296" y="15106"/>
                </a:cubicBezTo>
                <a:cubicBezTo>
                  <a:pt x="22391" y="15106"/>
                  <a:pt x="22454" y="15043"/>
                  <a:pt x="22486" y="14980"/>
                </a:cubicBezTo>
                <a:cubicBezTo>
                  <a:pt x="22549" y="14916"/>
                  <a:pt x="22581" y="14853"/>
                  <a:pt x="22581" y="14758"/>
                </a:cubicBezTo>
                <a:cubicBezTo>
                  <a:pt x="22581" y="14726"/>
                  <a:pt x="22581" y="14695"/>
                  <a:pt x="22581" y="14663"/>
                </a:cubicBezTo>
                <a:cubicBezTo>
                  <a:pt x="22549" y="14631"/>
                  <a:pt x="22549" y="14600"/>
                  <a:pt x="22549" y="14568"/>
                </a:cubicBezTo>
                <a:lnTo>
                  <a:pt x="22612" y="14568"/>
                </a:lnTo>
                <a:cubicBezTo>
                  <a:pt x="22676" y="14568"/>
                  <a:pt x="22739" y="14536"/>
                  <a:pt x="22771" y="14473"/>
                </a:cubicBezTo>
                <a:cubicBezTo>
                  <a:pt x="22802" y="14441"/>
                  <a:pt x="22802" y="14378"/>
                  <a:pt x="22802" y="14315"/>
                </a:cubicBezTo>
                <a:cubicBezTo>
                  <a:pt x="22802" y="14283"/>
                  <a:pt x="22802" y="14251"/>
                  <a:pt x="22802" y="14188"/>
                </a:cubicBezTo>
                <a:cubicBezTo>
                  <a:pt x="22802" y="14188"/>
                  <a:pt x="22866" y="14156"/>
                  <a:pt x="22897" y="14156"/>
                </a:cubicBezTo>
                <a:lnTo>
                  <a:pt x="22929" y="14156"/>
                </a:lnTo>
                <a:cubicBezTo>
                  <a:pt x="22961" y="14188"/>
                  <a:pt x="23024" y="14188"/>
                  <a:pt x="23056" y="14188"/>
                </a:cubicBezTo>
                <a:cubicBezTo>
                  <a:pt x="23151" y="14188"/>
                  <a:pt x="23246" y="14156"/>
                  <a:pt x="23341" y="14125"/>
                </a:cubicBezTo>
                <a:cubicBezTo>
                  <a:pt x="23436" y="14093"/>
                  <a:pt x="23499" y="14093"/>
                  <a:pt x="23562" y="13998"/>
                </a:cubicBezTo>
                <a:cubicBezTo>
                  <a:pt x="23594" y="13966"/>
                  <a:pt x="23594" y="13935"/>
                  <a:pt x="23594" y="13903"/>
                </a:cubicBezTo>
                <a:cubicBezTo>
                  <a:pt x="23594" y="13808"/>
                  <a:pt x="23531" y="13745"/>
                  <a:pt x="23531" y="13713"/>
                </a:cubicBezTo>
                <a:cubicBezTo>
                  <a:pt x="23499" y="13650"/>
                  <a:pt x="23467" y="13618"/>
                  <a:pt x="23467" y="13555"/>
                </a:cubicBezTo>
                <a:cubicBezTo>
                  <a:pt x="23467" y="13491"/>
                  <a:pt x="23499" y="13428"/>
                  <a:pt x="23562" y="13365"/>
                </a:cubicBezTo>
                <a:cubicBezTo>
                  <a:pt x="23626" y="13301"/>
                  <a:pt x="23689" y="13270"/>
                  <a:pt x="23752" y="13270"/>
                </a:cubicBezTo>
                <a:cubicBezTo>
                  <a:pt x="23784" y="13238"/>
                  <a:pt x="23879" y="13238"/>
                  <a:pt x="23942" y="13238"/>
                </a:cubicBezTo>
                <a:lnTo>
                  <a:pt x="24037" y="13238"/>
                </a:lnTo>
                <a:cubicBezTo>
                  <a:pt x="24069" y="13206"/>
                  <a:pt x="24132" y="13175"/>
                  <a:pt x="24132" y="13111"/>
                </a:cubicBezTo>
                <a:cubicBezTo>
                  <a:pt x="24132" y="13111"/>
                  <a:pt x="24164" y="13080"/>
                  <a:pt x="24164" y="13048"/>
                </a:cubicBezTo>
                <a:cubicBezTo>
                  <a:pt x="24196" y="13143"/>
                  <a:pt x="24196" y="13206"/>
                  <a:pt x="24196" y="13301"/>
                </a:cubicBezTo>
                <a:cubicBezTo>
                  <a:pt x="24196" y="13365"/>
                  <a:pt x="24227" y="13396"/>
                  <a:pt x="24259" y="13460"/>
                </a:cubicBezTo>
                <a:cubicBezTo>
                  <a:pt x="24291" y="13523"/>
                  <a:pt x="24354" y="13555"/>
                  <a:pt x="24418" y="13555"/>
                </a:cubicBezTo>
                <a:cubicBezTo>
                  <a:pt x="24544" y="13555"/>
                  <a:pt x="24639" y="13491"/>
                  <a:pt x="24703" y="13428"/>
                </a:cubicBezTo>
                <a:cubicBezTo>
                  <a:pt x="24766" y="13396"/>
                  <a:pt x="24798" y="13365"/>
                  <a:pt x="24829" y="13333"/>
                </a:cubicBezTo>
                <a:cubicBezTo>
                  <a:pt x="24829" y="13333"/>
                  <a:pt x="24829" y="13301"/>
                  <a:pt x="24861" y="13301"/>
                </a:cubicBezTo>
                <a:cubicBezTo>
                  <a:pt x="24893" y="13270"/>
                  <a:pt x="25273" y="13175"/>
                  <a:pt x="25336" y="13175"/>
                </a:cubicBezTo>
                <a:cubicBezTo>
                  <a:pt x="25336" y="13143"/>
                  <a:pt x="25494" y="13143"/>
                  <a:pt x="25589" y="13111"/>
                </a:cubicBezTo>
                <a:cubicBezTo>
                  <a:pt x="25653" y="13080"/>
                  <a:pt x="25716" y="13048"/>
                  <a:pt x="25779" y="13016"/>
                </a:cubicBezTo>
                <a:cubicBezTo>
                  <a:pt x="25811" y="12984"/>
                  <a:pt x="25874" y="12953"/>
                  <a:pt x="25874" y="12858"/>
                </a:cubicBezTo>
                <a:cubicBezTo>
                  <a:pt x="25874" y="12826"/>
                  <a:pt x="25874" y="12794"/>
                  <a:pt x="25874" y="12794"/>
                </a:cubicBezTo>
                <a:cubicBezTo>
                  <a:pt x="25811" y="12604"/>
                  <a:pt x="25748" y="12446"/>
                  <a:pt x="25684" y="12319"/>
                </a:cubicBezTo>
                <a:cubicBezTo>
                  <a:pt x="25653" y="12288"/>
                  <a:pt x="25621" y="12256"/>
                  <a:pt x="25558" y="12256"/>
                </a:cubicBezTo>
                <a:cubicBezTo>
                  <a:pt x="25494" y="12288"/>
                  <a:pt x="25463" y="12319"/>
                  <a:pt x="25431" y="12351"/>
                </a:cubicBezTo>
                <a:cubicBezTo>
                  <a:pt x="25399" y="12383"/>
                  <a:pt x="25368" y="12446"/>
                  <a:pt x="25336" y="12478"/>
                </a:cubicBezTo>
                <a:cubicBezTo>
                  <a:pt x="25304" y="12541"/>
                  <a:pt x="25273" y="12541"/>
                  <a:pt x="25273" y="12541"/>
                </a:cubicBezTo>
                <a:cubicBezTo>
                  <a:pt x="25273" y="12541"/>
                  <a:pt x="25241" y="12446"/>
                  <a:pt x="25241" y="12383"/>
                </a:cubicBezTo>
                <a:cubicBezTo>
                  <a:pt x="25241" y="12351"/>
                  <a:pt x="25241" y="12288"/>
                  <a:pt x="25241" y="12256"/>
                </a:cubicBezTo>
                <a:cubicBezTo>
                  <a:pt x="25241" y="12224"/>
                  <a:pt x="25178" y="12161"/>
                  <a:pt x="25114" y="12161"/>
                </a:cubicBezTo>
                <a:cubicBezTo>
                  <a:pt x="25051" y="12161"/>
                  <a:pt x="25019" y="12161"/>
                  <a:pt x="24988" y="12193"/>
                </a:cubicBezTo>
                <a:cubicBezTo>
                  <a:pt x="24924" y="12224"/>
                  <a:pt x="24893" y="12288"/>
                  <a:pt x="24861" y="12319"/>
                </a:cubicBezTo>
                <a:cubicBezTo>
                  <a:pt x="24861" y="12288"/>
                  <a:pt x="24829" y="12256"/>
                  <a:pt x="24798" y="12224"/>
                </a:cubicBezTo>
                <a:cubicBezTo>
                  <a:pt x="24829" y="12193"/>
                  <a:pt x="24893" y="12129"/>
                  <a:pt x="24893" y="12003"/>
                </a:cubicBezTo>
                <a:cubicBezTo>
                  <a:pt x="24893" y="11939"/>
                  <a:pt x="24861" y="11876"/>
                  <a:pt x="24829" y="11813"/>
                </a:cubicBezTo>
                <a:cubicBezTo>
                  <a:pt x="24734" y="11686"/>
                  <a:pt x="24639" y="11623"/>
                  <a:pt x="24513" y="11623"/>
                </a:cubicBezTo>
                <a:cubicBezTo>
                  <a:pt x="24386" y="11623"/>
                  <a:pt x="24291" y="11654"/>
                  <a:pt x="24164" y="11718"/>
                </a:cubicBezTo>
                <a:cubicBezTo>
                  <a:pt x="24069" y="11813"/>
                  <a:pt x="24037" y="11813"/>
                  <a:pt x="24006" y="11844"/>
                </a:cubicBezTo>
                <a:lnTo>
                  <a:pt x="24006" y="11813"/>
                </a:lnTo>
                <a:cubicBezTo>
                  <a:pt x="24101" y="11686"/>
                  <a:pt x="24291" y="11623"/>
                  <a:pt x="24418" y="11464"/>
                </a:cubicBezTo>
                <a:cubicBezTo>
                  <a:pt x="24418" y="11433"/>
                  <a:pt x="24418" y="11433"/>
                  <a:pt x="24449" y="11433"/>
                </a:cubicBezTo>
                <a:cubicBezTo>
                  <a:pt x="24481" y="11433"/>
                  <a:pt x="24576" y="11464"/>
                  <a:pt x="24608" y="11496"/>
                </a:cubicBezTo>
                <a:cubicBezTo>
                  <a:pt x="24671" y="11528"/>
                  <a:pt x="24703" y="11559"/>
                  <a:pt x="24703" y="11559"/>
                </a:cubicBezTo>
                <a:lnTo>
                  <a:pt x="24798" y="11559"/>
                </a:lnTo>
                <a:lnTo>
                  <a:pt x="24798" y="11591"/>
                </a:lnTo>
                <a:cubicBezTo>
                  <a:pt x="24798" y="11654"/>
                  <a:pt x="24829" y="11718"/>
                  <a:pt x="24829" y="11781"/>
                </a:cubicBezTo>
                <a:cubicBezTo>
                  <a:pt x="24829" y="11844"/>
                  <a:pt x="24893" y="11939"/>
                  <a:pt x="24988" y="11939"/>
                </a:cubicBezTo>
                <a:cubicBezTo>
                  <a:pt x="25083" y="11939"/>
                  <a:pt x="25146" y="11876"/>
                  <a:pt x="25241" y="11844"/>
                </a:cubicBezTo>
                <a:cubicBezTo>
                  <a:pt x="25273" y="11813"/>
                  <a:pt x="25304" y="11781"/>
                  <a:pt x="25368" y="11749"/>
                </a:cubicBezTo>
                <a:cubicBezTo>
                  <a:pt x="25368" y="11718"/>
                  <a:pt x="25399" y="11718"/>
                  <a:pt x="25431" y="11654"/>
                </a:cubicBezTo>
                <a:cubicBezTo>
                  <a:pt x="25526" y="11623"/>
                  <a:pt x="25589" y="11591"/>
                  <a:pt x="25684" y="11528"/>
                </a:cubicBezTo>
                <a:cubicBezTo>
                  <a:pt x="25779" y="11433"/>
                  <a:pt x="25906" y="11433"/>
                  <a:pt x="26033" y="11369"/>
                </a:cubicBezTo>
                <a:cubicBezTo>
                  <a:pt x="26096" y="11338"/>
                  <a:pt x="26128" y="11243"/>
                  <a:pt x="26159" y="11211"/>
                </a:cubicBezTo>
                <a:cubicBezTo>
                  <a:pt x="26191" y="11148"/>
                  <a:pt x="26223" y="11116"/>
                  <a:pt x="26223" y="11116"/>
                </a:cubicBezTo>
                <a:cubicBezTo>
                  <a:pt x="26254" y="11116"/>
                  <a:pt x="26254" y="11116"/>
                  <a:pt x="26254" y="11179"/>
                </a:cubicBezTo>
                <a:cubicBezTo>
                  <a:pt x="26254" y="11179"/>
                  <a:pt x="26254" y="11243"/>
                  <a:pt x="26191" y="11306"/>
                </a:cubicBezTo>
                <a:cubicBezTo>
                  <a:pt x="26064" y="11401"/>
                  <a:pt x="26001" y="11528"/>
                  <a:pt x="25969" y="11654"/>
                </a:cubicBezTo>
                <a:cubicBezTo>
                  <a:pt x="25906" y="11781"/>
                  <a:pt x="25874" y="11908"/>
                  <a:pt x="25874" y="11908"/>
                </a:cubicBezTo>
                <a:cubicBezTo>
                  <a:pt x="25811" y="11971"/>
                  <a:pt x="25779" y="12034"/>
                  <a:pt x="25779" y="12098"/>
                </a:cubicBezTo>
                <a:cubicBezTo>
                  <a:pt x="25779" y="12161"/>
                  <a:pt x="25811" y="12193"/>
                  <a:pt x="25874" y="12256"/>
                </a:cubicBezTo>
                <a:cubicBezTo>
                  <a:pt x="25906" y="12288"/>
                  <a:pt x="25969" y="12288"/>
                  <a:pt x="26001" y="12288"/>
                </a:cubicBezTo>
                <a:lnTo>
                  <a:pt x="26318" y="12288"/>
                </a:lnTo>
                <a:cubicBezTo>
                  <a:pt x="26381" y="12288"/>
                  <a:pt x="26413" y="12288"/>
                  <a:pt x="26476" y="12256"/>
                </a:cubicBezTo>
                <a:lnTo>
                  <a:pt x="26539" y="12256"/>
                </a:lnTo>
                <a:cubicBezTo>
                  <a:pt x="26571" y="12256"/>
                  <a:pt x="26603" y="12288"/>
                  <a:pt x="26603" y="12319"/>
                </a:cubicBezTo>
                <a:cubicBezTo>
                  <a:pt x="26634" y="12383"/>
                  <a:pt x="26698" y="12414"/>
                  <a:pt x="26729" y="12414"/>
                </a:cubicBezTo>
                <a:cubicBezTo>
                  <a:pt x="26824" y="12414"/>
                  <a:pt x="26856" y="12351"/>
                  <a:pt x="26888" y="12319"/>
                </a:cubicBezTo>
                <a:lnTo>
                  <a:pt x="26919" y="12319"/>
                </a:lnTo>
                <a:cubicBezTo>
                  <a:pt x="26919" y="12319"/>
                  <a:pt x="26919" y="12319"/>
                  <a:pt x="26919" y="12288"/>
                </a:cubicBezTo>
                <a:lnTo>
                  <a:pt x="27014" y="12288"/>
                </a:lnTo>
                <a:cubicBezTo>
                  <a:pt x="27046" y="12288"/>
                  <a:pt x="27078" y="12319"/>
                  <a:pt x="27078" y="12319"/>
                </a:cubicBezTo>
                <a:cubicBezTo>
                  <a:pt x="27109" y="12351"/>
                  <a:pt x="27141" y="12383"/>
                  <a:pt x="27236" y="12414"/>
                </a:cubicBezTo>
                <a:cubicBezTo>
                  <a:pt x="27299" y="12383"/>
                  <a:pt x="27331" y="12351"/>
                  <a:pt x="27363" y="12288"/>
                </a:cubicBezTo>
                <a:cubicBezTo>
                  <a:pt x="27363" y="12256"/>
                  <a:pt x="27363" y="12224"/>
                  <a:pt x="27363" y="12161"/>
                </a:cubicBezTo>
                <a:cubicBezTo>
                  <a:pt x="27363" y="12129"/>
                  <a:pt x="27363" y="12066"/>
                  <a:pt x="27331" y="12003"/>
                </a:cubicBezTo>
                <a:cubicBezTo>
                  <a:pt x="27268" y="11876"/>
                  <a:pt x="27204" y="11781"/>
                  <a:pt x="27141" y="11623"/>
                </a:cubicBezTo>
                <a:cubicBezTo>
                  <a:pt x="27109" y="11496"/>
                  <a:pt x="27014" y="11401"/>
                  <a:pt x="26888" y="11401"/>
                </a:cubicBezTo>
                <a:cubicBezTo>
                  <a:pt x="26824" y="11401"/>
                  <a:pt x="26793" y="11401"/>
                  <a:pt x="26761" y="11433"/>
                </a:cubicBezTo>
                <a:lnTo>
                  <a:pt x="26698" y="11433"/>
                </a:lnTo>
                <a:cubicBezTo>
                  <a:pt x="26698" y="11433"/>
                  <a:pt x="26698" y="11433"/>
                  <a:pt x="26666" y="11401"/>
                </a:cubicBezTo>
                <a:cubicBezTo>
                  <a:pt x="26634" y="11401"/>
                  <a:pt x="26603" y="11369"/>
                  <a:pt x="26571" y="11338"/>
                </a:cubicBezTo>
                <a:cubicBezTo>
                  <a:pt x="26539" y="11306"/>
                  <a:pt x="26539" y="11306"/>
                  <a:pt x="26539" y="11306"/>
                </a:cubicBezTo>
                <a:cubicBezTo>
                  <a:pt x="26571" y="11211"/>
                  <a:pt x="26603" y="11148"/>
                  <a:pt x="26666" y="11021"/>
                </a:cubicBezTo>
                <a:cubicBezTo>
                  <a:pt x="26666" y="10989"/>
                  <a:pt x="26729" y="10926"/>
                  <a:pt x="26761" y="10863"/>
                </a:cubicBezTo>
                <a:cubicBezTo>
                  <a:pt x="26793" y="10768"/>
                  <a:pt x="26824" y="10704"/>
                  <a:pt x="26824" y="10609"/>
                </a:cubicBezTo>
                <a:cubicBezTo>
                  <a:pt x="26824" y="10514"/>
                  <a:pt x="26761" y="10419"/>
                  <a:pt x="26634" y="10388"/>
                </a:cubicBezTo>
                <a:cubicBezTo>
                  <a:pt x="26539" y="10356"/>
                  <a:pt x="26444" y="10324"/>
                  <a:pt x="26413" y="10293"/>
                </a:cubicBezTo>
                <a:cubicBezTo>
                  <a:pt x="26381" y="10261"/>
                  <a:pt x="26381" y="10261"/>
                  <a:pt x="26349" y="10198"/>
                </a:cubicBezTo>
                <a:cubicBezTo>
                  <a:pt x="26318" y="10071"/>
                  <a:pt x="26254" y="9976"/>
                  <a:pt x="26159" y="9881"/>
                </a:cubicBezTo>
                <a:cubicBezTo>
                  <a:pt x="26096" y="9849"/>
                  <a:pt x="26064" y="9786"/>
                  <a:pt x="26033" y="9754"/>
                </a:cubicBezTo>
                <a:cubicBezTo>
                  <a:pt x="25969" y="9723"/>
                  <a:pt x="25938" y="9723"/>
                  <a:pt x="25874" y="9691"/>
                </a:cubicBezTo>
                <a:lnTo>
                  <a:pt x="25684" y="9691"/>
                </a:lnTo>
                <a:cubicBezTo>
                  <a:pt x="25653" y="9691"/>
                  <a:pt x="25621" y="9691"/>
                  <a:pt x="25621" y="9659"/>
                </a:cubicBezTo>
                <a:cubicBezTo>
                  <a:pt x="25589" y="9469"/>
                  <a:pt x="25399" y="9248"/>
                  <a:pt x="25304" y="9121"/>
                </a:cubicBezTo>
                <a:cubicBezTo>
                  <a:pt x="25241" y="9058"/>
                  <a:pt x="25146" y="8899"/>
                  <a:pt x="25019" y="8741"/>
                </a:cubicBezTo>
                <a:cubicBezTo>
                  <a:pt x="24988" y="8646"/>
                  <a:pt x="24924" y="8583"/>
                  <a:pt x="24893" y="8519"/>
                </a:cubicBezTo>
                <a:cubicBezTo>
                  <a:pt x="24829" y="8456"/>
                  <a:pt x="24798" y="8424"/>
                  <a:pt x="24766" y="8393"/>
                </a:cubicBezTo>
                <a:cubicBezTo>
                  <a:pt x="24734" y="8361"/>
                  <a:pt x="24703" y="8361"/>
                  <a:pt x="24671" y="8361"/>
                </a:cubicBezTo>
                <a:cubicBezTo>
                  <a:pt x="24513" y="8361"/>
                  <a:pt x="24449" y="8456"/>
                  <a:pt x="24322" y="8678"/>
                </a:cubicBezTo>
                <a:cubicBezTo>
                  <a:pt x="24196" y="8899"/>
                  <a:pt x="24101" y="8931"/>
                  <a:pt x="24069" y="8931"/>
                </a:cubicBezTo>
                <a:lnTo>
                  <a:pt x="24006" y="8931"/>
                </a:lnTo>
                <a:cubicBezTo>
                  <a:pt x="23942" y="8868"/>
                  <a:pt x="23879" y="8868"/>
                  <a:pt x="23879" y="8836"/>
                </a:cubicBezTo>
                <a:cubicBezTo>
                  <a:pt x="23847" y="8836"/>
                  <a:pt x="23816" y="8804"/>
                  <a:pt x="23752" y="8709"/>
                </a:cubicBezTo>
                <a:cubicBezTo>
                  <a:pt x="23752" y="8678"/>
                  <a:pt x="23721" y="8678"/>
                  <a:pt x="23721" y="8678"/>
                </a:cubicBezTo>
                <a:cubicBezTo>
                  <a:pt x="23721" y="8678"/>
                  <a:pt x="23752" y="8646"/>
                  <a:pt x="23784" y="8614"/>
                </a:cubicBezTo>
                <a:cubicBezTo>
                  <a:pt x="23784" y="8583"/>
                  <a:pt x="23847" y="8551"/>
                  <a:pt x="23847" y="8456"/>
                </a:cubicBezTo>
                <a:cubicBezTo>
                  <a:pt x="23847" y="8424"/>
                  <a:pt x="23847" y="8393"/>
                  <a:pt x="23816" y="8393"/>
                </a:cubicBezTo>
                <a:cubicBezTo>
                  <a:pt x="23752" y="8266"/>
                  <a:pt x="23657" y="8234"/>
                  <a:pt x="23531" y="8202"/>
                </a:cubicBezTo>
                <a:cubicBezTo>
                  <a:pt x="23436" y="8171"/>
                  <a:pt x="23309" y="8139"/>
                  <a:pt x="23214" y="8139"/>
                </a:cubicBezTo>
                <a:cubicBezTo>
                  <a:pt x="23151" y="8139"/>
                  <a:pt x="23087" y="8076"/>
                  <a:pt x="22992" y="7981"/>
                </a:cubicBezTo>
                <a:cubicBezTo>
                  <a:pt x="22897" y="7917"/>
                  <a:pt x="22771" y="7822"/>
                  <a:pt x="22612" y="7822"/>
                </a:cubicBezTo>
                <a:lnTo>
                  <a:pt x="22454" y="7822"/>
                </a:lnTo>
                <a:cubicBezTo>
                  <a:pt x="22201" y="7822"/>
                  <a:pt x="21947" y="7854"/>
                  <a:pt x="21884" y="7854"/>
                </a:cubicBezTo>
                <a:cubicBezTo>
                  <a:pt x="21821" y="7854"/>
                  <a:pt x="21757" y="7886"/>
                  <a:pt x="21726" y="7949"/>
                </a:cubicBezTo>
                <a:cubicBezTo>
                  <a:pt x="21662" y="8044"/>
                  <a:pt x="21662" y="8202"/>
                  <a:pt x="21631" y="8393"/>
                </a:cubicBezTo>
                <a:cubicBezTo>
                  <a:pt x="21631" y="8424"/>
                  <a:pt x="21631" y="8456"/>
                  <a:pt x="21631" y="8488"/>
                </a:cubicBezTo>
                <a:cubicBezTo>
                  <a:pt x="21631" y="8551"/>
                  <a:pt x="21662" y="8614"/>
                  <a:pt x="21662" y="8678"/>
                </a:cubicBezTo>
                <a:cubicBezTo>
                  <a:pt x="21631" y="8709"/>
                  <a:pt x="21567" y="8709"/>
                  <a:pt x="21536" y="8741"/>
                </a:cubicBezTo>
                <a:cubicBezTo>
                  <a:pt x="21536" y="8741"/>
                  <a:pt x="21504" y="8741"/>
                  <a:pt x="21472" y="8773"/>
                </a:cubicBezTo>
                <a:cubicBezTo>
                  <a:pt x="21472" y="8773"/>
                  <a:pt x="21441" y="8836"/>
                  <a:pt x="21441" y="8868"/>
                </a:cubicBezTo>
                <a:cubicBezTo>
                  <a:pt x="21441" y="8931"/>
                  <a:pt x="21472" y="8963"/>
                  <a:pt x="21504" y="8994"/>
                </a:cubicBezTo>
                <a:cubicBezTo>
                  <a:pt x="21536" y="9026"/>
                  <a:pt x="21567" y="9026"/>
                  <a:pt x="21599" y="9058"/>
                </a:cubicBezTo>
                <a:cubicBezTo>
                  <a:pt x="21631" y="9089"/>
                  <a:pt x="21757" y="9216"/>
                  <a:pt x="21821" y="9311"/>
                </a:cubicBezTo>
                <a:cubicBezTo>
                  <a:pt x="21852" y="9374"/>
                  <a:pt x="21916" y="9438"/>
                  <a:pt x="21916" y="9469"/>
                </a:cubicBezTo>
                <a:cubicBezTo>
                  <a:pt x="21916" y="9501"/>
                  <a:pt x="21916" y="9533"/>
                  <a:pt x="21916" y="9564"/>
                </a:cubicBezTo>
                <a:cubicBezTo>
                  <a:pt x="21916" y="9596"/>
                  <a:pt x="21884" y="9659"/>
                  <a:pt x="21821" y="9723"/>
                </a:cubicBezTo>
                <a:cubicBezTo>
                  <a:pt x="21757" y="9786"/>
                  <a:pt x="21662" y="9849"/>
                  <a:pt x="21662" y="9849"/>
                </a:cubicBezTo>
                <a:lnTo>
                  <a:pt x="21631" y="9849"/>
                </a:lnTo>
                <a:cubicBezTo>
                  <a:pt x="21599" y="9723"/>
                  <a:pt x="21504" y="9691"/>
                  <a:pt x="21409" y="9691"/>
                </a:cubicBezTo>
                <a:cubicBezTo>
                  <a:pt x="21377" y="9691"/>
                  <a:pt x="21314" y="9691"/>
                  <a:pt x="21282" y="9723"/>
                </a:cubicBezTo>
                <a:cubicBezTo>
                  <a:pt x="21251" y="9754"/>
                  <a:pt x="21219" y="9818"/>
                  <a:pt x="21219" y="9881"/>
                </a:cubicBezTo>
                <a:cubicBezTo>
                  <a:pt x="21219" y="9913"/>
                  <a:pt x="21219" y="9944"/>
                  <a:pt x="21251" y="9944"/>
                </a:cubicBezTo>
                <a:cubicBezTo>
                  <a:pt x="21282" y="10039"/>
                  <a:pt x="21314" y="10103"/>
                  <a:pt x="21346" y="10166"/>
                </a:cubicBezTo>
                <a:cubicBezTo>
                  <a:pt x="21377" y="10198"/>
                  <a:pt x="21409" y="10229"/>
                  <a:pt x="21409" y="10293"/>
                </a:cubicBezTo>
                <a:cubicBezTo>
                  <a:pt x="21409" y="10356"/>
                  <a:pt x="21441" y="10451"/>
                  <a:pt x="21441" y="10546"/>
                </a:cubicBezTo>
                <a:cubicBezTo>
                  <a:pt x="21472" y="10641"/>
                  <a:pt x="21504" y="10736"/>
                  <a:pt x="21504" y="10768"/>
                </a:cubicBezTo>
                <a:cubicBezTo>
                  <a:pt x="21504" y="10831"/>
                  <a:pt x="21472" y="10831"/>
                  <a:pt x="21472" y="10831"/>
                </a:cubicBezTo>
                <a:cubicBezTo>
                  <a:pt x="21441" y="10863"/>
                  <a:pt x="21441" y="10863"/>
                  <a:pt x="21409" y="10863"/>
                </a:cubicBezTo>
                <a:lnTo>
                  <a:pt x="21219" y="10863"/>
                </a:lnTo>
                <a:cubicBezTo>
                  <a:pt x="21187" y="10831"/>
                  <a:pt x="21187" y="10799"/>
                  <a:pt x="21187" y="10799"/>
                </a:cubicBezTo>
                <a:cubicBezTo>
                  <a:pt x="21219" y="10736"/>
                  <a:pt x="21219" y="10673"/>
                  <a:pt x="21219" y="10609"/>
                </a:cubicBezTo>
                <a:cubicBezTo>
                  <a:pt x="21219" y="10451"/>
                  <a:pt x="21187" y="10293"/>
                  <a:pt x="21187" y="10261"/>
                </a:cubicBezTo>
                <a:cubicBezTo>
                  <a:pt x="21156" y="10229"/>
                  <a:pt x="21124" y="10198"/>
                  <a:pt x="21092" y="10198"/>
                </a:cubicBezTo>
                <a:cubicBezTo>
                  <a:pt x="21061" y="10198"/>
                  <a:pt x="21029" y="10229"/>
                  <a:pt x="20997" y="10261"/>
                </a:cubicBezTo>
                <a:cubicBezTo>
                  <a:pt x="20997" y="10261"/>
                  <a:pt x="20966" y="10293"/>
                  <a:pt x="20966" y="10324"/>
                </a:cubicBezTo>
                <a:cubicBezTo>
                  <a:pt x="20934" y="10261"/>
                  <a:pt x="20934" y="10229"/>
                  <a:pt x="20902" y="10198"/>
                </a:cubicBezTo>
                <a:cubicBezTo>
                  <a:pt x="20902" y="10166"/>
                  <a:pt x="20871" y="10134"/>
                  <a:pt x="20871" y="10071"/>
                </a:cubicBezTo>
                <a:cubicBezTo>
                  <a:pt x="20871" y="10008"/>
                  <a:pt x="20871" y="9913"/>
                  <a:pt x="20807" y="9849"/>
                </a:cubicBezTo>
                <a:cubicBezTo>
                  <a:pt x="20744" y="9786"/>
                  <a:pt x="20681" y="9754"/>
                  <a:pt x="20586" y="9754"/>
                </a:cubicBezTo>
                <a:cubicBezTo>
                  <a:pt x="20554" y="9754"/>
                  <a:pt x="20522" y="9786"/>
                  <a:pt x="20459" y="9786"/>
                </a:cubicBezTo>
                <a:lnTo>
                  <a:pt x="20427" y="9786"/>
                </a:lnTo>
                <a:cubicBezTo>
                  <a:pt x="20301" y="9786"/>
                  <a:pt x="20111" y="9691"/>
                  <a:pt x="19825" y="9628"/>
                </a:cubicBezTo>
                <a:cubicBezTo>
                  <a:pt x="19509" y="9564"/>
                  <a:pt x="19382" y="9533"/>
                  <a:pt x="19129" y="9374"/>
                </a:cubicBezTo>
                <a:cubicBezTo>
                  <a:pt x="19034" y="9279"/>
                  <a:pt x="18939" y="9248"/>
                  <a:pt x="18844" y="9248"/>
                </a:cubicBezTo>
                <a:cubicBezTo>
                  <a:pt x="18717" y="9248"/>
                  <a:pt x="18654" y="9311"/>
                  <a:pt x="18622" y="9311"/>
                </a:cubicBezTo>
                <a:cubicBezTo>
                  <a:pt x="18590" y="9279"/>
                  <a:pt x="18590" y="9216"/>
                  <a:pt x="18559" y="9153"/>
                </a:cubicBezTo>
                <a:cubicBezTo>
                  <a:pt x="18527" y="9089"/>
                  <a:pt x="18495" y="8963"/>
                  <a:pt x="18369" y="8931"/>
                </a:cubicBezTo>
                <a:cubicBezTo>
                  <a:pt x="18321" y="8915"/>
                  <a:pt x="18282" y="8915"/>
                  <a:pt x="18250" y="8915"/>
                </a:cubicBezTo>
                <a:cubicBezTo>
                  <a:pt x="18218" y="8915"/>
                  <a:pt x="18195" y="8915"/>
                  <a:pt x="18179" y="8899"/>
                </a:cubicBezTo>
                <a:cubicBezTo>
                  <a:pt x="18179" y="8868"/>
                  <a:pt x="18147" y="8836"/>
                  <a:pt x="18147" y="8773"/>
                </a:cubicBezTo>
                <a:cubicBezTo>
                  <a:pt x="18147" y="8741"/>
                  <a:pt x="18147" y="8678"/>
                  <a:pt x="18147" y="8678"/>
                </a:cubicBezTo>
                <a:cubicBezTo>
                  <a:pt x="18147" y="8583"/>
                  <a:pt x="18147" y="8519"/>
                  <a:pt x="18210" y="8456"/>
                </a:cubicBezTo>
                <a:cubicBezTo>
                  <a:pt x="18274" y="8393"/>
                  <a:pt x="18400" y="8266"/>
                  <a:pt x="18590" y="8139"/>
                </a:cubicBezTo>
                <a:cubicBezTo>
                  <a:pt x="18812" y="7949"/>
                  <a:pt x="18907" y="7822"/>
                  <a:pt x="18970" y="7759"/>
                </a:cubicBezTo>
                <a:cubicBezTo>
                  <a:pt x="19034" y="7664"/>
                  <a:pt x="19065" y="7632"/>
                  <a:pt x="19224" y="7632"/>
                </a:cubicBezTo>
                <a:cubicBezTo>
                  <a:pt x="19287" y="7601"/>
                  <a:pt x="19350" y="7601"/>
                  <a:pt x="19414" y="7601"/>
                </a:cubicBezTo>
                <a:lnTo>
                  <a:pt x="19572" y="7601"/>
                </a:lnTo>
                <a:cubicBezTo>
                  <a:pt x="19604" y="7601"/>
                  <a:pt x="19667" y="7601"/>
                  <a:pt x="19699" y="7569"/>
                </a:cubicBezTo>
                <a:cubicBezTo>
                  <a:pt x="19762" y="7569"/>
                  <a:pt x="19762" y="7474"/>
                  <a:pt x="19762" y="7442"/>
                </a:cubicBezTo>
                <a:cubicBezTo>
                  <a:pt x="19762" y="7411"/>
                  <a:pt x="19762" y="7379"/>
                  <a:pt x="19794" y="7347"/>
                </a:cubicBezTo>
                <a:cubicBezTo>
                  <a:pt x="19794" y="7347"/>
                  <a:pt x="19794" y="7379"/>
                  <a:pt x="19825" y="7379"/>
                </a:cubicBezTo>
                <a:cubicBezTo>
                  <a:pt x="19857" y="7411"/>
                  <a:pt x="19889" y="7411"/>
                  <a:pt x="19889" y="7442"/>
                </a:cubicBezTo>
                <a:cubicBezTo>
                  <a:pt x="19825" y="7506"/>
                  <a:pt x="19762" y="7569"/>
                  <a:pt x="19762" y="7664"/>
                </a:cubicBezTo>
                <a:cubicBezTo>
                  <a:pt x="19762" y="7759"/>
                  <a:pt x="19857" y="7791"/>
                  <a:pt x="19889" y="7791"/>
                </a:cubicBezTo>
                <a:cubicBezTo>
                  <a:pt x="19920" y="7822"/>
                  <a:pt x="19984" y="7822"/>
                  <a:pt x="20016" y="7822"/>
                </a:cubicBezTo>
                <a:cubicBezTo>
                  <a:pt x="20111" y="7822"/>
                  <a:pt x="20206" y="7759"/>
                  <a:pt x="20301" y="7727"/>
                </a:cubicBezTo>
                <a:cubicBezTo>
                  <a:pt x="20364" y="7696"/>
                  <a:pt x="20427" y="7632"/>
                  <a:pt x="20427" y="7632"/>
                </a:cubicBezTo>
                <a:cubicBezTo>
                  <a:pt x="20459" y="7632"/>
                  <a:pt x="20491" y="7632"/>
                  <a:pt x="20522" y="7601"/>
                </a:cubicBezTo>
                <a:cubicBezTo>
                  <a:pt x="20554" y="7569"/>
                  <a:pt x="20617" y="7569"/>
                  <a:pt x="20649" y="7569"/>
                </a:cubicBezTo>
                <a:lnTo>
                  <a:pt x="20681" y="7569"/>
                </a:lnTo>
                <a:cubicBezTo>
                  <a:pt x="20712" y="7632"/>
                  <a:pt x="20744" y="7696"/>
                  <a:pt x="20776" y="7759"/>
                </a:cubicBezTo>
                <a:cubicBezTo>
                  <a:pt x="20712" y="7727"/>
                  <a:pt x="20649" y="7727"/>
                  <a:pt x="20617" y="7727"/>
                </a:cubicBezTo>
                <a:cubicBezTo>
                  <a:pt x="20522" y="7727"/>
                  <a:pt x="20459" y="7759"/>
                  <a:pt x="20396" y="7822"/>
                </a:cubicBezTo>
                <a:cubicBezTo>
                  <a:pt x="20364" y="7854"/>
                  <a:pt x="20364" y="7886"/>
                  <a:pt x="20364" y="7917"/>
                </a:cubicBezTo>
                <a:cubicBezTo>
                  <a:pt x="20364" y="8044"/>
                  <a:pt x="20427" y="8044"/>
                  <a:pt x="20491" y="8076"/>
                </a:cubicBezTo>
                <a:cubicBezTo>
                  <a:pt x="20522" y="8107"/>
                  <a:pt x="20586" y="8139"/>
                  <a:pt x="20649" y="8139"/>
                </a:cubicBezTo>
                <a:cubicBezTo>
                  <a:pt x="20712" y="8139"/>
                  <a:pt x="20776" y="8107"/>
                  <a:pt x="20839" y="8044"/>
                </a:cubicBezTo>
                <a:cubicBezTo>
                  <a:pt x="20839" y="8012"/>
                  <a:pt x="20839" y="7981"/>
                  <a:pt x="20839" y="7949"/>
                </a:cubicBezTo>
                <a:cubicBezTo>
                  <a:pt x="20839" y="7917"/>
                  <a:pt x="20839" y="7886"/>
                  <a:pt x="20839" y="7854"/>
                </a:cubicBezTo>
                <a:cubicBezTo>
                  <a:pt x="20871" y="7886"/>
                  <a:pt x="20934" y="7917"/>
                  <a:pt x="20966" y="7917"/>
                </a:cubicBezTo>
                <a:cubicBezTo>
                  <a:pt x="21061" y="7917"/>
                  <a:pt x="21124" y="7886"/>
                  <a:pt x="21219" y="7854"/>
                </a:cubicBezTo>
                <a:cubicBezTo>
                  <a:pt x="21282" y="7791"/>
                  <a:pt x="21346" y="7727"/>
                  <a:pt x="21346" y="7601"/>
                </a:cubicBezTo>
                <a:cubicBezTo>
                  <a:pt x="21346" y="7506"/>
                  <a:pt x="21282" y="7411"/>
                  <a:pt x="21219" y="7379"/>
                </a:cubicBezTo>
                <a:cubicBezTo>
                  <a:pt x="21061" y="7284"/>
                  <a:pt x="20966" y="7221"/>
                  <a:pt x="20871" y="7189"/>
                </a:cubicBezTo>
                <a:cubicBezTo>
                  <a:pt x="20807" y="7157"/>
                  <a:pt x="20744" y="7126"/>
                  <a:pt x="20681" y="7062"/>
                </a:cubicBezTo>
                <a:cubicBezTo>
                  <a:pt x="20649" y="6999"/>
                  <a:pt x="20617" y="6967"/>
                  <a:pt x="20617" y="6967"/>
                </a:cubicBezTo>
                <a:cubicBezTo>
                  <a:pt x="20681" y="6936"/>
                  <a:pt x="20807" y="6872"/>
                  <a:pt x="20839" y="6841"/>
                </a:cubicBezTo>
                <a:cubicBezTo>
                  <a:pt x="20839" y="6841"/>
                  <a:pt x="20934" y="6841"/>
                  <a:pt x="21029" y="6777"/>
                </a:cubicBezTo>
                <a:cubicBezTo>
                  <a:pt x="21092" y="6746"/>
                  <a:pt x="21219" y="6651"/>
                  <a:pt x="21219" y="6524"/>
                </a:cubicBezTo>
                <a:cubicBezTo>
                  <a:pt x="21219" y="6492"/>
                  <a:pt x="21219" y="6461"/>
                  <a:pt x="21219" y="6429"/>
                </a:cubicBezTo>
                <a:cubicBezTo>
                  <a:pt x="21156" y="6302"/>
                  <a:pt x="21092" y="6207"/>
                  <a:pt x="20997" y="6176"/>
                </a:cubicBezTo>
                <a:cubicBezTo>
                  <a:pt x="20966" y="6144"/>
                  <a:pt x="20934" y="6144"/>
                  <a:pt x="20934" y="6144"/>
                </a:cubicBezTo>
                <a:cubicBezTo>
                  <a:pt x="20966" y="6112"/>
                  <a:pt x="21029" y="6081"/>
                  <a:pt x="21061" y="6049"/>
                </a:cubicBezTo>
                <a:lnTo>
                  <a:pt x="21536" y="6049"/>
                </a:lnTo>
                <a:cubicBezTo>
                  <a:pt x="21567" y="6049"/>
                  <a:pt x="21599" y="6017"/>
                  <a:pt x="21599" y="5986"/>
                </a:cubicBezTo>
                <a:cubicBezTo>
                  <a:pt x="21599" y="6017"/>
                  <a:pt x="21631" y="6017"/>
                  <a:pt x="21631" y="6049"/>
                </a:cubicBezTo>
                <a:cubicBezTo>
                  <a:pt x="21662" y="6081"/>
                  <a:pt x="21726" y="6081"/>
                  <a:pt x="21757" y="6081"/>
                </a:cubicBezTo>
                <a:lnTo>
                  <a:pt x="21821" y="6081"/>
                </a:lnTo>
                <a:cubicBezTo>
                  <a:pt x="21852" y="6081"/>
                  <a:pt x="21884" y="6049"/>
                  <a:pt x="21916" y="6049"/>
                </a:cubicBezTo>
                <a:cubicBezTo>
                  <a:pt x="21947" y="6049"/>
                  <a:pt x="21947" y="6081"/>
                  <a:pt x="22042" y="6144"/>
                </a:cubicBezTo>
                <a:cubicBezTo>
                  <a:pt x="22042" y="6176"/>
                  <a:pt x="22011" y="6239"/>
                  <a:pt x="22011" y="6271"/>
                </a:cubicBezTo>
                <a:cubicBezTo>
                  <a:pt x="21979" y="6302"/>
                  <a:pt x="21979" y="6334"/>
                  <a:pt x="21947" y="6334"/>
                </a:cubicBezTo>
                <a:cubicBezTo>
                  <a:pt x="21947" y="6366"/>
                  <a:pt x="21947" y="6366"/>
                  <a:pt x="21947" y="6366"/>
                </a:cubicBezTo>
                <a:cubicBezTo>
                  <a:pt x="21916" y="6397"/>
                  <a:pt x="21884" y="6397"/>
                  <a:pt x="21821" y="6429"/>
                </a:cubicBezTo>
                <a:cubicBezTo>
                  <a:pt x="21789" y="6461"/>
                  <a:pt x="21757" y="6492"/>
                  <a:pt x="21757" y="6587"/>
                </a:cubicBezTo>
                <a:cubicBezTo>
                  <a:pt x="21757" y="6651"/>
                  <a:pt x="21789" y="6682"/>
                  <a:pt x="21821" y="6714"/>
                </a:cubicBezTo>
                <a:cubicBezTo>
                  <a:pt x="21852" y="6714"/>
                  <a:pt x="21884" y="6746"/>
                  <a:pt x="21947" y="6746"/>
                </a:cubicBezTo>
                <a:cubicBezTo>
                  <a:pt x="22137" y="6777"/>
                  <a:pt x="22296" y="6777"/>
                  <a:pt x="22296" y="6777"/>
                </a:cubicBezTo>
                <a:cubicBezTo>
                  <a:pt x="22327" y="6777"/>
                  <a:pt x="22359" y="6746"/>
                  <a:pt x="22391" y="6714"/>
                </a:cubicBezTo>
                <a:cubicBezTo>
                  <a:pt x="22391" y="6714"/>
                  <a:pt x="22517" y="6556"/>
                  <a:pt x="22581" y="6366"/>
                </a:cubicBezTo>
                <a:cubicBezTo>
                  <a:pt x="22612" y="6397"/>
                  <a:pt x="22644" y="6397"/>
                  <a:pt x="22676" y="6429"/>
                </a:cubicBezTo>
                <a:cubicBezTo>
                  <a:pt x="22707" y="6461"/>
                  <a:pt x="22707" y="6461"/>
                  <a:pt x="22739" y="6461"/>
                </a:cubicBezTo>
                <a:cubicBezTo>
                  <a:pt x="22486" y="6556"/>
                  <a:pt x="22391" y="6746"/>
                  <a:pt x="22359" y="6841"/>
                </a:cubicBezTo>
                <a:cubicBezTo>
                  <a:pt x="22327" y="6904"/>
                  <a:pt x="22327" y="6936"/>
                  <a:pt x="22296" y="6936"/>
                </a:cubicBezTo>
                <a:lnTo>
                  <a:pt x="22264" y="6936"/>
                </a:lnTo>
                <a:cubicBezTo>
                  <a:pt x="22264" y="6936"/>
                  <a:pt x="22201" y="6936"/>
                  <a:pt x="22137" y="6904"/>
                </a:cubicBezTo>
                <a:cubicBezTo>
                  <a:pt x="22042" y="6872"/>
                  <a:pt x="21979" y="6872"/>
                  <a:pt x="21884" y="6872"/>
                </a:cubicBezTo>
                <a:cubicBezTo>
                  <a:pt x="21757" y="6872"/>
                  <a:pt x="21662" y="6936"/>
                  <a:pt x="21599" y="7031"/>
                </a:cubicBezTo>
                <a:cubicBezTo>
                  <a:pt x="21567" y="7126"/>
                  <a:pt x="21567" y="7189"/>
                  <a:pt x="21567" y="7284"/>
                </a:cubicBezTo>
                <a:cubicBezTo>
                  <a:pt x="21567" y="7347"/>
                  <a:pt x="21567" y="7411"/>
                  <a:pt x="21599" y="7506"/>
                </a:cubicBezTo>
                <a:cubicBezTo>
                  <a:pt x="21599" y="7537"/>
                  <a:pt x="21599" y="7569"/>
                  <a:pt x="21631" y="7601"/>
                </a:cubicBezTo>
                <a:cubicBezTo>
                  <a:pt x="21631" y="7632"/>
                  <a:pt x="21694" y="7664"/>
                  <a:pt x="21757" y="7664"/>
                </a:cubicBezTo>
                <a:lnTo>
                  <a:pt x="21789" y="7664"/>
                </a:lnTo>
                <a:cubicBezTo>
                  <a:pt x="21884" y="7601"/>
                  <a:pt x="21979" y="7601"/>
                  <a:pt x="22106" y="7569"/>
                </a:cubicBezTo>
                <a:cubicBezTo>
                  <a:pt x="22106" y="7569"/>
                  <a:pt x="22137" y="7537"/>
                  <a:pt x="22169" y="7537"/>
                </a:cubicBezTo>
                <a:cubicBezTo>
                  <a:pt x="22296" y="7537"/>
                  <a:pt x="22549" y="7601"/>
                  <a:pt x="22676" y="7601"/>
                </a:cubicBezTo>
                <a:lnTo>
                  <a:pt x="22802" y="7601"/>
                </a:lnTo>
                <a:cubicBezTo>
                  <a:pt x="22834" y="7632"/>
                  <a:pt x="22866" y="7664"/>
                  <a:pt x="22929" y="7696"/>
                </a:cubicBezTo>
                <a:cubicBezTo>
                  <a:pt x="22961" y="7727"/>
                  <a:pt x="22992" y="7791"/>
                  <a:pt x="23087" y="7791"/>
                </a:cubicBezTo>
                <a:lnTo>
                  <a:pt x="23119" y="7791"/>
                </a:lnTo>
                <a:cubicBezTo>
                  <a:pt x="23151" y="7791"/>
                  <a:pt x="23246" y="7886"/>
                  <a:pt x="23309" y="7949"/>
                </a:cubicBezTo>
                <a:cubicBezTo>
                  <a:pt x="23341" y="7981"/>
                  <a:pt x="23372" y="8012"/>
                  <a:pt x="23436" y="8012"/>
                </a:cubicBezTo>
                <a:cubicBezTo>
                  <a:pt x="23467" y="8012"/>
                  <a:pt x="23499" y="7981"/>
                  <a:pt x="23531" y="7949"/>
                </a:cubicBezTo>
                <a:cubicBezTo>
                  <a:pt x="23531" y="7917"/>
                  <a:pt x="23562" y="7917"/>
                  <a:pt x="23562" y="7886"/>
                </a:cubicBezTo>
                <a:cubicBezTo>
                  <a:pt x="23562" y="7917"/>
                  <a:pt x="23594" y="7917"/>
                  <a:pt x="23594" y="7917"/>
                </a:cubicBezTo>
                <a:cubicBezTo>
                  <a:pt x="23689" y="8012"/>
                  <a:pt x="23721" y="8044"/>
                  <a:pt x="23721" y="8076"/>
                </a:cubicBezTo>
                <a:cubicBezTo>
                  <a:pt x="23721" y="8076"/>
                  <a:pt x="23752" y="8139"/>
                  <a:pt x="23784" y="8139"/>
                </a:cubicBezTo>
                <a:lnTo>
                  <a:pt x="23879" y="8139"/>
                </a:lnTo>
                <a:cubicBezTo>
                  <a:pt x="23974" y="8139"/>
                  <a:pt x="24227" y="8171"/>
                  <a:pt x="24227" y="8171"/>
                </a:cubicBezTo>
                <a:cubicBezTo>
                  <a:pt x="24259" y="8171"/>
                  <a:pt x="24259" y="8171"/>
                  <a:pt x="24291" y="8139"/>
                </a:cubicBezTo>
                <a:cubicBezTo>
                  <a:pt x="24322" y="8139"/>
                  <a:pt x="24322" y="8107"/>
                  <a:pt x="24322" y="8076"/>
                </a:cubicBezTo>
                <a:cubicBezTo>
                  <a:pt x="24322" y="8076"/>
                  <a:pt x="24322" y="8076"/>
                  <a:pt x="24322" y="8044"/>
                </a:cubicBezTo>
                <a:cubicBezTo>
                  <a:pt x="24322" y="8044"/>
                  <a:pt x="24354" y="8012"/>
                  <a:pt x="24354" y="7981"/>
                </a:cubicBezTo>
                <a:lnTo>
                  <a:pt x="24418" y="7981"/>
                </a:lnTo>
                <a:cubicBezTo>
                  <a:pt x="24449" y="7981"/>
                  <a:pt x="24513" y="8044"/>
                  <a:pt x="24576" y="8076"/>
                </a:cubicBezTo>
                <a:cubicBezTo>
                  <a:pt x="24608" y="8076"/>
                  <a:pt x="24608" y="8107"/>
                  <a:pt x="24639" y="8139"/>
                </a:cubicBezTo>
                <a:cubicBezTo>
                  <a:pt x="24671" y="8139"/>
                  <a:pt x="24703" y="8171"/>
                  <a:pt x="24766" y="8171"/>
                </a:cubicBezTo>
                <a:cubicBezTo>
                  <a:pt x="24798" y="8171"/>
                  <a:pt x="24829" y="8139"/>
                  <a:pt x="24861" y="8107"/>
                </a:cubicBezTo>
                <a:cubicBezTo>
                  <a:pt x="24861" y="8076"/>
                  <a:pt x="24861" y="8044"/>
                  <a:pt x="24861" y="8012"/>
                </a:cubicBezTo>
                <a:lnTo>
                  <a:pt x="24861" y="7981"/>
                </a:lnTo>
                <a:cubicBezTo>
                  <a:pt x="24861" y="7886"/>
                  <a:pt x="24861" y="7822"/>
                  <a:pt x="24861" y="7727"/>
                </a:cubicBezTo>
                <a:cubicBezTo>
                  <a:pt x="24829" y="7632"/>
                  <a:pt x="24798" y="7506"/>
                  <a:pt x="24703" y="7442"/>
                </a:cubicBezTo>
                <a:cubicBezTo>
                  <a:pt x="24608" y="7347"/>
                  <a:pt x="24513" y="7284"/>
                  <a:pt x="24418" y="7221"/>
                </a:cubicBezTo>
                <a:cubicBezTo>
                  <a:pt x="24386" y="7221"/>
                  <a:pt x="24354" y="7189"/>
                  <a:pt x="24322" y="7157"/>
                </a:cubicBezTo>
                <a:lnTo>
                  <a:pt x="24291" y="7157"/>
                </a:lnTo>
                <a:cubicBezTo>
                  <a:pt x="24291" y="7126"/>
                  <a:pt x="24259" y="7094"/>
                  <a:pt x="24259" y="7062"/>
                </a:cubicBezTo>
                <a:cubicBezTo>
                  <a:pt x="24354" y="7062"/>
                  <a:pt x="24513" y="7126"/>
                  <a:pt x="24608" y="7221"/>
                </a:cubicBezTo>
                <a:cubicBezTo>
                  <a:pt x="24703" y="7284"/>
                  <a:pt x="24829" y="7411"/>
                  <a:pt x="24956" y="7411"/>
                </a:cubicBezTo>
                <a:cubicBezTo>
                  <a:pt x="25019" y="7411"/>
                  <a:pt x="25083" y="7379"/>
                  <a:pt x="25114" y="7347"/>
                </a:cubicBezTo>
                <a:cubicBezTo>
                  <a:pt x="25209" y="7252"/>
                  <a:pt x="25336" y="7221"/>
                  <a:pt x="25431" y="7126"/>
                </a:cubicBezTo>
                <a:cubicBezTo>
                  <a:pt x="25494" y="7031"/>
                  <a:pt x="25621" y="6809"/>
                  <a:pt x="25621" y="6809"/>
                </a:cubicBezTo>
                <a:cubicBezTo>
                  <a:pt x="25653" y="6777"/>
                  <a:pt x="25653" y="6746"/>
                  <a:pt x="25621" y="6714"/>
                </a:cubicBezTo>
                <a:cubicBezTo>
                  <a:pt x="25621" y="6682"/>
                  <a:pt x="25589" y="6651"/>
                  <a:pt x="25558" y="6651"/>
                </a:cubicBezTo>
                <a:cubicBezTo>
                  <a:pt x="25558" y="6651"/>
                  <a:pt x="25431" y="6619"/>
                  <a:pt x="25273" y="6587"/>
                </a:cubicBezTo>
                <a:cubicBezTo>
                  <a:pt x="25209" y="6556"/>
                  <a:pt x="25114" y="6556"/>
                  <a:pt x="25083" y="6524"/>
                </a:cubicBezTo>
                <a:cubicBezTo>
                  <a:pt x="25051" y="6524"/>
                  <a:pt x="25019" y="6492"/>
                  <a:pt x="24988" y="6492"/>
                </a:cubicBezTo>
                <a:cubicBezTo>
                  <a:pt x="24924" y="6397"/>
                  <a:pt x="24829" y="6334"/>
                  <a:pt x="24734" y="6271"/>
                </a:cubicBezTo>
                <a:cubicBezTo>
                  <a:pt x="24639" y="6207"/>
                  <a:pt x="24576" y="6144"/>
                  <a:pt x="24481" y="6144"/>
                </a:cubicBezTo>
                <a:cubicBezTo>
                  <a:pt x="24418" y="6144"/>
                  <a:pt x="24386" y="6176"/>
                  <a:pt x="24354" y="6176"/>
                </a:cubicBezTo>
                <a:cubicBezTo>
                  <a:pt x="24322" y="6207"/>
                  <a:pt x="24291" y="6207"/>
                  <a:pt x="24259" y="6207"/>
                </a:cubicBezTo>
                <a:cubicBezTo>
                  <a:pt x="24259" y="6207"/>
                  <a:pt x="24259" y="6207"/>
                  <a:pt x="24227" y="6144"/>
                </a:cubicBezTo>
                <a:cubicBezTo>
                  <a:pt x="24196" y="6049"/>
                  <a:pt x="24164" y="5922"/>
                  <a:pt x="24164" y="5796"/>
                </a:cubicBezTo>
                <a:cubicBezTo>
                  <a:pt x="24132" y="5732"/>
                  <a:pt x="24132" y="5701"/>
                  <a:pt x="24101" y="5637"/>
                </a:cubicBezTo>
                <a:cubicBezTo>
                  <a:pt x="24101" y="5606"/>
                  <a:pt x="24069" y="5542"/>
                  <a:pt x="24006" y="5511"/>
                </a:cubicBezTo>
                <a:cubicBezTo>
                  <a:pt x="23942" y="5511"/>
                  <a:pt x="23752" y="5447"/>
                  <a:pt x="23531" y="5416"/>
                </a:cubicBezTo>
                <a:cubicBezTo>
                  <a:pt x="23404" y="5384"/>
                  <a:pt x="23309" y="5352"/>
                  <a:pt x="23214" y="5352"/>
                </a:cubicBezTo>
                <a:cubicBezTo>
                  <a:pt x="23119" y="5321"/>
                  <a:pt x="23056" y="5289"/>
                  <a:pt x="23056" y="5289"/>
                </a:cubicBezTo>
                <a:cubicBezTo>
                  <a:pt x="22992" y="5226"/>
                  <a:pt x="22834" y="5194"/>
                  <a:pt x="22676" y="5131"/>
                </a:cubicBezTo>
                <a:cubicBezTo>
                  <a:pt x="22549" y="5036"/>
                  <a:pt x="22391" y="4972"/>
                  <a:pt x="22327" y="4909"/>
                </a:cubicBezTo>
                <a:cubicBezTo>
                  <a:pt x="22137" y="4814"/>
                  <a:pt x="21916" y="4624"/>
                  <a:pt x="21694" y="4624"/>
                </a:cubicBezTo>
                <a:cubicBezTo>
                  <a:pt x="21536" y="4624"/>
                  <a:pt x="21061" y="4687"/>
                  <a:pt x="20871" y="4687"/>
                </a:cubicBezTo>
                <a:lnTo>
                  <a:pt x="20744" y="4687"/>
                </a:lnTo>
                <a:cubicBezTo>
                  <a:pt x="20586" y="4687"/>
                  <a:pt x="20332" y="4751"/>
                  <a:pt x="20206" y="4751"/>
                </a:cubicBezTo>
                <a:cubicBezTo>
                  <a:pt x="20174" y="4751"/>
                  <a:pt x="20142" y="4782"/>
                  <a:pt x="20111" y="4814"/>
                </a:cubicBezTo>
                <a:cubicBezTo>
                  <a:pt x="20111" y="4846"/>
                  <a:pt x="20079" y="4877"/>
                  <a:pt x="20079" y="4909"/>
                </a:cubicBezTo>
                <a:cubicBezTo>
                  <a:pt x="20111" y="5004"/>
                  <a:pt x="20142" y="5099"/>
                  <a:pt x="20142" y="5131"/>
                </a:cubicBezTo>
                <a:cubicBezTo>
                  <a:pt x="20142" y="5146"/>
                  <a:pt x="20150" y="5146"/>
                  <a:pt x="20146" y="5146"/>
                </a:cubicBezTo>
                <a:cubicBezTo>
                  <a:pt x="20142" y="5146"/>
                  <a:pt x="20126" y="5146"/>
                  <a:pt x="20079" y="5162"/>
                </a:cubicBezTo>
                <a:cubicBezTo>
                  <a:pt x="20047" y="5194"/>
                  <a:pt x="20016" y="5194"/>
                  <a:pt x="19984" y="5194"/>
                </a:cubicBezTo>
                <a:cubicBezTo>
                  <a:pt x="20016" y="5162"/>
                  <a:pt x="20016" y="5099"/>
                  <a:pt x="20016" y="5067"/>
                </a:cubicBezTo>
                <a:cubicBezTo>
                  <a:pt x="20016" y="5004"/>
                  <a:pt x="20016" y="4972"/>
                  <a:pt x="20016" y="4941"/>
                </a:cubicBezTo>
                <a:cubicBezTo>
                  <a:pt x="20016" y="4814"/>
                  <a:pt x="19984" y="4719"/>
                  <a:pt x="19920" y="4656"/>
                </a:cubicBezTo>
                <a:cubicBezTo>
                  <a:pt x="19920" y="4624"/>
                  <a:pt x="19889" y="4592"/>
                  <a:pt x="19857" y="4592"/>
                </a:cubicBezTo>
                <a:lnTo>
                  <a:pt x="19984" y="4592"/>
                </a:lnTo>
                <a:cubicBezTo>
                  <a:pt x="20237" y="4624"/>
                  <a:pt x="20586" y="4656"/>
                  <a:pt x="20839" y="4656"/>
                </a:cubicBezTo>
                <a:lnTo>
                  <a:pt x="20966" y="4656"/>
                </a:lnTo>
                <a:cubicBezTo>
                  <a:pt x="21092" y="4656"/>
                  <a:pt x="21187" y="4624"/>
                  <a:pt x="21251" y="4561"/>
                </a:cubicBezTo>
                <a:cubicBezTo>
                  <a:pt x="21314" y="4497"/>
                  <a:pt x="21346" y="4434"/>
                  <a:pt x="21346" y="4402"/>
                </a:cubicBezTo>
                <a:cubicBezTo>
                  <a:pt x="21377" y="4402"/>
                  <a:pt x="21377" y="4371"/>
                  <a:pt x="21377" y="4371"/>
                </a:cubicBezTo>
                <a:cubicBezTo>
                  <a:pt x="21346" y="4307"/>
                  <a:pt x="21314" y="4276"/>
                  <a:pt x="21314" y="4244"/>
                </a:cubicBezTo>
                <a:cubicBezTo>
                  <a:pt x="21251" y="4212"/>
                  <a:pt x="21156" y="4181"/>
                  <a:pt x="21029" y="4149"/>
                </a:cubicBezTo>
                <a:cubicBezTo>
                  <a:pt x="20934" y="4117"/>
                  <a:pt x="20807" y="4086"/>
                  <a:pt x="20744" y="4086"/>
                </a:cubicBezTo>
                <a:lnTo>
                  <a:pt x="19160" y="4086"/>
                </a:lnTo>
                <a:cubicBezTo>
                  <a:pt x="19097" y="4086"/>
                  <a:pt x="19002" y="3991"/>
                  <a:pt x="18875" y="3896"/>
                </a:cubicBezTo>
                <a:cubicBezTo>
                  <a:pt x="18812" y="3864"/>
                  <a:pt x="18717" y="3769"/>
                  <a:pt x="18622" y="3706"/>
                </a:cubicBezTo>
                <a:cubicBezTo>
                  <a:pt x="18527" y="3611"/>
                  <a:pt x="18432" y="3547"/>
                  <a:pt x="18305" y="3515"/>
                </a:cubicBezTo>
                <a:cubicBezTo>
                  <a:pt x="18179" y="3484"/>
                  <a:pt x="18210" y="3484"/>
                  <a:pt x="17894" y="3389"/>
                </a:cubicBezTo>
                <a:cubicBezTo>
                  <a:pt x="17799" y="3357"/>
                  <a:pt x="17704" y="3325"/>
                  <a:pt x="17609" y="3294"/>
                </a:cubicBezTo>
                <a:cubicBezTo>
                  <a:pt x="17577" y="3294"/>
                  <a:pt x="17545" y="3262"/>
                  <a:pt x="17514" y="3262"/>
                </a:cubicBezTo>
                <a:cubicBezTo>
                  <a:pt x="17514" y="3230"/>
                  <a:pt x="17482" y="3199"/>
                  <a:pt x="17419" y="3199"/>
                </a:cubicBezTo>
                <a:cubicBezTo>
                  <a:pt x="17387" y="3199"/>
                  <a:pt x="17355" y="3230"/>
                  <a:pt x="17355" y="3230"/>
                </a:cubicBezTo>
                <a:cubicBezTo>
                  <a:pt x="17324" y="3294"/>
                  <a:pt x="17324" y="3294"/>
                  <a:pt x="17324" y="3294"/>
                </a:cubicBezTo>
                <a:cubicBezTo>
                  <a:pt x="17324" y="3325"/>
                  <a:pt x="17324" y="3389"/>
                  <a:pt x="17324" y="3420"/>
                </a:cubicBezTo>
                <a:cubicBezTo>
                  <a:pt x="17324" y="3515"/>
                  <a:pt x="17324" y="3642"/>
                  <a:pt x="17450" y="3706"/>
                </a:cubicBezTo>
                <a:cubicBezTo>
                  <a:pt x="17577" y="3801"/>
                  <a:pt x="17799" y="3959"/>
                  <a:pt x="17989" y="4022"/>
                </a:cubicBezTo>
                <a:cubicBezTo>
                  <a:pt x="18084" y="4086"/>
                  <a:pt x="18210" y="4117"/>
                  <a:pt x="18305" y="4149"/>
                </a:cubicBezTo>
                <a:cubicBezTo>
                  <a:pt x="18400" y="4181"/>
                  <a:pt x="18495" y="4212"/>
                  <a:pt x="18527" y="4244"/>
                </a:cubicBezTo>
                <a:cubicBezTo>
                  <a:pt x="18654" y="4466"/>
                  <a:pt x="19002" y="4561"/>
                  <a:pt x="19002" y="4592"/>
                </a:cubicBezTo>
                <a:lnTo>
                  <a:pt x="19034" y="4592"/>
                </a:lnTo>
                <a:lnTo>
                  <a:pt x="19414" y="4624"/>
                </a:lnTo>
                <a:cubicBezTo>
                  <a:pt x="19319" y="4687"/>
                  <a:pt x="19192" y="4751"/>
                  <a:pt x="19097" y="4782"/>
                </a:cubicBezTo>
                <a:cubicBezTo>
                  <a:pt x="19034" y="4814"/>
                  <a:pt x="18970" y="4846"/>
                  <a:pt x="18939" y="4909"/>
                </a:cubicBezTo>
                <a:cubicBezTo>
                  <a:pt x="18875" y="4941"/>
                  <a:pt x="18844" y="5004"/>
                  <a:pt x="18844" y="5067"/>
                </a:cubicBezTo>
                <a:cubicBezTo>
                  <a:pt x="18844" y="5099"/>
                  <a:pt x="18844" y="5162"/>
                  <a:pt x="18875" y="5194"/>
                </a:cubicBezTo>
                <a:cubicBezTo>
                  <a:pt x="18907" y="5226"/>
                  <a:pt x="18875" y="5289"/>
                  <a:pt x="18907" y="5384"/>
                </a:cubicBezTo>
                <a:cubicBezTo>
                  <a:pt x="18907" y="5447"/>
                  <a:pt x="18939" y="5574"/>
                  <a:pt x="19065" y="5669"/>
                </a:cubicBezTo>
                <a:cubicBezTo>
                  <a:pt x="19160" y="5764"/>
                  <a:pt x="19224" y="5827"/>
                  <a:pt x="19350" y="5859"/>
                </a:cubicBezTo>
                <a:lnTo>
                  <a:pt x="19319" y="5859"/>
                </a:lnTo>
                <a:cubicBezTo>
                  <a:pt x="19224" y="5859"/>
                  <a:pt x="19160" y="5891"/>
                  <a:pt x="19097" y="5954"/>
                </a:cubicBezTo>
                <a:cubicBezTo>
                  <a:pt x="19065" y="5986"/>
                  <a:pt x="19034" y="6017"/>
                  <a:pt x="19002" y="6017"/>
                </a:cubicBezTo>
                <a:cubicBezTo>
                  <a:pt x="19002" y="6017"/>
                  <a:pt x="19002" y="5986"/>
                  <a:pt x="19002" y="5986"/>
                </a:cubicBezTo>
                <a:cubicBezTo>
                  <a:pt x="18907" y="5796"/>
                  <a:pt x="18717" y="5637"/>
                  <a:pt x="18685" y="5574"/>
                </a:cubicBezTo>
                <a:cubicBezTo>
                  <a:pt x="18654" y="5542"/>
                  <a:pt x="18527" y="5321"/>
                  <a:pt x="18400" y="5226"/>
                </a:cubicBezTo>
                <a:cubicBezTo>
                  <a:pt x="18369" y="5194"/>
                  <a:pt x="18337" y="5162"/>
                  <a:pt x="18305" y="5131"/>
                </a:cubicBezTo>
                <a:cubicBezTo>
                  <a:pt x="18432" y="5131"/>
                  <a:pt x="18527" y="5099"/>
                  <a:pt x="18590" y="5099"/>
                </a:cubicBezTo>
                <a:cubicBezTo>
                  <a:pt x="18749" y="5067"/>
                  <a:pt x="18780" y="4941"/>
                  <a:pt x="18780" y="4846"/>
                </a:cubicBezTo>
                <a:cubicBezTo>
                  <a:pt x="18780" y="4751"/>
                  <a:pt x="18717" y="4624"/>
                  <a:pt x="18590" y="4624"/>
                </a:cubicBezTo>
                <a:cubicBezTo>
                  <a:pt x="18590" y="4624"/>
                  <a:pt x="18527" y="4592"/>
                  <a:pt x="18495" y="4561"/>
                </a:cubicBezTo>
                <a:cubicBezTo>
                  <a:pt x="18432" y="4529"/>
                  <a:pt x="18400" y="4497"/>
                  <a:pt x="18305" y="4497"/>
                </a:cubicBezTo>
                <a:lnTo>
                  <a:pt x="18274" y="4497"/>
                </a:lnTo>
                <a:cubicBezTo>
                  <a:pt x="18274" y="4466"/>
                  <a:pt x="18305" y="4434"/>
                  <a:pt x="18305" y="4402"/>
                </a:cubicBezTo>
                <a:cubicBezTo>
                  <a:pt x="18305" y="4371"/>
                  <a:pt x="18305" y="4339"/>
                  <a:pt x="18274" y="4339"/>
                </a:cubicBezTo>
                <a:cubicBezTo>
                  <a:pt x="18210" y="4149"/>
                  <a:pt x="18084" y="4086"/>
                  <a:pt x="17925" y="4086"/>
                </a:cubicBezTo>
                <a:cubicBezTo>
                  <a:pt x="17830" y="4086"/>
                  <a:pt x="17704" y="4149"/>
                  <a:pt x="17672" y="4276"/>
                </a:cubicBezTo>
                <a:cubicBezTo>
                  <a:pt x="17640" y="4276"/>
                  <a:pt x="17640" y="4307"/>
                  <a:pt x="17640" y="4339"/>
                </a:cubicBezTo>
                <a:cubicBezTo>
                  <a:pt x="17672" y="4466"/>
                  <a:pt x="17735" y="4497"/>
                  <a:pt x="17799" y="4529"/>
                </a:cubicBezTo>
                <a:cubicBezTo>
                  <a:pt x="17894" y="4561"/>
                  <a:pt x="17957" y="4592"/>
                  <a:pt x="18052" y="4592"/>
                </a:cubicBezTo>
                <a:lnTo>
                  <a:pt x="18084" y="4592"/>
                </a:lnTo>
                <a:cubicBezTo>
                  <a:pt x="18020" y="4592"/>
                  <a:pt x="17989" y="4624"/>
                  <a:pt x="17925" y="4656"/>
                </a:cubicBezTo>
                <a:cubicBezTo>
                  <a:pt x="17862" y="4719"/>
                  <a:pt x="17830" y="4751"/>
                  <a:pt x="17767" y="4782"/>
                </a:cubicBezTo>
                <a:cubicBezTo>
                  <a:pt x="17735" y="4846"/>
                  <a:pt x="17704" y="4877"/>
                  <a:pt x="17704" y="4972"/>
                </a:cubicBezTo>
                <a:cubicBezTo>
                  <a:pt x="17704" y="4972"/>
                  <a:pt x="17704" y="5004"/>
                  <a:pt x="17704" y="5004"/>
                </a:cubicBezTo>
                <a:cubicBezTo>
                  <a:pt x="17735" y="5099"/>
                  <a:pt x="17830" y="5162"/>
                  <a:pt x="17957" y="5194"/>
                </a:cubicBezTo>
                <a:cubicBezTo>
                  <a:pt x="17925" y="5226"/>
                  <a:pt x="17894" y="5257"/>
                  <a:pt x="17894" y="5289"/>
                </a:cubicBezTo>
                <a:cubicBezTo>
                  <a:pt x="17894" y="5321"/>
                  <a:pt x="17894" y="5352"/>
                  <a:pt x="17894" y="5352"/>
                </a:cubicBezTo>
                <a:cubicBezTo>
                  <a:pt x="17894" y="5511"/>
                  <a:pt x="17957" y="5637"/>
                  <a:pt x="18020" y="5827"/>
                </a:cubicBezTo>
                <a:cubicBezTo>
                  <a:pt x="18052" y="5922"/>
                  <a:pt x="18115" y="6144"/>
                  <a:pt x="18115" y="6271"/>
                </a:cubicBezTo>
                <a:cubicBezTo>
                  <a:pt x="18115" y="6302"/>
                  <a:pt x="18084" y="6334"/>
                  <a:pt x="18084" y="6334"/>
                </a:cubicBezTo>
                <a:cubicBezTo>
                  <a:pt x="17957" y="6366"/>
                  <a:pt x="17925" y="6397"/>
                  <a:pt x="17799" y="6429"/>
                </a:cubicBezTo>
                <a:cubicBezTo>
                  <a:pt x="17799" y="6429"/>
                  <a:pt x="17767" y="6429"/>
                  <a:pt x="17767" y="6397"/>
                </a:cubicBezTo>
                <a:cubicBezTo>
                  <a:pt x="17767" y="6366"/>
                  <a:pt x="17735" y="6334"/>
                  <a:pt x="17735" y="6271"/>
                </a:cubicBezTo>
                <a:cubicBezTo>
                  <a:pt x="17735" y="6112"/>
                  <a:pt x="17704" y="5954"/>
                  <a:pt x="17704" y="5891"/>
                </a:cubicBezTo>
                <a:cubicBezTo>
                  <a:pt x="17735" y="5859"/>
                  <a:pt x="17735" y="5859"/>
                  <a:pt x="17735" y="5827"/>
                </a:cubicBezTo>
                <a:cubicBezTo>
                  <a:pt x="17735" y="5796"/>
                  <a:pt x="17704" y="5732"/>
                  <a:pt x="17672" y="5732"/>
                </a:cubicBezTo>
                <a:cubicBezTo>
                  <a:pt x="17640" y="5701"/>
                  <a:pt x="17640" y="5701"/>
                  <a:pt x="17609" y="5701"/>
                </a:cubicBezTo>
                <a:cubicBezTo>
                  <a:pt x="17545" y="5701"/>
                  <a:pt x="17482" y="5732"/>
                  <a:pt x="17387" y="5732"/>
                </a:cubicBezTo>
                <a:lnTo>
                  <a:pt x="17197" y="5732"/>
                </a:lnTo>
                <a:cubicBezTo>
                  <a:pt x="17165" y="5732"/>
                  <a:pt x="17102" y="5732"/>
                  <a:pt x="17039" y="5764"/>
                </a:cubicBezTo>
                <a:cubicBezTo>
                  <a:pt x="17007" y="5796"/>
                  <a:pt x="16944" y="5827"/>
                  <a:pt x="16944" y="5922"/>
                </a:cubicBezTo>
                <a:cubicBezTo>
                  <a:pt x="16944" y="6017"/>
                  <a:pt x="17039" y="6081"/>
                  <a:pt x="17102" y="6112"/>
                </a:cubicBezTo>
                <a:cubicBezTo>
                  <a:pt x="17165" y="6112"/>
                  <a:pt x="17197" y="6207"/>
                  <a:pt x="17197" y="6239"/>
                </a:cubicBezTo>
                <a:cubicBezTo>
                  <a:pt x="17197" y="6302"/>
                  <a:pt x="17197" y="6334"/>
                  <a:pt x="17165" y="6334"/>
                </a:cubicBezTo>
                <a:cubicBezTo>
                  <a:pt x="17134" y="6366"/>
                  <a:pt x="17007" y="6366"/>
                  <a:pt x="16880" y="6366"/>
                </a:cubicBezTo>
                <a:cubicBezTo>
                  <a:pt x="16659" y="6366"/>
                  <a:pt x="16310" y="6334"/>
                  <a:pt x="16184" y="6334"/>
                </a:cubicBezTo>
                <a:cubicBezTo>
                  <a:pt x="16057" y="6334"/>
                  <a:pt x="15930" y="6366"/>
                  <a:pt x="15835" y="6366"/>
                </a:cubicBezTo>
                <a:cubicBezTo>
                  <a:pt x="15772" y="6366"/>
                  <a:pt x="15740" y="6334"/>
                  <a:pt x="15709" y="6334"/>
                </a:cubicBezTo>
                <a:lnTo>
                  <a:pt x="15709" y="6302"/>
                </a:lnTo>
                <a:cubicBezTo>
                  <a:pt x="15740" y="6271"/>
                  <a:pt x="15835" y="6239"/>
                  <a:pt x="15899" y="6239"/>
                </a:cubicBezTo>
                <a:lnTo>
                  <a:pt x="15994" y="6239"/>
                </a:lnTo>
                <a:cubicBezTo>
                  <a:pt x="16152" y="6239"/>
                  <a:pt x="16500" y="6239"/>
                  <a:pt x="16659" y="5954"/>
                </a:cubicBezTo>
                <a:cubicBezTo>
                  <a:pt x="16690" y="5891"/>
                  <a:pt x="16722" y="5827"/>
                  <a:pt x="16722" y="5764"/>
                </a:cubicBezTo>
                <a:cubicBezTo>
                  <a:pt x="16722" y="5606"/>
                  <a:pt x="16595" y="5542"/>
                  <a:pt x="16500" y="5511"/>
                </a:cubicBezTo>
                <a:cubicBezTo>
                  <a:pt x="16405" y="5479"/>
                  <a:pt x="16310" y="5479"/>
                  <a:pt x="16247" y="5479"/>
                </a:cubicBezTo>
                <a:cubicBezTo>
                  <a:pt x="16120" y="5447"/>
                  <a:pt x="16057" y="5416"/>
                  <a:pt x="15899" y="5226"/>
                </a:cubicBezTo>
                <a:cubicBezTo>
                  <a:pt x="15867" y="5162"/>
                  <a:pt x="15867" y="5162"/>
                  <a:pt x="15867" y="5131"/>
                </a:cubicBezTo>
                <a:cubicBezTo>
                  <a:pt x="15867" y="5099"/>
                  <a:pt x="15867" y="5067"/>
                  <a:pt x="15899" y="5036"/>
                </a:cubicBezTo>
                <a:cubicBezTo>
                  <a:pt x="15930" y="4972"/>
                  <a:pt x="15994" y="4941"/>
                  <a:pt x="15994" y="4846"/>
                </a:cubicBezTo>
                <a:cubicBezTo>
                  <a:pt x="15994" y="4814"/>
                  <a:pt x="15994" y="4782"/>
                  <a:pt x="15994" y="4782"/>
                </a:cubicBezTo>
                <a:cubicBezTo>
                  <a:pt x="15962" y="4751"/>
                  <a:pt x="15962" y="4719"/>
                  <a:pt x="15930" y="4719"/>
                </a:cubicBezTo>
                <a:cubicBezTo>
                  <a:pt x="15962" y="4719"/>
                  <a:pt x="15962" y="4719"/>
                  <a:pt x="15994" y="4687"/>
                </a:cubicBezTo>
                <a:cubicBezTo>
                  <a:pt x="16120" y="4656"/>
                  <a:pt x="16120" y="4529"/>
                  <a:pt x="16184" y="4466"/>
                </a:cubicBezTo>
                <a:cubicBezTo>
                  <a:pt x="16184" y="4434"/>
                  <a:pt x="16215" y="4371"/>
                  <a:pt x="16215" y="4371"/>
                </a:cubicBezTo>
                <a:cubicBezTo>
                  <a:pt x="16279" y="4339"/>
                  <a:pt x="16405" y="4339"/>
                  <a:pt x="16500" y="4339"/>
                </a:cubicBezTo>
                <a:lnTo>
                  <a:pt x="16595" y="4339"/>
                </a:lnTo>
                <a:cubicBezTo>
                  <a:pt x="16627" y="4339"/>
                  <a:pt x="16627" y="4339"/>
                  <a:pt x="16627" y="4371"/>
                </a:cubicBezTo>
                <a:cubicBezTo>
                  <a:pt x="16659" y="4402"/>
                  <a:pt x="16659" y="4434"/>
                  <a:pt x="16690" y="4497"/>
                </a:cubicBezTo>
                <a:cubicBezTo>
                  <a:pt x="16713" y="4520"/>
                  <a:pt x="16751" y="4542"/>
                  <a:pt x="16783" y="4542"/>
                </a:cubicBezTo>
                <a:cubicBezTo>
                  <a:pt x="16796" y="4542"/>
                  <a:pt x="16808" y="4538"/>
                  <a:pt x="16817" y="4529"/>
                </a:cubicBezTo>
                <a:lnTo>
                  <a:pt x="16975" y="4529"/>
                </a:lnTo>
                <a:cubicBezTo>
                  <a:pt x="17102" y="4529"/>
                  <a:pt x="17197" y="4466"/>
                  <a:pt x="17260" y="4371"/>
                </a:cubicBezTo>
                <a:cubicBezTo>
                  <a:pt x="17324" y="4276"/>
                  <a:pt x="17355" y="4212"/>
                  <a:pt x="17387" y="4149"/>
                </a:cubicBezTo>
                <a:cubicBezTo>
                  <a:pt x="17387" y="4117"/>
                  <a:pt x="17387" y="4117"/>
                  <a:pt x="17387" y="4117"/>
                </a:cubicBezTo>
                <a:cubicBezTo>
                  <a:pt x="17387" y="3959"/>
                  <a:pt x="17260" y="3801"/>
                  <a:pt x="17007" y="3801"/>
                </a:cubicBezTo>
                <a:lnTo>
                  <a:pt x="16025" y="3801"/>
                </a:lnTo>
                <a:cubicBezTo>
                  <a:pt x="15962" y="3832"/>
                  <a:pt x="15899" y="3832"/>
                  <a:pt x="15804" y="3896"/>
                </a:cubicBezTo>
                <a:cubicBezTo>
                  <a:pt x="15740" y="3991"/>
                  <a:pt x="15740" y="4054"/>
                  <a:pt x="15740" y="4149"/>
                </a:cubicBezTo>
                <a:cubicBezTo>
                  <a:pt x="15740" y="4244"/>
                  <a:pt x="15772" y="4339"/>
                  <a:pt x="15772" y="4402"/>
                </a:cubicBezTo>
                <a:cubicBezTo>
                  <a:pt x="15740" y="4434"/>
                  <a:pt x="15740" y="4466"/>
                  <a:pt x="15740" y="4466"/>
                </a:cubicBezTo>
                <a:cubicBezTo>
                  <a:pt x="15740" y="4529"/>
                  <a:pt x="15772" y="4561"/>
                  <a:pt x="15804" y="4624"/>
                </a:cubicBezTo>
                <a:cubicBezTo>
                  <a:pt x="15804" y="4624"/>
                  <a:pt x="15804" y="4624"/>
                  <a:pt x="15804" y="4656"/>
                </a:cubicBezTo>
                <a:lnTo>
                  <a:pt x="15772" y="4656"/>
                </a:lnTo>
                <a:cubicBezTo>
                  <a:pt x="15709" y="4656"/>
                  <a:pt x="15645" y="4670"/>
                  <a:pt x="15582" y="4670"/>
                </a:cubicBezTo>
                <a:cubicBezTo>
                  <a:pt x="15550" y="4670"/>
                  <a:pt x="15518" y="4666"/>
                  <a:pt x="15487" y="4656"/>
                </a:cubicBezTo>
                <a:cubicBezTo>
                  <a:pt x="15518" y="4656"/>
                  <a:pt x="15518" y="4656"/>
                  <a:pt x="15550" y="4624"/>
                </a:cubicBezTo>
                <a:cubicBezTo>
                  <a:pt x="15582" y="4592"/>
                  <a:pt x="15645" y="4561"/>
                  <a:pt x="15645" y="4466"/>
                </a:cubicBezTo>
                <a:cubicBezTo>
                  <a:pt x="15677" y="4371"/>
                  <a:pt x="15709" y="4054"/>
                  <a:pt x="15709" y="4054"/>
                </a:cubicBezTo>
                <a:cubicBezTo>
                  <a:pt x="15740" y="4022"/>
                  <a:pt x="15740" y="4022"/>
                  <a:pt x="15709" y="3991"/>
                </a:cubicBezTo>
                <a:cubicBezTo>
                  <a:pt x="15709" y="3991"/>
                  <a:pt x="15677" y="3832"/>
                  <a:pt x="15487" y="3801"/>
                </a:cubicBezTo>
                <a:cubicBezTo>
                  <a:pt x="15455" y="3801"/>
                  <a:pt x="15423" y="3832"/>
                  <a:pt x="15360" y="3832"/>
                </a:cubicBezTo>
                <a:cubicBezTo>
                  <a:pt x="15265" y="3927"/>
                  <a:pt x="15233" y="3927"/>
                  <a:pt x="15202" y="3927"/>
                </a:cubicBezTo>
                <a:lnTo>
                  <a:pt x="15170" y="3927"/>
                </a:lnTo>
                <a:cubicBezTo>
                  <a:pt x="15170" y="3927"/>
                  <a:pt x="15138" y="3864"/>
                  <a:pt x="15107" y="3801"/>
                </a:cubicBezTo>
                <a:cubicBezTo>
                  <a:pt x="15075" y="3769"/>
                  <a:pt x="14980" y="3674"/>
                  <a:pt x="14885" y="3674"/>
                </a:cubicBezTo>
                <a:lnTo>
                  <a:pt x="14822" y="3674"/>
                </a:lnTo>
                <a:cubicBezTo>
                  <a:pt x="14568" y="3737"/>
                  <a:pt x="14505" y="3959"/>
                  <a:pt x="14473" y="3959"/>
                </a:cubicBezTo>
                <a:cubicBezTo>
                  <a:pt x="14442" y="3991"/>
                  <a:pt x="14347" y="4022"/>
                  <a:pt x="14315" y="4022"/>
                </a:cubicBezTo>
                <a:cubicBezTo>
                  <a:pt x="14252" y="3991"/>
                  <a:pt x="13998" y="3801"/>
                  <a:pt x="13998" y="3801"/>
                </a:cubicBezTo>
                <a:cubicBezTo>
                  <a:pt x="13998" y="3801"/>
                  <a:pt x="13967" y="3769"/>
                  <a:pt x="13967" y="3769"/>
                </a:cubicBezTo>
                <a:cubicBezTo>
                  <a:pt x="14062" y="3769"/>
                  <a:pt x="14188" y="3706"/>
                  <a:pt x="14252" y="3706"/>
                </a:cubicBezTo>
                <a:cubicBezTo>
                  <a:pt x="14283" y="3706"/>
                  <a:pt x="14283" y="3737"/>
                  <a:pt x="14283" y="3737"/>
                </a:cubicBezTo>
                <a:cubicBezTo>
                  <a:pt x="14347" y="3769"/>
                  <a:pt x="14410" y="3801"/>
                  <a:pt x="14442" y="3801"/>
                </a:cubicBezTo>
                <a:cubicBezTo>
                  <a:pt x="14505" y="3801"/>
                  <a:pt x="14568" y="3769"/>
                  <a:pt x="14600" y="3737"/>
                </a:cubicBezTo>
                <a:cubicBezTo>
                  <a:pt x="14663" y="3706"/>
                  <a:pt x="14695" y="3674"/>
                  <a:pt x="14695" y="3579"/>
                </a:cubicBezTo>
                <a:lnTo>
                  <a:pt x="14695" y="3547"/>
                </a:lnTo>
                <a:cubicBezTo>
                  <a:pt x="14695" y="3515"/>
                  <a:pt x="14727" y="3420"/>
                  <a:pt x="14727" y="3325"/>
                </a:cubicBezTo>
                <a:cubicBezTo>
                  <a:pt x="14727" y="3294"/>
                  <a:pt x="14727" y="3230"/>
                  <a:pt x="14695" y="3167"/>
                </a:cubicBezTo>
                <a:cubicBezTo>
                  <a:pt x="14663" y="3104"/>
                  <a:pt x="14600" y="3072"/>
                  <a:pt x="14537" y="3040"/>
                </a:cubicBez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23"/>
          <p:cNvSpPr/>
          <p:nvPr/>
        </p:nvSpPr>
        <p:spPr>
          <a:xfrm flipH="1">
            <a:off x="6106406" y="2412126"/>
            <a:ext cx="1448232" cy="914411"/>
          </a:xfrm>
          <a:custGeom>
            <a:avLst/>
            <a:gdLst/>
            <a:ahLst/>
            <a:cxnLst/>
            <a:rect l="l" t="t" r="r" b="b"/>
            <a:pathLst>
              <a:path w="1" h="22866" fill="none" extrusionOk="0">
                <a:moveTo>
                  <a:pt x="1" y="0"/>
                </a:moveTo>
                <a:lnTo>
                  <a:pt x="1" y="22865"/>
                </a:lnTo>
              </a:path>
            </a:pathLst>
          </a:custGeom>
          <a:noFill/>
          <a:ln w="10300" cap="rnd" cmpd="sng">
            <a:solidFill>
              <a:srgbClr val="376B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0" name="Google Shape;1750;p23"/>
          <p:cNvSpPr/>
          <p:nvPr/>
        </p:nvSpPr>
        <p:spPr>
          <a:xfrm>
            <a:off x="545125" y="3455075"/>
            <a:ext cx="5688065" cy="1282621"/>
          </a:xfrm>
          <a:custGeom>
            <a:avLst/>
            <a:gdLst/>
            <a:ahLst/>
            <a:cxnLst/>
            <a:rect l="l" t="t" r="r" b="b"/>
            <a:pathLst>
              <a:path w="182193" h="36199" extrusionOk="0">
                <a:moveTo>
                  <a:pt x="0" y="1"/>
                </a:moveTo>
                <a:lnTo>
                  <a:pt x="0" y="36198"/>
                </a:lnTo>
                <a:lnTo>
                  <a:pt x="182192" y="36198"/>
                </a:lnTo>
                <a:lnTo>
                  <a:pt x="182192" y="1"/>
                </a:lnTo>
                <a:close/>
              </a:path>
            </a:pathLst>
          </a:custGeom>
          <a:solidFill>
            <a:srgbClr val="F285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1" name="Google Shape;1751;p23"/>
          <p:cNvGrpSpPr/>
          <p:nvPr/>
        </p:nvGrpSpPr>
        <p:grpSpPr>
          <a:xfrm>
            <a:off x="1782992" y="3927217"/>
            <a:ext cx="439015" cy="439015"/>
            <a:chOff x="1887986" y="3937957"/>
            <a:chExt cx="429313" cy="429313"/>
          </a:xfrm>
        </p:grpSpPr>
        <p:sp>
          <p:nvSpPr>
            <p:cNvPr id="1752" name="Google Shape;1752;p23"/>
            <p:cNvSpPr/>
            <p:nvPr/>
          </p:nvSpPr>
          <p:spPr>
            <a:xfrm>
              <a:off x="1887986" y="3937957"/>
              <a:ext cx="429313" cy="429313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31" y="0"/>
                  </a:moveTo>
                  <a:cubicBezTo>
                    <a:pt x="3168" y="0"/>
                    <a:pt x="1" y="3167"/>
                    <a:pt x="1" y="7031"/>
                  </a:cubicBezTo>
                  <a:cubicBezTo>
                    <a:pt x="1" y="10926"/>
                    <a:pt x="3168" y="14061"/>
                    <a:pt x="7031" y="14061"/>
                  </a:cubicBezTo>
                  <a:cubicBezTo>
                    <a:pt x="10927" y="14061"/>
                    <a:pt x="14062" y="10926"/>
                    <a:pt x="14062" y="7031"/>
                  </a:cubicBezTo>
                  <a:cubicBezTo>
                    <a:pt x="14062" y="3167"/>
                    <a:pt x="10927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3"/>
            <p:cNvSpPr/>
            <p:nvPr/>
          </p:nvSpPr>
          <p:spPr>
            <a:xfrm>
              <a:off x="2039781" y="3971784"/>
              <a:ext cx="74493" cy="74493"/>
            </a:xfrm>
            <a:custGeom>
              <a:avLst/>
              <a:gdLst/>
              <a:ahLst/>
              <a:cxnLst/>
              <a:rect l="l" t="t" r="r" b="b"/>
              <a:pathLst>
                <a:path w="2440" h="2440" extrusionOk="0">
                  <a:moveTo>
                    <a:pt x="1521" y="1"/>
                  </a:moveTo>
                  <a:lnTo>
                    <a:pt x="729" y="64"/>
                  </a:lnTo>
                  <a:lnTo>
                    <a:pt x="666" y="602"/>
                  </a:lnTo>
                  <a:cubicBezTo>
                    <a:pt x="666" y="634"/>
                    <a:pt x="634" y="697"/>
                    <a:pt x="603" y="697"/>
                  </a:cubicBezTo>
                  <a:cubicBezTo>
                    <a:pt x="381" y="856"/>
                    <a:pt x="191" y="1014"/>
                    <a:pt x="64" y="1204"/>
                  </a:cubicBezTo>
                  <a:cubicBezTo>
                    <a:pt x="32" y="1521"/>
                    <a:pt x="1" y="1932"/>
                    <a:pt x="1" y="2344"/>
                  </a:cubicBezTo>
                  <a:cubicBezTo>
                    <a:pt x="32" y="2376"/>
                    <a:pt x="64" y="2407"/>
                    <a:pt x="127" y="2439"/>
                  </a:cubicBezTo>
                  <a:cubicBezTo>
                    <a:pt x="127" y="2439"/>
                    <a:pt x="159" y="2407"/>
                    <a:pt x="159" y="2407"/>
                  </a:cubicBezTo>
                  <a:cubicBezTo>
                    <a:pt x="412" y="1711"/>
                    <a:pt x="1046" y="951"/>
                    <a:pt x="2439" y="761"/>
                  </a:cubicBezTo>
                  <a:cubicBezTo>
                    <a:pt x="2123" y="476"/>
                    <a:pt x="1838" y="476"/>
                    <a:pt x="1838" y="476"/>
                  </a:cubicBezTo>
                  <a:cubicBezTo>
                    <a:pt x="1774" y="476"/>
                    <a:pt x="1679" y="444"/>
                    <a:pt x="1648" y="412"/>
                  </a:cubicBezTo>
                  <a:cubicBezTo>
                    <a:pt x="1616" y="381"/>
                    <a:pt x="1521" y="349"/>
                    <a:pt x="1521" y="317"/>
                  </a:cubicBezTo>
                  <a:lnTo>
                    <a:pt x="1521" y="1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3"/>
            <p:cNvSpPr/>
            <p:nvPr/>
          </p:nvSpPr>
          <p:spPr>
            <a:xfrm>
              <a:off x="1997252" y="3981462"/>
              <a:ext cx="35812" cy="58038"/>
            </a:xfrm>
            <a:custGeom>
              <a:avLst/>
              <a:gdLst/>
              <a:ahLst/>
              <a:cxnLst/>
              <a:rect l="l" t="t" r="r" b="b"/>
              <a:pathLst>
                <a:path w="1173" h="1901" extrusionOk="0">
                  <a:moveTo>
                    <a:pt x="570" y="0"/>
                  </a:moveTo>
                  <a:cubicBezTo>
                    <a:pt x="317" y="412"/>
                    <a:pt x="127" y="1204"/>
                    <a:pt x="0" y="1837"/>
                  </a:cubicBezTo>
                  <a:cubicBezTo>
                    <a:pt x="127" y="1805"/>
                    <a:pt x="254" y="1805"/>
                    <a:pt x="380" y="1805"/>
                  </a:cubicBezTo>
                  <a:cubicBezTo>
                    <a:pt x="602" y="1805"/>
                    <a:pt x="824" y="1837"/>
                    <a:pt x="1045" y="1900"/>
                  </a:cubicBezTo>
                  <a:cubicBezTo>
                    <a:pt x="1077" y="1235"/>
                    <a:pt x="1140" y="602"/>
                    <a:pt x="1172" y="349"/>
                  </a:cubicBezTo>
                  <a:lnTo>
                    <a:pt x="570" y="0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3"/>
            <p:cNvSpPr/>
            <p:nvPr/>
          </p:nvSpPr>
          <p:spPr>
            <a:xfrm>
              <a:off x="2112289" y="4023991"/>
              <a:ext cx="87072" cy="76417"/>
            </a:xfrm>
            <a:custGeom>
              <a:avLst/>
              <a:gdLst/>
              <a:ahLst/>
              <a:cxnLst/>
              <a:rect l="l" t="t" r="r" b="b"/>
              <a:pathLst>
                <a:path w="2852" h="2503" extrusionOk="0">
                  <a:moveTo>
                    <a:pt x="2154" y="1"/>
                  </a:moveTo>
                  <a:lnTo>
                    <a:pt x="1774" y="96"/>
                  </a:lnTo>
                  <a:lnTo>
                    <a:pt x="1806" y="222"/>
                  </a:lnTo>
                  <a:cubicBezTo>
                    <a:pt x="1838" y="286"/>
                    <a:pt x="1806" y="317"/>
                    <a:pt x="1774" y="381"/>
                  </a:cubicBezTo>
                  <a:cubicBezTo>
                    <a:pt x="1774" y="412"/>
                    <a:pt x="1711" y="444"/>
                    <a:pt x="1648" y="444"/>
                  </a:cubicBezTo>
                  <a:cubicBezTo>
                    <a:pt x="1331" y="444"/>
                    <a:pt x="444" y="571"/>
                    <a:pt x="254" y="1014"/>
                  </a:cubicBezTo>
                  <a:cubicBezTo>
                    <a:pt x="1" y="1553"/>
                    <a:pt x="666" y="1933"/>
                    <a:pt x="761" y="1996"/>
                  </a:cubicBezTo>
                  <a:cubicBezTo>
                    <a:pt x="1268" y="2123"/>
                    <a:pt x="1679" y="2281"/>
                    <a:pt x="2028" y="2503"/>
                  </a:cubicBezTo>
                  <a:cubicBezTo>
                    <a:pt x="2154" y="2028"/>
                    <a:pt x="2376" y="1457"/>
                    <a:pt x="2851" y="1267"/>
                  </a:cubicBezTo>
                  <a:lnTo>
                    <a:pt x="2756" y="982"/>
                  </a:lnTo>
                  <a:cubicBezTo>
                    <a:pt x="2535" y="1014"/>
                    <a:pt x="2218" y="1077"/>
                    <a:pt x="2059" y="1204"/>
                  </a:cubicBezTo>
                  <a:cubicBezTo>
                    <a:pt x="2044" y="1220"/>
                    <a:pt x="2012" y="1228"/>
                    <a:pt x="1980" y="1228"/>
                  </a:cubicBezTo>
                  <a:cubicBezTo>
                    <a:pt x="1949" y="1228"/>
                    <a:pt x="1917" y="1220"/>
                    <a:pt x="1901" y="1204"/>
                  </a:cubicBezTo>
                  <a:cubicBezTo>
                    <a:pt x="1838" y="1172"/>
                    <a:pt x="1806" y="1077"/>
                    <a:pt x="1838" y="1014"/>
                  </a:cubicBezTo>
                  <a:cubicBezTo>
                    <a:pt x="1838" y="951"/>
                    <a:pt x="1964" y="507"/>
                    <a:pt x="2281" y="254"/>
                  </a:cubicBezTo>
                  <a:lnTo>
                    <a:pt x="2154" y="1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3"/>
            <p:cNvSpPr/>
            <p:nvPr/>
          </p:nvSpPr>
          <p:spPr>
            <a:xfrm>
              <a:off x="1962448" y="4046247"/>
              <a:ext cx="69639" cy="92842"/>
            </a:xfrm>
            <a:custGeom>
              <a:avLst/>
              <a:gdLst/>
              <a:ahLst/>
              <a:cxnLst/>
              <a:rect l="l" t="t" r="r" b="b"/>
              <a:pathLst>
                <a:path w="2281" h="3041" extrusionOk="0">
                  <a:moveTo>
                    <a:pt x="1520" y="0"/>
                  </a:moveTo>
                  <a:cubicBezTo>
                    <a:pt x="1140" y="0"/>
                    <a:pt x="760" y="158"/>
                    <a:pt x="475" y="443"/>
                  </a:cubicBezTo>
                  <a:cubicBezTo>
                    <a:pt x="0" y="919"/>
                    <a:pt x="95" y="2249"/>
                    <a:pt x="222" y="3040"/>
                  </a:cubicBezTo>
                  <a:cubicBezTo>
                    <a:pt x="285" y="2819"/>
                    <a:pt x="349" y="2597"/>
                    <a:pt x="412" y="2407"/>
                  </a:cubicBezTo>
                  <a:cubicBezTo>
                    <a:pt x="887" y="1077"/>
                    <a:pt x="1710" y="443"/>
                    <a:pt x="2280" y="158"/>
                  </a:cubicBezTo>
                  <a:cubicBezTo>
                    <a:pt x="2027" y="63"/>
                    <a:pt x="1774" y="0"/>
                    <a:pt x="1520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3"/>
            <p:cNvSpPr/>
            <p:nvPr/>
          </p:nvSpPr>
          <p:spPr>
            <a:xfrm>
              <a:off x="2077485" y="4097476"/>
              <a:ext cx="137324" cy="227235"/>
            </a:xfrm>
            <a:custGeom>
              <a:avLst/>
              <a:gdLst/>
              <a:ahLst/>
              <a:cxnLst/>
              <a:rect l="l" t="t" r="r" b="b"/>
              <a:pathLst>
                <a:path w="4498" h="7443" extrusionOk="0">
                  <a:moveTo>
                    <a:pt x="2154" y="1"/>
                  </a:moveTo>
                  <a:lnTo>
                    <a:pt x="2154" y="1"/>
                  </a:lnTo>
                  <a:cubicBezTo>
                    <a:pt x="2281" y="317"/>
                    <a:pt x="2408" y="887"/>
                    <a:pt x="2313" y="1489"/>
                  </a:cubicBezTo>
                  <a:cubicBezTo>
                    <a:pt x="2281" y="1616"/>
                    <a:pt x="2249" y="2471"/>
                    <a:pt x="2756" y="2819"/>
                  </a:cubicBezTo>
                  <a:cubicBezTo>
                    <a:pt x="2862" y="2912"/>
                    <a:pt x="2985" y="2955"/>
                    <a:pt x="3112" y="2955"/>
                  </a:cubicBezTo>
                  <a:cubicBezTo>
                    <a:pt x="3290" y="2955"/>
                    <a:pt x="3477" y="2872"/>
                    <a:pt x="3643" y="2724"/>
                  </a:cubicBezTo>
                  <a:cubicBezTo>
                    <a:pt x="3675" y="2692"/>
                    <a:pt x="3714" y="2677"/>
                    <a:pt x="3754" y="2677"/>
                  </a:cubicBezTo>
                  <a:cubicBezTo>
                    <a:pt x="3793" y="2677"/>
                    <a:pt x="3833" y="2692"/>
                    <a:pt x="3865" y="2724"/>
                  </a:cubicBezTo>
                  <a:cubicBezTo>
                    <a:pt x="3928" y="2787"/>
                    <a:pt x="3928" y="2882"/>
                    <a:pt x="3865" y="2946"/>
                  </a:cubicBezTo>
                  <a:cubicBezTo>
                    <a:pt x="3675" y="3136"/>
                    <a:pt x="3453" y="3231"/>
                    <a:pt x="3231" y="3262"/>
                  </a:cubicBezTo>
                  <a:cubicBezTo>
                    <a:pt x="3516" y="3769"/>
                    <a:pt x="3294" y="4466"/>
                    <a:pt x="3263" y="4498"/>
                  </a:cubicBezTo>
                  <a:cubicBezTo>
                    <a:pt x="3263" y="4561"/>
                    <a:pt x="3199" y="4624"/>
                    <a:pt x="3104" y="4624"/>
                  </a:cubicBezTo>
                  <a:cubicBezTo>
                    <a:pt x="3104" y="4624"/>
                    <a:pt x="3073" y="4593"/>
                    <a:pt x="3073" y="4593"/>
                  </a:cubicBezTo>
                  <a:cubicBezTo>
                    <a:pt x="2978" y="4561"/>
                    <a:pt x="2946" y="4498"/>
                    <a:pt x="2978" y="4403"/>
                  </a:cubicBezTo>
                  <a:cubicBezTo>
                    <a:pt x="2978" y="4403"/>
                    <a:pt x="3263" y="3452"/>
                    <a:pt x="2724" y="3199"/>
                  </a:cubicBezTo>
                  <a:cubicBezTo>
                    <a:pt x="2313" y="3009"/>
                    <a:pt x="2123" y="2629"/>
                    <a:pt x="2028" y="2249"/>
                  </a:cubicBezTo>
                  <a:cubicBezTo>
                    <a:pt x="1996" y="2344"/>
                    <a:pt x="1933" y="2439"/>
                    <a:pt x="1901" y="2566"/>
                  </a:cubicBezTo>
                  <a:cubicBezTo>
                    <a:pt x="1838" y="2692"/>
                    <a:pt x="1743" y="2819"/>
                    <a:pt x="1679" y="2946"/>
                  </a:cubicBezTo>
                  <a:cubicBezTo>
                    <a:pt x="1014" y="4181"/>
                    <a:pt x="1" y="6049"/>
                    <a:pt x="508" y="7253"/>
                  </a:cubicBezTo>
                  <a:cubicBezTo>
                    <a:pt x="856" y="7379"/>
                    <a:pt x="1204" y="7443"/>
                    <a:pt x="1489" y="7443"/>
                  </a:cubicBezTo>
                  <a:cubicBezTo>
                    <a:pt x="2344" y="7443"/>
                    <a:pt x="2978" y="6936"/>
                    <a:pt x="3326" y="5923"/>
                  </a:cubicBezTo>
                  <a:cubicBezTo>
                    <a:pt x="3991" y="4149"/>
                    <a:pt x="4498" y="2439"/>
                    <a:pt x="3865" y="1236"/>
                  </a:cubicBezTo>
                  <a:cubicBezTo>
                    <a:pt x="3548" y="666"/>
                    <a:pt x="2978" y="254"/>
                    <a:pt x="2154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3"/>
            <p:cNvSpPr/>
            <p:nvPr/>
          </p:nvSpPr>
          <p:spPr>
            <a:xfrm>
              <a:off x="1949870" y="4004665"/>
              <a:ext cx="206932" cy="309422"/>
            </a:xfrm>
            <a:custGeom>
              <a:avLst/>
              <a:gdLst/>
              <a:ahLst/>
              <a:cxnLst/>
              <a:rect l="l" t="t" r="r" b="b"/>
              <a:pathLst>
                <a:path w="6778" h="10135" extrusionOk="0">
                  <a:moveTo>
                    <a:pt x="5986" y="0"/>
                  </a:moveTo>
                  <a:cubicBezTo>
                    <a:pt x="5036" y="0"/>
                    <a:pt x="3833" y="254"/>
                    <a:pt x="3357" y="1552"/>
                  </a:cubicBezTo>
                  <a:cubicBezTo>
                    <a:pt x="3357" y="1584"/>
                    <a:pt x="3294" y="1615"/>
                    <a:pt x="3262" y="1647"/>
                  </a:cubicBezTo>
                  <a:cubicBezTo>
                    <a:pt x="3199" y="1647"/>
                    <a:pt x="1774" y="2027"/>
                    <a:pt x="1141" y="3896"/>
                  </a:cubicBezTo>
                  <a:cubicBezTo>
                    <a:pt x="792" y="4846"/>
                    <a:pt x="1" y="7126"/>
                    <a:pt x="2946" y="9311"/>
                  </a:cubicBezTo>
                  <a:cubicBezTo>
                    <a:pt x="3421" y="9659"/>
                    <a:pt x="3864" y="9944"/>
                    <a:pt x="4308" y="10134"/>
                  </a:cubicBezTo>
                  <a:cubicBezTo>
                    <a:pt x="3991" y="8836"/>
                    <a:pt x="4878" y="7158"/>
                    <a:pt x="5511" y="5954"/>
                  </a:cubicBezTo>
                  <a:lnTo>
                    <a:pt x="5511" y="5954"/>
                  </a:lnTo>
                  <a:cubicBezTo>
                    <a:pt x="5353" y="6017"/>
                    <a:pt x="5163" y="6049"/>
                    <a:pt x="4973" y="6112"/>
                  </a:cubicBezTo>
                  <a:cubicBezTo>
                    <a:pt x="4878" y="6144"/>
                    <a:pt x="4814" y="6144"/>
                    <a:pt x="4751" y="6176"/>
                  </a:cubicBezTo>
                  <a:cubicBezTo>
                    <a:pt x="4593" y="6239"/>
                    <a:pt x="4434" y="6271"/>
                    <a:pt x="4308" y="6334"/>
                  </a:cubicBezTo>
                  <a:cubicBezTo>
                    <a:pt x="4244" y="6366"/>
                    <a:pt x="4213" y="6397"/>
                    <a:pt x="4149" y="6429"/>
                  </a:cubicBezTo>
                  <a:cubicBezTo>
                    <a:pt x="3706" y="6714"/>
                    <a:pt x="3738" y="7316"/>
                    <a:pt x="3738" y="7316"/>
                  </a:cubicBezTo>
                  <a:cubicBezTo>
                    <a:pt x="3769" y="7411"/>
                    <a:pt x="3706" y="7474"/>
                    <a:pt x="3611" y="7506"/>
                  </a:cubicBezTo>
                  <a:lnTo>
                    <a:pt x="3579" y="7506"/>
                  </a:lnTo>
                  <a:cubicBezTo>
                    <a:pt x="3516" y="7506"/>
                    <a:pt x="3421" y="7443"/>
                    <a:pt x="3421" y="7348"/>
                  </a:cubicBezTo>
                  <a:cubicBezTo>
                    <a:pt x="3421" y="7316"/>
                    <a:pt x="3389" y="6936"/>
                    <a:pt x="3611" y="6556"/>
                  </a:cubicBezTo>
                  <a:lnTo>
                    <a:pt x="3611" y="6556"/>
                  </a:lnTo>
                  <a:cubicBezTo>
                    <a:pt x="3136" y="6714"/>
                    <a:pt x="2724" y="6777"/>
                    <a:pt x="2344" y="6777"/>
                  </a:cubicBezTo>
                  <a:cubicBezTo>
                    <a:pt x="2249" y="6777"/>
                    <a:pt x="2186" y="6714"/>
                    <a:pt x="2186" y="6619"/>
                  </a:cubicBezTo>
                  <a:cubicBezTo>
                    <a:pt x="2186" y="6524"/>
                    <a:pt x="2249" y="6461"/>
                    <a:pt x="2344" y="6461"/>
                  </a:cubicBezTo>
                  <a:cubicBezTo>
                    <a:pt x="2661" y="6461"/>
                    <a:pt x="3041" y="6397"/>
                    <a:pt x="3421" y="6271"/>
                  </a:cubicBezTo>
                  <a:cubicBezTo>
                    <a:pt x="2724" y="6271"/>
                    <a:pt x="2566" y="6049"/>
                    <a:pt x="2502" y="5954"/>
                  </a:cubicBezTo>
                  <a:cubicBezTo>
                    <a:pt x="2471" y="5891"/>
                    <a:pt x="2471" y="5796"/>
                    <a:pt x="2566" y="5732"/>
                  </a:cubicBezTo>
                  <a:cubicBezTo>
                    <a:pt x="2592" y="5719"/>
                    <a:pt x="2624" y="5712"/>
                    <a:pt x="2656" y="5712"/>
                  </a:cubicBezTo>
                  <a:cubicBezTo>
                    <a:pt x="2702" y="5712"/>
                    <a:pt x="2750" y="5727"/>
                    <a:pt x="2787" y="5764"/>
                  </a:cubicBezTo>
                  <a:cubicBezTo>
                    <a:pt x="2809" y="5829"/>
                    <a:pt x="2966" y="5954"/>
                    <a:pt x="3554" y="5954"/>
                  </a:cubicBezTo>
                  <a:cubicBezTo>
                    <a:pt x="3822" y="5954"/>
                    <a:pt x="4180" y="5928"/>
                    <a:pt x="4656" y="5859"/>
                  </a:cubicBezTo>
                  <a:lnTo>
                    <a:pt x="4878" y="5796"/>
                  </a:lnTo>
                  <a:cubicBezTo>
                    <a:pt x="5226" y="5701"/>
                    <a:pt x="5543" y="5637"/>
                    <a:pt x="5796" y="5416"/>
                  </a:cubicBezTo>
                  <a:cubicBezTo>
                    <a:pt x="5891" y="5289"/>
                    <a:pt x="5954" y="5131"/>
                    <a:pt x="5986" y="5036"/>
                  </a:cubicBezTo>
                  <a:cubicBezTo>
                    <a:pt x="6429" y="4086"/>
                    <a:pt x="6018" y="3104"/>
                    <a:pt x="5923" y="2914"/>
                  </a:cubicBezTo>
                  <a:cubicBezTo>
                    <a:pt x="5543" y="2692"/>
                    <a:pt x="4973" y="2186"/>
                    <a:pt x="5258" y="1520"/>
                  </a:cubicBezTo>
                  <a:cubicBezTo>
                    <a:pt x="5511" y="950"/>
                    <a:pt x="6366" y="792"/>
                    <a:pt x="6778" y="760"/>
                  </a:cubicBezTo>
                  <a:lnTo>
                    <a:pt x="6556" y="0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9" name="Google Shape;1759;p23"/>
          <p:cNvGrpSpPr/>
          <p:nvPr/>
        </p:nvGrpSpPr>
        <p:grpSpPr>
          <a:xfrm>
            <a:off x="2707447" y="3927217"/>
            <a:ext cx="439015" cy="439015"/>
            <a:chOff x="2792009" y="3937957"/>
            <a:chExt cx="429313" cy="429313"/>
          </a:xfrm>
        </p:grpSpPr>
        <p:sp>
          <p:nvSpPr>
            <p:cNvPr id="1760" name="Google Shape;1760;p23"/>
            <p:cNvSpPr/>
            <p:nvPr/>
          </p:nvSpPr>
          <p:spPr>
            <a:xfrm>
              <a:off x="2792009" y="3937957"/>
              <a:ext cx="429313" cy="429313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31" y="0"/>
                  </a:moveTo>
                  <a:cubicBezTo>
                    <a:pt x="3136" y="0"/>
                    <a:pt x="0" y="3167"/>
                    <a:pt x="0" y="7031"/>
                  </a:cubicBezTo>
                  <a:cubicBezTo>
                    <a:pt x="0" y="10926"/>
                    <a:pt x="3136" y="14061"/>
                    <a:pt x="7031" y="14061"/>
                  </a:cubicBezTo>
                  <a:cubicBezTo>
                    <a:pt x="10926" y="14061"/>
                    <a:pt x="14061" y="10926"/>
                    <a:pt x="14061" y="7031"/>
                  </a:cubicBezTo>
                  <a:cubicBezTo>
                    <a:pt x="14061" y="3167"/>
                    <a:pt x="10926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3"/>
            <p:cNvSpPr/>
            <p:nvPr/>
          </p:nvSpPr>
          <p:spPr>
            <a:xfrm>
              <a:off x="2836492" y="4052902"/>
              <a:ext cx="336471" cy="178997"/>
            </a:xfrm>
            <a:custGeom>
              <a:avLst/>
              <a:gdLst/>
              <a:ahLst/>
              <a:cxnLst/>
              <a:rect l="l" t="t" r="r" b="b"/>
              <a:pathLst>
                <a:path w="11021" h="5863" extrusionOk="0">
                  <a:moveTo>
                    <a:pt x="5612" y="412"/>
                  </a:moveTo>
                  <a:cubicBezTo>
                    <a:pt x="7313" y="412"/>
                    <a:pt x="8927" y="1203"/>
                    <a:pt x="10483" y="2727"/>
                  </a:cubicBezTo>
                  <a:cubicBezTo>
                    <a:pt x="10039" y="3266"/>
                    <a:pt x="8139" y="5388"/>
                    <a:pt x="5606" y="5451"/>
                  </a:cubicBezTo>
                  <a:cubicBezTo>
                    <a:pt x="5549" y="5453"/>
                    <a:pt x="5493" y="5454"/>
                    <a:pt x="5437" y="5454"/>
                  </a:cubicBezTo>
                  <a:cubicBezTo>
                    <a:pt x="3754" y="5454"/>
                    <a:pt x="2102" y="4534"/>
                    <a:pt x="538" y="2696"/>
                  </a:cubicBezTo>
                  <a:cubicBezTo>
                    <a:pt x="1014" y="2221"/>
                    <a:pt x="2914" y="479"/>
                    <a:pt x="5416" y="415"/>
                  </a:cubicBezTo>
                  <a:cubicBezTo>
                    <a:pt x="5481" y="413"/>
                    <a:pt x="5547" y="412"/>
                    <a:pt x="5612" y="412"/>
                  </a:cubicBezTo>
                  <a:close/>
                  <a:moveTo>
                    <a:pt x="5577" y="1"/>
                  </a:moveTo>
                  <a:cubicBezTo>
                    <a:pt x="5513" y="1"/>
                    <a:pt x="5448" y="2"/>
                    <a:pt x="5384" y="4"/>
                  </a:cubicBezTo>
                  <a:cubicBezTo>
                    <a:pt x="2312" y="99"/>
                    <a:pt x="190" y="2474"/>
                    <a:pt x="95" y="2569"/>
                  </a:cubicBezTo>
                  <a:lnTo>
                    <a:pt x="0" y="2696"/>
                  </a:lnTo>
                  <a:lnTo>
                    <a:pt x="95" y="2822"/>
                  </a:lnTo>
                  <a:cubicBezTo>
                    <a:pt x="1805" y="4849"/>
                    <a:pt x="3610" y="5863"/>
                    <a:pt x="5447" y="5863"/>
                  </a:cubicBezTo>
                  <a:lnTo>
                    <a:pt x="5637" y="5863"/>
                  </a:lnTo>
                  <a:cubicBezTo>
                    <a:pt x="8709" y="5768"/>
                    <a:pt x="10831" y="2917"/>
                    <a:pt x="10894" y="2822"/>
                  </a:cubicBezTo>
                  <a:lnTo>
                    <a:pt x="11021" y="2664"/>
                  </a:lnTo>
                  <a:lnTo>
                    <a:pt x="10894" y="2569"/>
                  </a:lnTo>
                  <a:cubicBezTo>
                    <a:pt x="9211" y="885"/>
                    <a:pt x="7438" y="1"/>
                    <a:pt x="5577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3"/>
            <p:cNvSpPr/>
            <p:nvPr/>
          </p:nvSpPr>
          <p:spPr>
            <a:xfrm>
              <a:off x="2939927" y="4071373"/>
              <a:ext cx="139278" cy="139247"/>
            </a:xfrm>
            <a:custGeom>
              <a:avLst/>
              <a:gdLst/>
              <a:ahLst/>
              <a:cxnLst/>
              <a:rect l="l" t="t" r="r" b="b"/>
              <a:pathLst>
                <a:path w="4562" h="4561" extrusionOk="0">
                  <a:moveTo>
                    <a:pt x="2281" y="1"/>
                  </a:moveTo>
                  <a:cubicBezTo>
                    <a:pt x="1014" y="1"/>
                    <a:pt x="1" y="1014"/>
                    <a:pt x="1" y="2281"/>
                  </a:cubicBezTo>
                  <a:cubicBezTo>
                    <a:pt x="1" y="3547"/>
                    <a:pt x="1014" y="4561"/>
                    <a:pt x="2281" y="4561"/>
                  </a:cubicBezTo>
                  <a:cubicBezTo>
                    <a:pt x="3548" y="4561"/>
                    <a:pt x="4561" y="3547"/>
                    <a:pt x="4561" y="2281"/>
                  </a:cubicBezTo>
                  <a:cubicBezTo>
                    <a:pt x="4561" y="1014"/>
                    <a:pt x="3548" y="1"/>
                    <a:pt x="2281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3"/>
            <p:cNvSpPr/>
            <p:nvPr/>
          </p:nvSpPr>
          <p:spPr>
            <a:xfrm>
              <a:off x="2929303" y="4083890"/>
              <a:ext cx="50313" cy="50344"/>
            </a:xfrm>
            <a:custGeom>
              <a:avLst/>
              <a:gdLst/>
              <a:ahLst/>
              <a:cxnLst/>
              <a:rect l="l" t="t" r="r" b="b"/>
              <a:pathLst>
                <a:path w="1648" h="1649" extrusionOk="0">
                  <a:moveTo>
                    <a:pt x="875" y="0"/>
                  </a:moveTo>
                  <a:cubicBezTo>
                    <a:pt x="858" y="0"/>
                    <a:pt x="841" y="1"/>
                    <a:pt x="824" y="2"/>
                  </a:cubicBezTo>
                  <a:cubicBezTo>
                    <a:pt x="349" y="2"/>
                    <a:pt x="0" y="351"/>
                    <a:pt x="0" y="826"/>
                  </a:cubicBezTo>
                  <a:cubicBezTo>
                    <a:pt x="0" y="1269"/>
                    <a:pt x="349" y="1649"/>
                    <a:pt x="824" y="1649"/>
                  </a:cubicBezTo>
                  <a:cubicBezTo>
                    <a:pt x="1267" y="1649"/>
                    <a:pt x="1647" y="1269"/>
                    <a:pt x="1647" y="826"/>
                  </a:cubicBezTo>
                  <a:cubicBezTo>
                    <a:pt x="1647" y="369"/>
                    <a:pt x="1296" y="0"/>
                    <a:pt x="8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23"/>
          <p:cNvGrpSpPr/>
          <p:nvPr/>
        </p:nvGrpSpPr>
        <p:grpSpPr>
          <a:xfrm>
            <a:off x="3631870" y="3927217"/>
            <a:ext cx="439015" cy="439015"/>
            <a:chOff x="3696003" y="3937957"/>
            <a:chExt cx="429313" cy="429313"/>
          </a:xfrm>
        </p:grpSpPr>
        <p:sp>
          <p:nvSpPr>
            <p:cNvPr id="1765" name="Google Shape;1765;p23"/>
            <p:cNvSpPr/>
            <p:nvPr/>
          </p:nvSpPr>
          <p:spPr>
            <a:xfrm>
              <a:off x="3696003" y="3937957"/>
              <a:ext cx="429313" cy="429313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31" y="0"/>
                  </a:moveTo>
                  <a:cubicBezTo>
                    <a:pt x="3136" y="0"/>
                    <a:pt x="1" y="3167"/>
                    <a:pt x="1" y="7031"/>
                  </a:cubicBezTo>
                  <a:cubicBezTo>
                    <a:pt x="1" y="10926"/>
                    <a:pt x="3136" y="14061"/>
                    <a:pt x="7031" y="14061"/>
                  </a:cubicBezTo>
                  <a:cubicBezTo>
                    <a:pt x="10895" y="14061"/>
                    <a:pt x="14062" y="10926"/>
                    <a:pt x="14062" y="7031"/>
                  </a:cubicBezTo>
                  <a:cubicBezTo>
                    <a:pt x="14062" y="3167"/>
                    <a:pt x="10895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3"/>
            <p:cNvSpPr/>
            <p:nvPr/>
          </p:nvSpPr>
          <p:spPr>
            <a:xfrm>
              <a:off x="3752086" y="4010893"/>
              <a:ext cx="331678" cy="230685"/>
            </a:xfrm>
            <a:custGeom>
              <a:avLst/>
              <a:gdLst/>
              <a:ahLst/>
              <a:cxnLst/>
              <a:rect l="l" t="t" r="r" b="b"/>
              <a:pathLst>
                <a:path w="10864" h="7556" extrusionOk="0">
                  <a:moveTo>
                    <a:pt x="4717" y="0"/>
                  </a:moveTo>
                  <a:cubicBezTo>
                    <a:pt x="4125" y="0"/>
                    <a:pt x="3508" y="71"/>
                    <a:pt x="2851" y="208"/>
                  </a:cubicBezTo>
                  <a:cubicBezTo>
                    <a:pt x="1964" y="366"/>
                    <a:pt x="2091" y="525"/>
                    <a:pt x="1743" y="746"/>
                  </a:cubicBezTo>
                  <a:cubicBezTo>
                    <a:pt x="1299" y="1031"/>
                    <a:pt x="1046" y="1348"/>
                    <a:pt x="824" y="1791"/>
                  </a:cubicBezTo>
                  <a:cubicBezTo>
                    <a:pt x="349" y="2647"/>
                    <a:pt x="1" y="3818"/>
                    <a:pt x="222" y="4800"/>
                  </a:cubicBezTo>
                  <a:cubicBezTo>
                    <a:pt x="349" y="5338"/>
                    <a:pt x="824" y="6478"/>
                    <a:pt x="1457" y="6605"/>
                  </a:cubicBezTo>
                  <a:cubicBezTo>
                    <a:pt x="1964" y="6700"/>
                    <a:pt x="2503" y="6700"/>
                    <a:pt x="3009" y="6827"/>
                  </a:cubicBezTo>
                  <a:cubicBezTo>
                    <a:pt x="3484" y="6954"/>
                    <a:pt x="3896" y="7080"/>
                    <a:pt x="4308" y="7270"/>
                  </a:cubicBezTo>
                  <a:cubicBezTo>
                    <a:pt x="4693" y="7425"/>
                    <a:pt x="5267" y="7555"/>
                    <a:pt x="5807" y="7555"/>
                  </a:cubicBezTo>
                  <a:cubicBezTo>
                    <a:pt x="6154" y="7555"/>
                    <a:pt x="6486" y="7501"/>
                    <a:pt x="6746" y="7365"/>
                  </a:cubicBezTo>
                  <a:cubicBezTo>
                    <a:pt x="7126" y="7175"/>
                    <a:pt x="7253" y="6764"/>
                    <a:pt x="7601" y="6573"/>
                  </a:cubicBezTo>
                  <a:cubicBezTo>
                    <a:pt x="7823" y="6447"/>
                    <a:pt x="8045" y="6478"/>
                    <a:pt x="8298" y="6447"/>
                  </a:cubicBezTo>
                  <a:cubicBezTo>
                    <a:pt x="8773" y="6383"/>
                    <a:pt x="9343" y="6193"/>
                    <a:pt x="9723" y="5972"/>
                  </a:cubicBezTo>
                  <a:cubicBezTo>
                    <a:pt x="10768" y="5433"/>
                    <a:pt x="10863" y="4578"/>
                    <a:pt x="10737" y="3628"/>
                  </a:cubicBezTo>
                  <a:cubicBezTo>
                    <a:pt x="10642" y="2615"/>
                    <a:pt x="9343" y="1633"/>
                    <a:pt x="8456" y="1095"/>
                  </a:cubicBezTo>
                  <a:cubicBezTo>
                    <a:pt x="7232" y="351"/>
                    <a:pt x="6037" y="0"/>
                    <a:pt x="4717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3"/>
            <p:cNvSpPr/>
            <p:nvPr/>
          </p:nvSpPr>
          <p:spPr>
            <a:xfrm>
              <a:off x="3849752" y="4221245"/>
              <a:ext cx="977" cy="31"/>
            </a:xfrm>
            <a:custGeom>
              <a:avLst/>
              <a:gdLst/>
              <a:ahLst/>
              <a:cxnLst/>
              <a:rect l="l" t="t" r="r" b="b"/>
              <a:pathLst>
                <a:path w="32" h="1" extrusionOk="0">
                  <a:moveTo>
                    <a:pt x="0" y="0"/>
                  </a:moveTo>
                  <a:lnTo>
                    <a:pt x="32" y="0"/>
                  </a:lnTo>
                  <a:lnTo>
                    <a:pt x="32" y="0"/>
                  </a:lnTo>
                  <a:cubicBezTo>
                    <a:pt x="32" y="0"/>
                    <a:pt x="32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3"/>
            <p:cNvSpPr/>
            <p:nvPr/>
          </p:nvSpPr>
          <p:spPr>
            <a:xfrm>
              <a:off x="4040228" y="4081998"/>
              <a:ext cx="24180" cy="29034"/>
            </a:xfrm>
            <a:custGeom>
              <a:avLst/>
              <a:gdLst/>
              <a:ahLst/>
              <a:cxnLst/>
              <a:rect l="l" t="t" r="r" b="b"/>
              <a:pathLst>
                <a:path w="792" h="951" extrusionOk="0">
                  <a:moveTo>
                    <a:pt x="602" y="1"/>
                  </a:moveTo>
                  <a:cubicBezTo>
                    <a:pt x="475" y="64"/>
                    <a:pt x="348" y="159"/>
                    <a:pt x="253" y="254"/>
                  </a:cubicBezTo>
                  <a:cubicBezTo>
                    <a:pt x="63" y="444"/>
                    <a:pt x="0" y="634"/>
                    <a:pt x="32" y="856"/>
                  </a:cubicBezTo>
                  <a:cubicBezTo>
                    <a:pt x="63" y="919"/>
                    <a:pt x="127" y="951"/>
                    <a:pt x="190" y="951"/>
                  </a:cubicBezTo>
                  <a:lnTo>
                    <a:pt x="222" y="951"/>
                  </a:lnTo>
                  <a:cubicBezTo>
                    <a:pt x="285" y="951"/>
                    <a:pt x="348" y="856"/>
                    <a:pt x="348" y="793"/>
                  </a:cubicBezTo>
                  <a:cubicBezTo>
                    <a:pt x="317" y="666"/>
                    <a:pt x="348" y="571"/>
                    <a:pt x="475" y="444"/>
                  </a:cubicBezTo>
                  <a:cubicBezTo>
                    <a:pt x="570" y="349"/>
                    <a:pt x="665" y="286"/>
                    <a:pt x="792" y="223"/>
                  </a:cubicBezTo>
                  <a:cubicBezTo>
                    <a:pt x="728" y="128"/>
                    <a:pt x="665" y="64"/>
                    <a:pt x="6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3"/>
            <p:cNvSpPr/>
            <p:nvPr/>
          </p:nvSpPr>
          <p:spPr>
            <a:xfrm>
              <a:off x="3896157" y="4011443"/>
              <a:ext cx="58038" cy="88964"/>
            </a:xfrm>
            <a:custGeom>
              <a:avLst/>
              <a:gdLst/>
              <a:ahLst/>
              <a:cxnLst/>
              <a:rect l="l" t="t" r="r" b="b"/>
              <a:pathLst>
                <a:path w="1901" h="2914" extrusionOk="0">
                  <a:moveTo>
                    <a:pt x="159" y="0"/>
                  </a:moveTo>
                  <a:cubicBezTo>
                    <a:pt x="285" y="285"/>
                    <a:pt x="539" y="475"/>
                    <a:pt x="792" y="665"/>
                  </a:cubicBezTo>
                  <a:cubicBezTo>
                    <a:pt x="792" y="1203"/>
                    <a:pt x="729" y="1457"/>
                    <a:pt x="159" y="1552"/>
                  </a:cubicBezTo>
                  <a:cubicBezTo>
                    <a:pt x="64" y="1583"/>
                    <a:pt x="0" y="1647"/>
                    <a:pt x="32" y="1742"/>
                  </a:cubicBezTo>
                  <a:cubicBezTo>
                    <a:pt x="64" y="1805"/>
                    <a:pt x="95" y="1837"/>
                    <a:pt x="190" y="1837"/>
                  </a:cubicBezTo>
                  <a:lnTo>
                    <a:pt x="222" y="1837"/>
                  </a:lnTo>
                  <a:cubicBezTo>
                    <a:pt x="887" y="1710"/>
                    <a:pt x="1045" y="1330"/>
                    <a:pt x="1077" y="887"/>
                  </a:cubicBezTo>
                  <a:cubicBezTo>
                    <a:pt x="1267" y="1013"/>
                    <a:pt x="1394" y="1172"/>
                    <a:pt x="1489" y="1330"/>
                  </a:cubicBezTo>
                  <a:cubicBezTo>
                    <a:pt x="1489" y="1362"/>
                    <a:pt x="1489" y="1425"/>
                    <a:pt x="1521" y="1457"/>
                  </a:cubicBezTo>
                  <a:cubicBezTo>
                    <a:pt x="1299" y="1742"/>
                    <a:pt x="1236" y="1932"/>
                    <a:pt x="1236" y="2249"/>
                  </a:cubicBezTo>
                  <a:cubicBezTo>
                    <a:pt x="1236" y="2344"/>
                    <a:pt x="1299" y="2407"/>
                    <a:pt x="1394" y="2407"/>
                  </a:cubicBezTo>
                  <a:cubicBezTo>
                    <a:pt x="1457" y="2407"/>
                    <a:pt x="1552" y="2344"/>
                    <a:pt x="1552" y="2249"/>
                  </a:cubicBezTo>
                  <a:cubicBezTo>
                    <a:pt x="1552" y="2090"/>
                    <a:pt x="1552" y="1995"/>
                    <a:pt x="1584" y="1900"/>
                  </a:cubicBezTo>
                  <a:cubicBezTo>
                    <a:pt x="1584" y="2090"/>
                    <a:pt x="1584" y="2249"/>
                    <a:pt x="1584" y="2439"/>
                  </a:cubicBezTo>
                  <a:cubicBezTo>
                    <a:pt x="1584" y="2534"/>
                    <a:pt x="1584" y="2660"/>
                    <a:pt x="1584" y="2787"/>
                  </a:cubicBezTo>
                  <a:cubicBezTo>
                    <a:pt x="1584" y="2850"/>
                    <a:pt x="1647" y="2914"/>
                    <a:pt x="1742" y="2914"/>
                  </a:cubicBezTo>
                  <a:cubicBezTo>
                    <a:pt x="1806" y="2914"/>
                    <a:pt x="1869" y="2850"/>
                    <a:pt x="1869" y="2787"/>
                  </a:cubicBezTo>
                  <a:cubicBezTo>
                    <a:pt x="1869" y="2660"/>
                    <a:pt x="1869" y="2534"/>
                    <a:pt x="1901" y="2439"/>
                  </a:cubicBezTo>
                  <a:cubicBezTo>
                    <a:pt x="1901" y="2027"/>
                    <a:pt x="1901" y="1615"/>
                    <a:pt x="1774" y="1235"/>
                  </a:cubicBezTo>
                  <a:cubicBezTo>
                    <a:pt x="1647" y="918"/>
                    <a:pt x="1331" y="697"/>
                    <a:pt x="1045" y="475"/>
                  </a:cubicBezTo>
                  <a:cubicBezTo>
                    <a:pt x="824" y="317"/>
                    <a:pt x="634" y="190"/>
                    <a:pt x="5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3"/>
            <p:cNvSpPr/>
            <p:nvPr/>
          </p:nvSpPr>
          <p:spPr>
            <a:xfrm>
              <a:off x="4065355" y="4143882"/>
              <a:ext cx="12609" cy="27111"/>
            </a:xfrm>
            <a:custGeom>
              <a:avLst/>
              <a:gdLst/>
              <a:ahLst/>
              <a:cxnLst/>
              <a:rect l="l" t="t" r="r" b="b"/>
              <a:pathLst>
                <a:path w="413" h="888" extrusionOk="0">
                  <a:moveTo>
                    <a:pt x="159" y="1"/>
                  </a:moveTo>
                  <a:cubicBezTo>
                    <a:pt x="64" y="1"/>
                    <a:pt x="1" y="32"/>
                    <a:pt x="1" y="127"/>
                  </a:cubicBezTo>
                  <a:cubicBezTo>
                    <a:pt x="1" y="444"/>
                    <a:pt x="96" y="697"/>
                    <a:pt x="286" y="887"/>
                  </a:cubicBezTo>
                  <a:cubicBezTo>
                    <a:pt x="317" y="792"/>
                    <a:pt x="381" y="697"/>
                    <a:pt x="412" y="602"/>
                  </a:cubicBezTo>
                  <a:cubicBezTo>
                    <a:pt x="317" y="476"/>
                    <a:pt x="286" y="317"/>
                    <a:pt x="286" y="127"/>
                  </a:cubicBezTo>
                  <a:cubicBezTo>
                    <a:pt x="286" y="64"/>
                    <a:pt x="222" y="1"/>
                    <a:pt x="1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3"/>
            <p:cNvSpPr/>
            <p:nvPr/>
          </p:nvSpPr>
          <p:spPr>
            <a:xfrm>
              <a:off x="3824595" y="4041301"/>
              <a:ext cx="96719" cy="52328"/>
            </a:xfrm>
            <a:custGeom>
              <a:avLst/>
              <a:gdLst/>
              <a:ahLst/>
              <a:cxnLst/>
              <a:rect l="l" t="t" r="r" b="b"/>
              <a:pathLst>
                <a:path w="3168" h="1714" extrusionOk="0">
                  <a:moveTo>
                    <a:pt x="1604" y="1"/>
                  </a:moveTo>
                  <a:cubicBezTo>
                    <a:pt x="1574" y="1"/>
                    <a:pt x="1545" y="11"/>
                    <a:pt x="1521" y="35"/>
                  </a:cubicBezTo>
                  <a:cubicBezTo>
                    <a:pt x="1458" y="67"/>
                    <a:pt x="1458" y="162"/>
                    <a:pt x="1489" y="225"/>
                  </a:cubicBezTo>
                  <a:cubicBezTo>
                    <a:pt x="1584" y="320"/>
                    <a:pt x="1584" y="415"/>
                    <a:pt x="1553" y="510"/>
                  </a:cubicBezTo>
                  <a:cubicBezTo>
                    <a:pt x="1521" y="542"/>
                    <a:pt x="1489" y="542"/>
                    <a:pt x="1394" y="574"/>
                  </a:cubicBezTo>
                  <a:cubicBezTo>
                    <a:pt x="1299" y="384"/>
                    <a:pt x="1173" y="225"/>
                    <a:pt x="1014" y="162"/>
                  </a:cubicBezTo>
                  <a:cubicBezTo>
                    <a:pt x="990" y="138"/>
                    <a:pt x="961" y="128"/>
                    <a:pt x="933" y="128"/>
                  </a:cubicBezTo>
                  <a:cubicBezTo>
                    <a:pt x="888" y="128"/>
                    <a:pt x="844" y="155"/>
                    <a:pt x="824" y="194"/>
                  </a:cubicBezTo>
                  <a:cubicBezTo>
                    <a:pt x="793" y="257"/>
                    <a:pt x="793" y="352"/>
                    <a:pt x="888" y="384"/>
                  </a:cubicBezTo>
                  <a:cubicBezTo>
                    <a:pt x="1141" y="542"/>
                    <a:pt x="1363" y="1112"/>
                    <a:pt x="1236" y="1397"/>
                  </a:cubicBezTo>
                  <a:cubicBezTo>
                    <a:pt x="761" y="1397"/>
                    <a:pt x="444" y="1302"/>
                    <a:pt x="286" y="922"/>
                  </a:cubicBezTo>
                  <a:cubicBezTo>
                    <a:pt x="262" y="851"/>
                    <a:pt x="221" y="815"/>
                    <a:pt x="161" y="815"/>
                  </a:cubicBezTo>
                  <a:cubicBezTo>
                    <a:pt x="141" y="815"/>
                    <a:pt x="120" y="819"/>
                    <a:pt x="96" y="827"/>
                  </a:cubicBezTo>
                  <a:cubicBezTo>
                    <a:pt x="33" y="859"/>
                    <a:pt x="1" y="922"/>
                    <a:pt x="1" y="1017"/>
                  </a:cubicBezTo>
                  <a:cubicBezTo>
                    <a:pt x="230" y="1566"/>
                    <a:pt x="740" y="1686"/>
                    <a:pt x="1280" y="1686"/>
                  </a:cubicBezTo>
                  <a:cubicBezTo>
                    <a:pt x="1487" y="1686"/>
                    <a:pt x="1699" y="1668"/>
                    <a:pt x="1901" y="1651"/>
                  </a:cubicBezTo>
                  <a:cubicBezTo>
                    <a:pt x="2072" y="1637"/>
                    <a:pt x="2237" y="1630"/>
                    <a:pt x="2390" y="1630"/>
                  </a:cubicBezTo>
                  <a:cubicBezTo>
                    <a:pt x="2606" y="1630"/>
                    <a:pt x="2798" y="1645"/>
                    <a:pt x="2946" y="1682"/>
                  </a:cubicBezTo>
                  <a:cubicBezTo>
                    <a:pt x="2978" y="1714"/>
                    <a:pt x="2978" y="1714"/>
                    <a:pt x="3009" y="1714"/>
                  </a:cubicBezTo>
                  <a:cubicBezTo>
                    <a:pt x="3073" y="1714"/>
                    <a:pt x="3136" y="1682"/>
                    <a:pt x="3136" y="1619"/>
                  </a:cubicBezTo>
                  <a:cubicBezTo>
                    <a:pt x="3168" y="1556"/>
                    <a:pt x="3136" y="1461"/>
                    <a:pt x="3041" y="1429"/>
                  </a:cubicBezTo>
                  <a:cubicBezTo>
                    <a:pt x="2883" y="1381"/>
                    <a:pt x="2701" y="1366"/>
                    <a:pt x="2503" y="1366"/>
                  </a:cubicBezTo>
                  <a:cubicBezTo>
                    <a:pt x="2305" y="1366"/>
                    <a:pt x="2091" y="1381"/>
                    <a:pt x="1869" y="1397"/>
                  </a:cubicBezTo>
                  <a:lnTo>
                    <a:pt x="1553" y="1397"/>
                  </a:lnTo>
                  <a:cubicBezTo>
                    <a:pt x="1584" y="1239"/>
                    <a:pt x="1584" y="1049"/>
                    <a:pt x="1521" y="827"/>
                  </a:cubicBezTo>
                  <a:cubicBezTo>
                    <a:pt x="1648" y="795"/>
                    <a:pt x="1743" y="732"/>
                    <a:pt x="1806" y="637"/>
                  </a:cubicBezTo>
                  <a:cubicBezTo>
                    <a:pt x="1933" y="479"/>
                    <a:pt x="1901" y="257"/>
                    <a:pt x="1743" y="67"/>
                  </a:cubicBezTo>
                  <a:cubicBezTo>
                    <a:pt x="1704" y="28"/>
                    <a:pt x="1652" y="1"/>
                    <a:pt x="1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3"/>
            <p:cNvSpPr/>
            <p:nvPr/>
          </p:nvSpPr>
          <p:spPr>
            <a:xfrm>
              <a:off x="3823649" y="4112955"/>
              <a:ext cx="117021" cy="101543"/>
            </a:xfrm>
            <a:custGeom>
              <a:avLst/>
              <a:gdLst/>
              <a:ahLst/>
              <a:cxnLst/>
              <a:rect l="l" t="t" r="r" b="b"/>
              <a:pathLst>
                <a:path w="3833" h="3326" extrusionOk="0">
                  <a:moveTo>
                    <a:pt x="190" y="0"/>
                  </a:moveTo>
                  <a:cubicBezTo>
                    <a:pt x="127" y="0"/>
                    <a:pt x="32" y="32"/>
                    <a:pt x="0" y="127"/>
                  </a:cubicBezTo>
                  <a:cubicBezTo>
                    <a:pt x="0" y="190"/>
                    <a:pt x="32" y="254"/>
                    <a:pt x="127" y="285"/>
                  </a:cubicBezTo>
                  <a:cubicBezTo>
                    <a:pt x="507" y="380"/>
                    <a:pt x="887" y="665"/>
                    <a:pt x="887" y="1045"/>
                  </a:cubicBezTo>
                  <a:cubicBezTo>
                    <a:pt x="887" y="1077"/>
                    <a:pt x="887" y="1140"/>
                    <a:pt x="855" y="1172"/>
                  </a:cubicBezTo>
                  <a:cubicBezTo>
                    <a:pt x="839" y="1188"/>
                    <a:pt x="792" y="1196"/>
                    <a:pt x="733" y="1196"/>
                  </a:cubicBezTo>
                  <a:cubicBezTo>
                    <a:pt x="673" y="1196"/>
                    <a:pt x="602" y="1188"/>
                    <a:pt x="539" y="1172"/>
                  </a:cubicBezTo>
                  <a:lnTo>
                    <a:pt x="412" y="1172"/>
                  </a:lnTo>
                  <a:cubicBezTo>
                    <a:pt x="317" y="1172"/>
                    <a:pt x="254" y="1267"/>
                    <a:pt x="254" y="1330"/>
                  </a:cubicBezTo>
                  <a:cubicBezTo>
                    <a:pt x="254" y="1394"/>
                    <a:pt x="317" y="1457"/>
                    <a:pt x="412" y="1457"/>
                  </a:cubicBezTo>
                  <a:lnTo>
                    <a:pt x="665" y="1457"/>
                  </a:lnTo>
                  <a:cubicBezTo>
                    <a:pt x="824" y="1457"/>
                    <a:pt x="950" y="1457"/>
                    <a:pt x="1077" y="1362"/>
                  </a:cubicBezTo>
                  <a:cubicBezTo>
                    <a:pt x="1235" y="1520"/>
                    <a:pt x="1299" y="1805"/>
                    <a:pt x="1299" y="1995"/>
                  </a:cubicBezTo>
                  <a:cubicBezTo>
                    <a:pt x="1299" y="2027"/>
                    <a:pt x="1299" y="2090"/>
                    <a:pt x="1330" y="2090"/>
                  </a:cubicBezTo>
                  <a:cubicBezTo>
                    <a:pt x="1271" y="2098"/>
                    <a:pt x="1211" y="2102"/>
                    <a:pt x="1152" y="2102"/>
                  </a:cubicBezTo>
                  <a:cubicBezTo>
                    <a:pt x="963" y="2102"/>
                    <a:pt x="786" y="2061"/>
                    <a:pt x="665" y="1964"/>
                  </a:cubicBezTo>
                  <a:cubicBezTo>
                    <a:pt x="649" y="1948"/>
                    <a:pt x="618" y="1940"/>
                    <a:pt x="582" y="1940"/>
                  </a:cubicBezTo>
                  <a:cubicBezTo>
                    <a:pt x="547" y="1940"/>
                    <a:pt x="507" y="1948"/>
                    <a:pt x="475" y="1964"/>
                  </a:cubicBezTo>
                  <a:cubicBezTo>
                    <a:pt x="412" y="2027"/>
                    <a:pt x="412" y="2122"/>
                    <a:pt x="475" y="2185"/>
                  </a:cubicBezTo>
                  <a:cubicBezTo>
                    <a:pt x="665" y="2354"/>
                    <a:pt x="926" y="2397"/>
                    <a:pt x="1200" y="2397"/>
                  </a:cubicBezTo>
                  <a:cubicBezTo>
                    <a:pt x="1337" y="2397"/>
                    <a:pt x="1478" y="2386"/>
                    <a:pt x="1615" y="2375"/>
                  </a:cubicBezTo>
                  <a:cubicBezTo>
                    <a:pt x="1758" y="2360"/>
                    <a:pt x="1900" y="2344"/>
                    <a:pt x="2027" y="2344"/>
                  </a:cubicBezTo>
                  <a:cubicBezTo>
                    <a:pt x="2154" y="2344"/>
                    <a:pt x="2265" y="2360"/>
                    <a:pt x="2344" y="2407"/>
                  </a:cubicBezTo>
                  <a:cubicBezTo>
                    <a:pt x="2629" y="2502"/>
                    <a:pt x="2850" y="2692"/>
                    <a:pt x="3072" y="2882"/>
                  </a:cubicBezTo>
                  <a:cubicBezTo>
                    <a:pt x="3230" y="3040"/>
                    <a:pt x="3389" y="3167"/>
                    <a:pt x="3579" y="3294"/>
                  </a:cubicBezTo>
                  <a:cubicBezTo>
                    <a:pt x="3611" y="3294"/>
                    <a:pt x="3611" y="3325"/>
                    <a:pt x="3642" y="3325"/>
                  </a:cubicBezTo>
                  <a:cubicBezTo>
                    <a:pt x="3706" y="3325"/>
                    <a:pt x="3737" y="3294"/>
                    <a:pt x="3769" y="3262"/>
                  </a:cubicBezTo>
                  <a:cubicBezTo>
                    <a:pt x="3832" y="3199"/>
                    <a:pt x="3801" y="3104"/>
                    <a:pt x="3737" y="3072"/>
                  </a:cubicBezTo>
                  <a:cubicBezTo>
                    <a:pt x="3579" y="2945"/>
                    <a:pt x="3452" y="2819"/>
                    <a:pt x="3294" y="2692"/>
                  </a:cubicBezTo>
                  <a:cubicBezTo>
                    <a:pt x="3040" y="2470"/>
                    <a:pt x="2787" y="2249"/>
                    <a:pt x="2470" y="2122"/>
                  </a:cubicBezTo>
                  <a:cubicBezTo>
                    <a:pt x="2344" y="2075"/>
                    <a:pt x="2201" y="2059"/>
                    <a:pt x="2051" y="2059"/>
                  </a:cubicBezTo>
                  <a:cubicBezTo>
                    <a:pt x="1900" y="2059"/>
                    <a:pt x="1742" y="2075"/>
                    <a:pt x="1584" y="2090"/>
                  </a:cubicBezTo>
                  <a:lnTo>
                    <a:pt x="1552" y="2090"/>
                  </a:lnTo>
                  <a:cubicBezTo>
                    <a:pt x="1584" y="2059"/>
                    <a:pt x="1584" y="2027"/>
                    <a:pt x="1584" y="1995"/>
                  </a:cubicBezTo>
                  <a:cubicBezTo>
                    <a:pt x="1615" y="1679"/>
                    <a:pt x="1489" y="1299"/>
                    <a:pt x="1172" y="1045"/>
                  </a:cubicBezTo>
                  <a:lnTo>
                    <a:pt x="1204" y="1045"/>
                  </a:lnTo>
                  <a:cubicBezTo>
                    <a:pt x="1204" y="507"/>
                    <a:pt x="665" y="127"/>
                    <a:pt x="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3"/>
            <p:cNvSpPr/>
            <p:nvPr/>
          </p:nvSpPr>
          <p:spPr>
            <a:xfrm>
              <a:off x="3770465" y="4087432"/>
              <a:ext cx="44513" cy="105786"/>
            </a:xfrm>
            <a:custGeom>
              <a:avLst/>
              <a:gdLst/>
              <a:ahLst/>
              <a:cxnLst/>
              <a:rect l="l" t="t" r="r" b="b"/>
              <a:pathLst>
                <a:path w="1458" h="3465" extrusionOk="0">
                  <a:moveTo>
                    <a:pt x="1002" y="1"/>
                  </a:moveTo>
                  <a:cubicBezTo>
                    <a:pt x="984" y="1"/>
                    <a:pt x="966" y="5"/>
                    <a:pt x="951" y="13"/>
                  </a:cubicBezTo>
                  <a:cubicBezTo>
                    <a:pt x="855" y="13"/>
                    <a:pt x="792" y="108"/>
                    <a:pt x="824" y="171"/>
                  </a:cubicBezTo>
                  <a:cubicBezTo>
                    <a:pt x="887" y="361"/>
                    <a:pt x="1046" y="1058"/>
                    <a:pt x="919" y="1533"/>
                  </a:cubicBezTo>
                  <a:cubicBezTo>
                    <a:pt x="855" y="1723"/>
                    <a:pt x="729" y="1818"/>
                    <a:pt x="602" y="1945"/>
                  </a:cubicBezTo>
                  <a:cubicBezTo>
                    <a:pt x="570" y="1976"/>
                    <a:pt x="539" y="2008"/>
                    <a:pt x="475" y="2071"/>
                  </a:cubicBezTo>
                  <a:cubicBezTo>
                    <a:pt x="380" y="1755"/>
                    <a:pt x="380" y="1406"/>
                    <a:pt x="475" y="1153"/>
                  </a:cubicBezTo>
                  <a:cubicBezTo>
                    <a:pt x="507" y="1058"/>
                    <a:pt x="475" y="995"/>
                    <a:pt x="380" y="963"/>
                  </a:cubicBezTo>
                  <a:cubicBezTo>
                    <a:pt x="363" y="954"/>
                    <a:pt x="344" y="951"/>
                    <a:pt x="325" y="951"/>
                  </a:cubicBezTo>
                  <a:cubicBezTo>
                    <a:pt x="271" y="951"/>
                    <a:pt x="214" y="980"/>
                    <a:pt x="190" y="1026"/>
                  </a:cubicBezTo>
                  <a:cubicBezTo>
                    <a:pt x="0" y="1533"/>
                    <a:pt x="127" y="2293"/>
                    <a:pt x="507" y="2673"/>
                  </a:cubicBezTo>
                  <a:cubicBezTo>
                    <a:pt x="570" y="2768"/>
                    <a:pt x="665" y="2831"/>
                    <a:pt x="760" y="2926"/>
                  </a:cubicBezTo>
                  <a:cubicBezTo>
                    <a:pt x="919" y="3053"/>
                    <a:pt x="1141" y="3211"/>
                    <a:pt x="1141" y="3338"/>
                  </a:cubicBezTo>
                  <a:cubicBezTo>
                    <a:pt x="1141" y="3401"/>
                    <a:pt x="1204" y="3465"/>
                    <a:pt x="1299" y="3465"/>
                  </a:cubicBezTo>
                  <a:cubicBezTo>
                    <a:pt x="1362" y="3465"/>
                    <a:pt x="1457" y="3401"/>
                    <a:pt x="1426" y="3306"/>
                  </a:cubicBezTo>
                  <a:cubicBezTo>
                    <a:pt x="1426" y="3053"/>
                    <a:pt x="1172" y="2863"/>
                    <a:pt x="951" y="2705"/>
                  </a:cubicBezTo>
                  <a:cubicBezTo>
                    <a:pt x="855" y="2610"/>
                    <a:pt x="760" y="2546"/>
                    <a:pt x="729" y="2515"/>
                  </a:cubicBezTo>
                  <a:cubicBezTo>
                    <a:pt x="697" y="2451"/>
                    <a:pt x="634" y="2420"/>
                    <a:pt x="602" y="2356"/>
                  </a:cubicBezTo>
                  <a:cubicBezTo>
                    <a:pt x="665" y="2293"/>
                    <a:pt x="760" y="2230"/>
                    <a:pt x="824" y="2135"/>
                  </a:cubicBezTo>
                  <a:cubicBezTo>
                    <a:pt x="951" y="2008"/>
                    <a:pt x="1109" y="1850"/>
                    <a:pt x="1204" y="1628"/>
                  </a:cubicBezTo>
                  <a:cubicBezTo>
                    <a:pt x="1362" y="1058"/>
                    <a:pt x="1172" y="330"/>
                    <a:pt x="1109" y="108"/>
                  </a:cubicBezTo>
                  <a:cubicBezTo>
                    <a:pt x="1109" y="37"/>
                    <a:pt x="1055" y="1"/>
                    <a:pt x="10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3"/>
            <p:cNvSpPr/>
            <p:nvPr/>
          </p:nvSpPr>
          <p:spPr>
            <a:xfrm>
              <a:off x="3992846" y="4108986"/>
              <a:ext cx="67716" cy="92933"/>
            </a:xfrm>
            <a:custGeom>
              <a:avLst/>
              <a:gdLst/>
              <a:ahLst/>
              <a:cxnLst/>
              <a:rect l="l" t="t" r="r" b="b"/>
              <a:pathLst>
                <a:path w="2218" h="3044" extrusionOk="0">
                  <a:moveTo>
                    <a:pt x="465" y="1"/>
                  </a:moveTo>
                  <a:cubicBezTo>
                    <a:pt x="412" y="1"/>
                    <a:pt x="368" y="28"/>
                    <a:pt x="349" y="67"/>
                  </a:cubicBezTo>
                  <a:cubicBezTo>
                    <a:pt x="0" y="510"/>
                    <a:pt x="32" y="827"/>
                    <a:pt x="127" y="1049"/>
                  </a:cubicBezTo>
                  <a:cubicBezTo>
                    <a:pt x="285" y="1365"/>
                    <a:pt x="634" y="1587"/>
                    <a:pt x="1172" y="1682"/>
                  </a:cubicBezTo>
                  <a:cubicBezTo>
                    <a:pt x="1045" y="2125"/>
                    <a:pt x="1109" y="2600"/>
                    <a:pt x="1204" y="3044"/>
                  </a:cubicBezTo>
                  <a:cubicBezTo>
                    <a:pt x="1299" y="3012"/>
                    <a:pt x="1394" y="2980"/>
                    <a:pt x="1489" y="2949"/>
                  </a:cubicBezTo>
                  <a:cubicBezTo>
                    <a:pt x="1299" y="1904"/>
                    <a:pt x="1489" y="1207"/>
                    <a:pt x="2122" y="795"/>
                  </a:cubicBezTo>
                  <a:cubicBezTo>
                    <a:pt x="2185" y="764"/>
                    <a:pt x="2217" y="669"/>
                    <a:pt x="2185" y="605"/>
                  </a:cubicBezTo>
                  <a:cubicBezTo>
                    <a:pt x="2148" y="568"/>
                    <a:pt x="2100" y="553"/>
                    <a:pt x="2054" y="553"/>
                  </a:cubicBezTo>
                  <a:cubicBezTo>
                    <a:pt x="2022" y="553"/>
                    <a:pt x="1990" y="561"/>
                    <a:pt x="1964" y="574"/>
                  </a:cubicBezTo>
                  <a:cubicBezTo>
                    <a:pt x="1615" y="795"/>
                    <a:pt x="1394" y="1080"/>
                    <a:pt x="1267" y="1397"/>
                  </a:cubicBezTo>
                  <a:lnTo>
                    <a:pt x="1235" y="1397"/>
                  </a:lnTo>
                  <a:cubicBezTo>
                    <a:pt x="824" y="1334"/>
                    <a:pt x="507" y="1144"/>
                    <a:pt x="412" y="922"/>
                  </a:cubicBezTo>
                  <a:cubicBezTo>
                    <a:pt x="317" y="669"/>
                    <a:pt x="444" y="415"/>
                    <a:pt x="602" y="225"/>
                  </a:cubicBezTo>
                  <a:cubicBezTo>
                    <a:pt x="634" y="162"/>
                    <a:pt x="634" y="67"/>
                    <a:pt x="570" y="35"/>
                  </a:cubicBezTo>
                  <a:cubicBezTo>
                    <a:pt x="534" y="11"/>
                    <a:pt x="498" y="1"/>
                    <a:pt x="4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3"/>
            <p:cNvSpPr/>
            <p:nvPr/>
          </p:nvSpPr>
          <p:spPr>
            <a:xfrm>
              <a:off x="3939663" y="4016266"/>
              <a:ext cx="50313" cy="58038"/>
            </a:xfrm>
            <a:custGeom>
              <a:avLst/>
              <a:gdLst/>
              <a:ahLst/>
              <a:cxnLst/>
              <a:rect l="l" t="t" r="r" b="b"/>
              <a:pathLst>
                <a:path w="1648" h="1901" extrusionOk="0">
                  <a:moveTo>
                    <a:pt x="1" y="0"/>
                  </a:moveTo>
                  <a:lnTo>
                    <a:pt x="1" y="0"/>
                  </a:lnTo>
                  <a:cubicBezTo>
                    <a:pt x="96" y="349"/>
                    <a:pt x="381" y="570"/>
                    <a:pt x="666" y="760"/>
                  </a:cubicBezTo>
                  <a:cubicBezTo>
                    <a:pt x="666" y="792"/>
                    <a:pt x="666" y="792"/>
                    <a:pt x="666" y="792"/>
                  </a:cubicBezTo>
                  <a:cubicBezTo>
                    <a:pt x="666" y="855"/>
                    <a:pt x="666" y="950"/>
                    <a:pt x="666" y="1045"/>
                  </a:cubicBezTo>
                  <a:cubicBezTo>
                    <a:pt x="602" y="1330"/>
                    <a:pt x="571" y="1774"/>
                    <a:pt x="982" y="1901"/>
                  </a:cubicBezTo>
                  <a:lnTo>
                    <a:pt x="1046" y="1901"/>
                  </a:lnTo>
                  <a:cubicBezTo>
                    <a:pt x="1109" y="1901"/>
                    <a:pt x="1141" y="1869"/>
                    <a:pt x="1172" y="1806"/>
                  </a:cubicBezTo>
                  <a:cubicBezTo>
                    <a:pt x="1204" y="1710"/>
                    <a:pt x="1141" y="1647"/>
                    <a:pt x="1077" y="1615"/>
                  </a:cubicBezTo>
                  <a:cubicBezTo>
                    <a:pt x="919" y="1584"/>
                    <a:pt x="919" y="1425"/>
                    <a:pt x="951" y="1109"/>
                  </a:cubicBezTo>
                  <a:lnTo>
                    <a:pt x="951" y="982"/>
                  </a:lnTo>
                  <a:cubicBezTo>
                    <a:pt x="1141" y="1109"/>
                    <a:pt x="1299" y="1235"/>
                    <a:pt x="1362" y="1425"/>
                  </a:cubicBezTo>
                  <a:cubicBezTo>
                    <a:pt x="1362" y="1489"/>
                    <a:pt x="1426" y="1520"/>
                    <a:pt x="1489" y="1520"/>
                  </a:cubicBezTo>
                  <a:lnTo>
                    <a:pt x="1521" y="1520"/>
                  </a:lnTo>
                  <a:cubicBezTo>
                    <a:pt x="1616" y="1489"/>
                    <a:pt x="1647" y="1425"/>
                    <a:pt x="1647" y="1330"/>
                  </a:cubicBezTo>
                  <a:cubicBezTo>
                    <a:pt x="1552" y="1014"/>
                    <a:pt x="1236" y="792"/>
                    <a:pt x="919" y="602"/>
                  </a:cubicBezTo>
                  <a:cubicBezTo>
                    <a:pt x="666" y="444"/>
                    <a:pt x="444" y="285"/>
                    <a:pt x="349" y="95"/>
                  </a:cubicBezTo>
                  <a:cubicBezTo>
                    <a:pt x="222" y="64"/>
                    <a:pt x="127" y="3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3"/>
            <p:cNvSpPr/>
            <p:nvPr/>
          </p:nvSpPr>
          <p:spPr>
            <a:xfrm>
              <a:off x="3764665" y="4084898"/>
              <a:ext cx="25157" cy="21310"/>
            </a:xfrm>
            <a:custGeom>
              <a:avLst/>
              <a:gdLst/>
              <a:ahLst/>
              <a:cxnLst/>
              <a:rect l="l" t="t" r="r" b="b"/>
              <a:pathLst>
                <a:path w="824" h="698" extrusionOk="0">
                  <a:moveTo>
                    <a:pt x="127" y="1"/>
                  </a:moveTo>
                  <a:cubicBezTo>
                    <a:pt x="64" y="96"/>
                    <a:pt x="32" y="223"/>
                    <a:pt x="0" y="318"/>
                  </a:cubicBezTo>
                  <a:cubicBezTo>
                    <a:pt x="159" y="539"/>
                    <a:pt x="412" y="666"/>
                    <a:pt x="634" y="698"/>
                  </a:cubicBezTo>
                  <a:lnTo>
                    <a:pt x="665" y="698"/>
                  </a:lnTo>
                  <a:cubicBezTo>
                    <a:pt x="729" y="698"/>
                    <a:pt x="792" y="634"/>
                    <a:pt x="792" y="571"/>
                  </a:cubicBezTo>
                  <a:cubicBezTo>
                    <a:pt x="824" y="508"/>
                    <a:pt x="760" y="413"/>
                    <a:pt x="665" y="413"/>
                  </a:cubicBezTo>
                  <a:cubicBezTo>
                    <a:pt x="539" y="413"/>
                    <a:pt x="349" y="286"/>
                    <a:pt x="222" y="128"/>
                  </a:cubicBezTo>
                  <a:cubicBezTo>
                    <a:pt x="159" y="96"/>
                    <a:pt x="127" y="33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3"/>
            <p:cNvSpPr/>
            <p:nvPr/>
          </p:nvSpPr>
          <p:spPr>
            <a:xfrm>
              <a:off x="3826549" y="4016175"/>
              <a:ext cx="62861" cy="12700"/>
            </a:xfrm>
            <a:custGeom>
              <a:avLst/>
              <a:gdLst/>
              <a:ahLst/>
              <a:cxnLst/>
              <a:rect l="l" t="t" r="r" b="b"/>
              <a:pathLst>
                <a:path w="2059" h="416" extrusionOk="0">
                  <a:moveTo>
                    <a:pt x="1888" y="1"/>
                  </a:moveTo>
                  <a:cubicBezTo>
                    <a:pt x="1858" y="1"/>
                    <a:pt x="1830" y="11"/>
                    <a:pt x="1805" y="35"/>
                  </a:cubicBezTo>
                  <a:cubicBezTo>
                    <a:pt x="1701" y="95"/>
                    <a:pt x="1490" y="126"/>
                    <a:pt x="1250" y="126"/>
                  </a:cubicBezTo>
                  <a:cubicBezTo>
                    <a:pt x="982" y="126"/>
                    <a:pt x="678" y="87"/>
                    <a:pt x="444" y="3"/>
                  </a:cubicBezTo>
                  <a:cubicBezTo>
                    <a:pt x="444" y="35"/>
                    <a:pt x="412" y="35"/>
                    <a:pt x="412" y="35"/>
                  </a:cubicBezTo>
                  <a:cubicBezTo>
                    <a:pt x="254" y="35"/>
                    <a:pt x="127" y="67"/>
                    <a:pt x="0" y="98"/>
                  </a:cubicBezTo>
                  <a:cubicBezTo>
                    <a:pt x="64" y="130"/>
                    <a:pt x="95" y="162"/>
                    <a:pt x="127" y="193"/>
                  </a:cubicBezTo>
                  <a:cubicBezTo>
                    <a:pt x="412" y="352"/>
                    <a:pt x="824" y="415"/>
                    <a:pt x="1204" y="415"/>
                  </a:cubicBezTo>
                  <a:cubicBezTo>
                    <a:pt x="1520" y="415"/>
                    <a:pt x="1805" y="352"/>
                    <a:pt x="1964" y="257"/>
                  </a:cubicBezTo>
                  <a:cubicBezTo>
                    <a:pt x="2027" y="225"/>
                    <a:pt x="2059" y="130"/>
                    <a:pt x="2027" y="67"/>
                  </a:cubicBezTo>
                  <a:cubicBezTo>
                    <a:pt x="1988" y="28"/>
                    <a:pt x="1937" y="1"/>
                    <a:pt x="18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3"/>
            <p:cNvSpPr/>
            <p:nvPr/>
          </p:nvSpPr>
          <p:spPr>
            <a:xfrm>
              <a:off x="3813971" y="4021090"/>
              <a:ext cx="25157" cy="35812"/>
            </a:xfrm>
            <a:custGeom>
              <a:avLst/>
              <a:gdLst/>
              <a:ahLst/>
              <a:cxnLst/>
              <a:rect l="l" t="t" r="r" b="b"/>
              <a:pathLst>
                <a:path w="824" h="1173" extrusionOk="0">
                  <a:moveTo>
                    <a:pt x="254" y="1"/>
                  </a:moveTo>
                  <a:cubicBezTo>
                    <a:pt x="159" y="64"/>
                    <a:pt x="64" y="96"/>
                    <a:pt x="1" y="159"/>
                  </a:cubicBezTo>
                  <a:cubicBezTo>
                    <a:pt x="64" y="222"/>
                    <a:pt x="127" y="317"/>
                    <a:pt x="159" y="381"/>
                  </a:cubicBezTo>
                  <a:cubicBezTo>
                    <a:pt x="317" y="602"/>
                    <a:pt x="476" y="824"/>
                    <a:pt x="507" y="1046"/>
                  </a:cubicBezTo>
                  <a:cubicBezTo>
                    <a:pt x="539" y="1109"/>
                    <a:pt x="602" y="1172"/>
                    <a:pt x="666" y="1172"/>
                  </a:cubicBezTo>
                  <a:lnTo>
                    <a:pt x="697" y="1172"/>
                  </a:lnTo>
                  <a:cubicBezTo>
                    <a:pt x="761" y="1172"/>
                    <a:pt x="824" y="1077"/>
                    <a:pt x="824" y="1014"/>
                  </a:cubicBezTo>
                  <a:cubicBezTo>
                    <a:pt x="761" y="697"/>
                    <a:pt x="602" y="444"/>
                    <a:pt x="412" y="222"/>
                  </a:cubicBezTo>
                  <a:cubicBezTo>
                    <a:pt x="349" y="159"/>
                    <a:pt x="317" y="64"/>
                    <a:pt x="2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3"/>
            <p:cNvSpPr/>
            <p:nvPr/>
          </p:nvSpPr>
          <p:spPr>
            <a:xfrm>
              <a:off x="3863277" y="4100010"/>
              <a:ext cx="139247" cy="108687"/>
            </a:xfrm>
            <a:custGeom>
              <a:avLst/>
              <a:gdLst/>
              <a:ahLst/>
              <a:cxnLst/>
              <a:rect l="l" t="t" r="r" b="b"/>
              <a:pathLst>
                <a:path w="4561" h="3560" extrusionOk="0">
                  <a:moveTo>
                    <a:pt x="1577" y="0"/>
                  </a:moveTo>
                  <a:cubicBezTo>
                    <a:pt x="1557" y="0"/>
                    <a:pt x="1538" y="4"/>
                    <a:pt x="1521" y="13"/>
                  </a:cubicBezTo>
                  <a:cubicBezTo>
                    <a:pt x="1457" y="76"/>
                    <a:pt x="1426" y="139"/>
                    <a:pt x="1457" y="234"/>
                  </a:cubicBezTo>
                  <a:cubicBezTo>
                    <a:pt x="1616" y="456"/>
                    <a:pt x="1774" y="1184"/>
                    <a:pt x="1647" y="1533"/>
                  </a:cubicBezTo>
                  <a:cubicBezTo>
                    <a:pt x="1584" y="1659"/>
                    <a:pt x="1521" y="1691"/>
                    <a:pt x="1489" y="1691"/>
                  </a:cubicBezTo>
                  <a:cubicBezTo>
                    <a:pt x="887" y="1438"/>
                    <a:pt x="349" y="1058"/>
                    <a:pt x="317" y="614"/>
                  </a:cubicBezTo>
                  <a:cubicBezTo>
                    <a:pt x="317" y="551"/>
                    <a:pt x="254" y="488"/>
                    <a:pt x="159" y="488"/>
                  </a:cubicBezTo>
                  <a:cubicBezTo>
                    <a:pt x="64" y="488"/>
                    <a:pt x="1" y="551"/>
                    <a:pt x="32" y="646"/>
                  </a:cubicBezTo>
                  <a:cubicBezTo>
                    <a:pt x="64" y="1564"/>
                    <a:pt x="1616" y="2071"/>
                    <a:pt x="2598" y="2419"/>
                  </a:cubicBezTo>
                  <a:lnTo>
                    <a:pt x="2629" y="2419"/>
                  </a:lnTo>
                  <a:cubicBezTo>
                    <a:pt x="2661" y="2451"/>
                    <a:pt x="2693" y="2483"/>
                    <a:pt x="2756" y="2483"/>
                  </a:cubicBezTo>
                  <a:lnTo>
                    <a:pt x="2819" y="2483"/>
                  </a:lnTo>
                  <a:cubicBezTo>
                    <a:pt x="2914" y="2514"/>
                    <a:pt x="2978" y="2546"/>
                    <a:pt x="3041" y="2578"/>
                  </a:cubicBezTo>
                  <a:cubicBezTo>
                    <a:pt x="3516" y="2736"/>
                    <a:pt x="3833" y="2958"/>
                    <a:pt x="4054" y="3306"/>
                  </a:cubicBezTo>
                  <a:cubicBezTo>
                    <a:pt x="4118" y="3369"/>
                    <a:pt x="4149" y="3464"/>
                    <a:pt x="4181" y="3559"/>
                  </a:cubicBezTo>
                  <a:cubicBezTo>
                    <a:pt x="4276" y="3559"/>
                    <a:pt x="4371" y="3528"/>
                    <a:pt x="4498" y="3528"/>
                  </a:cubicBezTo>
                  <a:cubicBezTo>
                    <a:pt x="4434" y="3401"/>
                    <a:pt x="4371" y="3274"/>
                    <a:pt x="4308" y="3148"/>
                  </a:cubicBezTo>
                  <a:cubicBezTo>
                    <a:pt x="4054" y="2768"/>
                    <a:pt x="3706" y="2514"/>
                    <a:pt x="3231" y="2324"/>
                  </a:cubicBezTo>
                  <a:cubicBezTo>
                    <a:pt x="3231" y="2324"/>
                    <a:pt x="3263" y="2324"/>
                    <a:pt x="3263" y="2293"/>
                  </a:cubicBezTo>
                  <a:cubicBezTo>
                    <a:pt x="3294" y="2261"/>
                    <a:pt x="3326" y="2229"/>
                    <a:pt x="3358" y="2198"/>
                  </a:cubicBezTo>
                  <a:cubicBezTo>
                    <a:pt x="3548" y="2261"/>
                    <a:pt x="3674" y="2324"/>
                    <a:pt x="3833" y="2324"/>
                  </a:cubicBezTo>
                  <a:cubicBezTo>
                    <a:pt x="4054" y="2324"/>
                    <a:pt x="4276" y="2198"/>
                    <a:pt x="4498" y="1976"/>
                  </a:cubicBezTo>
                  <a:cubicBezTo>
                    <a:pt x="4561" y="1913"/>
                    <a:pt x="4561" y="1818"/>
                    <a:pt x="4498" y="1754"/>
                  </a:cubicBezTo>
                  <a:cubicBezTo>
                    <a:pt x="4471" y="1741"/>
                    <a:pt x="4440" y="1734"/>
                    <a:pt x="4407" y="1734"/>
                  </a:cubicBezTo>
                  <a:cubicBezTo>
                    <a:pt x="4361" y="1734"/>
                    <a:pt x="4313" y="1749"/>
                    <a:pt x="4276" y="1786"/>
                  </a:cubicBezTo>
                  <a:cubicBezTo>
                    <a:pt x="4096" y="1946"/>
                    <a:pt x="3966" y="2031"/>
                    <a:pt x="3815" y="2031"/>
                  </a:cubicBezTo>
                  <a:cubicBezTo>
                    <a:pt x="3727" y="2031"/>
                    <a:pt x="3632" y="2002"/>
                    <a:pt x="3516" y="1944"/>
                  </a:cubicBezTo>
                  <a:cubicBezTo>
                    <a:pt x="3643" y="1659"/>
                    <a:pt x="3674" y="1343"/>
                    <a:pt x="3674" y="1153"/>
                  </a:cubicBezTo>
                  <a:cubicBezTo>
                    <a:pt x="3674" y="1058"/>
                    <a:pt x="3611" y="1026"/>
                    <a:pt x="3516" y="1026"/>
                  </a:cubicBezTo>
                  <a:cubicBezTo>
                    <a:pt x="3421" y="1026"/>
                    <a:pt x="3358" y="1089"/>
                    <a:pt x="3358" y="1153"/>
                  </a:cubicBezTo>
                  <a:cubicBezTo>
                    <a:pt x="3358" y="1343"/>
                    <a:pt x="3326" y="1659"/>
                    <a:pt x="3231" y="1881"/>
                  </a:cubicBezTo>
                  <a:cubicBezTo>
                    <a:pt x="3199" y="1881"/>
                    <a:pt x="3168" y="1913"/>
                    <a:pt x="3168" y="1944"/>
                  </a:cubicBezTo>
                  <a:cubicBezTo>
                    <a:pt x="3136" y="1944"/>
                    <a:pt x="3136" y="1976"/>
                    <a:pt x="3136" y="2008"/>
                  </a:cubicBezTo>
                  <a:cubicBezTo>
                    <a:pt x="3104" y="2039"/>
                    <a:pt x="3104" y="2071"/>
                    <a:pt x="3073" y="2103"/>
                  </a:cubicBezTo>
                  <a:cubicBezTo>
                    <a:pt x="3009" y="2166"/>
                    <a:pt x="2914" y="2198"/>
                    <a:pt x="2851" y="2198"/>
                  </a:cubicBezTo>
                  <a:cubicBezTo>
                    <a:pt x="2819" y="2198"/>
                    <a:pt x="2756" y="2166"/>
                    <a:pt x="2724" y="2166"/>
                  </a:cubicBezTo>
                  <a:cubicBezTo>
                    <a:pt x="2439" y="2071"/>
                    <a:pt x="2122" y="1944"/>
                    <a:pt x="1806" y="1818"/>
                  </a:cubicBezTo>
                  <a:cubicBezTo>
                    <a:pt x="1837" y="1786"/>
                    <a:pt x="1901" y="1723"/>
                    <a:pt x="1932" y="1628"/>
                  </a:cubicBezTo>
                  <a:cubicBezTo>
                    <a:pt x="1964" y="1564"/>
                    <a:pt x="1964" y="1469"/>
                    <a:pt x="1996" y="1406"/>
                  </a:cubicBezTo>
                  <a:cubicBezTo>
                    <a:pt x="2598" y="1311"/>
                    <a:pt x="2598" y="614"/>
                    <a:pt x="2598" y="361"/>
                  </a:cubicBezTo>
                  <a:cubicBezTo>
                    <a:pt x="2598" y="266"/>
                    <a:pt x="2534" y="203"/>
                    <a:pt x="2439" y="203"/>
                  </a:cubicBezTo>
                  <a:cubicBezTo>
                    <a:pt x="2344" y="203"/>
                    <a:pt x="2281" y="266"/>
                    <a:pt x="2281" y="361"/>
                  </a:cubicBezTo>
                  <a:cubicBezTo>
                    <a:pt x="2281" y="836"/>
                    <a:pt x="2217" y="1058"/>
                    <a:pt x="1996" y="1121"/>
                  </a:cubicBezTo>
                  <a:cubicBezTo>
                    <a:pt x="1996" y="709"/>
                    <a:pt x="1837" y="266"/>
                    <a:pt x="1742" y="76"/>
                  </a:cubicBezTo>
                  <a:cubicBezTo>
                    <a:pt x="1696" y="30"/>
                    <a:pt x="1633" y="0"/>
                    <a:pt x="15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3"/>
            <p:cNvSpPr/>
            <p:nvPr/>
          </p:nvSpPr>
          <p:spPr>
            <a:xfrm>
              <a:off x="3992846" y="4044293"/>
              <a:ext cx="38712" cy="75440"/>
            </a:xfrm>
            <a:custGeom>
              <a:avLst/>
              <a:gdLst/>
              <a:ahLst/>
              <a:cxnLst/>
              <a:rect l="l" t="t" r="r" b="b"/>
              <a:pathLst>
                <a:path w="1268" h="2471" extrusionOk="0">
                  <a:moveTo>
                    <a:pt x="602" y="1"/>
                  </a:moveTo>
                  <a:cubicBezTo>
                    <a:pt x="824" y="412"/>
                    <a:pt x="950" y="697"/>
                    <a:pt x="824" y="919"/>
                  </a:cubicBezTo>
                  <a:cubicBezTo>
                    <a:pt x="760" y="951"/>
                    <a:pt x="697" y="1014"/>
                    <a:pt x="729" y="1078"/>
                  </a:cubicBezTo>
                  <a:cubicBezTo>
                    <a:pt x="665" y="1141"/>
                    <a:pt x="570" y="1173"/>
                    <a:pt x="507" y="1204"/>
                  </a:cubicBezTo>
                  <a:cubicBezTo>
                    <a:pt x="285" y="1331"/>
                    <a:pt x="0" y="1489"/>
                    <a:pt x="64" y="1743"/>
                  </a:cubicBezTo>
                  <a:cubicBezTo>
                    <a:pt x="64" y="1806"/>
                    <a:pt x="127" y="1869"/>
                    <a:pt x="190" y="1869"/>
                  </a:cubicBezTo>
                  <a:lnTo>
                    <a:pt x="222" y="1869"/>
                  </a:lnTo>
                  <a:cubicBezTo>
                    <a:pt x="317" y="1838"/>
                    <a:pt x="349" y="1774"/>
                    <a:pt x="349" y="1711"/>
                  </a:cubicBezTo>
                  <a:cubicBezTo>
                    <a:pt x="349" y="1616"/>
                    <a:pt x="539" y="1521"/>
                    <a:pt x="665" y="1458"/>
                  </a:cubicBezTo>
                  <a:cubicBezTo>
                    <a:pt x="697" y="1426"/>
                    <a:pt x="760" y="1394"/>
                    <a:pt x="792" y="1363"/>
                  </a:cubicBezTo>
                  <a:cubicBezTo>
                    <a:pt x="887" y="1648"/>
                    <a:pt x="919" y="1964"/>
                    <a:pt x="824" y="2313"/>
                  </a:cubicBezTo>
                  <a:cubicBezTo>
                    <a:pt x="792" y="2376"/>
                    <a:pt x="855" y="2439"/>
                    <a:pt x="919" y="2471"/>
                  </a:cubicBezTo>
                  <a:lnTo>
                    <a:pt x="982" y="2471"/>
                  </a:lnTo>
                  <a:cubicBezTo>
                    <a:pt x="1045" y="2471"/>
                    <a:pt x="1109" y="2439"/>
                    <a:pt x="1109" y="2376"/>
                  </a:cubicBezTo>
                  <a:cubicBezTo>
                    <a:pt x="1267" y="1933"/>
                    <a:pt x="1172" y="1489"/>
                    <a:pt x="1045" y="1141"/>
                  </a:cubicBezTo>
                  <a:cubicBezTo>
                    <a:pt x="1235" y="856"/>
                    <a:pt x="1204" y="602"/>
                    <a:pt x="1109" y="317"/>
                  </a:cubicBezTo>
                  <a:cubicBezTo>
                    <a:pt x="919" y="191"/>
                    <a:pt x="760" y="96"/>
                    <a:pt x="6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3"/>
            <p:cNvSpPr/>
            <p:nvPr/>
          </p:nvSpPr>
          <p:spPr>
            <a:xfrm>
              <a:off x="3823649" y="4191264"/>
              <a:ext cx="96719" cy="39658"/>
            </a:xfrm>
            <a:custGeom>
              <a:avLst/>
              <a:gdLst/>
              <a:ahLst/>
              <a:cxnLst/>
              <a:rect l="l" t="t" r="r" b="b"/>
              <a:pathLst>
                <a:path w="3168" h="1299" extrusionOk="0">
                  <a:moveTo>
                    <a:pt x="2122" y="0"/>
                  </a:moveTo>
                  <a:cubicBezTo>
                    <a:pt x="2027" y="0"/>
                    <a:pt x="1964" y="64"/>
                    <a:pt x="1932" y="127"/>
                  </a:cubicBezTo>
                  <a:cubicBezTo>
                    <a:pt x="1877" y="564"/>
                    <a:pt x="1022" y="742"/>
                    <a:pt x="422" y="742"/>
                  </a:cubicBezTo>
                  <a:cubicBezTo>
                    <a:pt x="326" y="742"/>
                    <a:pt x="237" y="738"/>
                    <a:pt x="159" y="729"/>
                  </a:cubicBezTo>
                  <a:cubicBezTo>
                    <a:pt x="147" y="723"/>
                    <a:pt x="135" y="720"/>
                    <a:pt x="124" y="720"/>
                  </a:cubicBezTo>
                  <a:cubicBezTo>
                    <a:pt x="73" y="720"/>
                    <a:pt x="26" y="772"/>
                    <a:pt x="0" y="824"/>
                  </a:cubicBezTo>
                  <a:cubicBezTo>
                    <a:pt x="222" y="824"/>
                    <a:pt x="444" y="856"/>
                    <a:pt x="665" y="919"/>
                  </a:cubicBezTo>
                  <a:cubicBezTo>
                    <a:pt x="760" y="951"/>
                    <a:pt x="792" y="951"/>
                    <a:pt x="855" y="982"/>
                  </a:cubicBezTo>
                  <a:lnTo>
                    <a:pt x="887" y="982"/>
                  </a:lnTo>
                  <a:cubicBezTo>
                    <a:pt x="1172" y="1077"/>
                    <a:pt x="1489" y="1172"/>
                    <a:pt x="1774" y="1267"/>
                  </a:cubicBezTo>
                  <a:cubicBezTo>
                    <a:pt x="1869" y="1299"/>
                    <a:pt x="1932" y="1299"/>
                    <a:pt x="2027" y="1299"/>
                  </a:cubicBezTo>
                  <a:lnTo>
                    <a:pt x="2059" y="1299"/>
                  </a:lnTo>
                  <a:cubicBezTo>
                    <a:pt x="2312" y="1299"/>
                    <a:pt x="2534" y="1204"/>
                    <a:pt x="2724" y="1109"/>
                  </a:cubicBezTo>
                  <a:cubicBezTo>
                    <a:pt x="2819" y="1077"/>
                    <a:pt x="2914" y="1014"/>
                    <a:pt x="3040" y="982"/>
                  </a:cubicBezTo>
                  <a:cubicBezTo>
                    <a:pt x="3104" y="982"/>
                    <a:pt x="3167" y="887"/>
                    <a:pt x="3135" y="824"/>
                  </a:cubicBezTo>
                  <a:cubicBezTo>
                    <a:pt x="3135" y="772"/>
                    <a:pt x="3072" y="720"/>
                    <a:pt x="2997" y="720"/>
                  </a:cubicBezTo>
                  <a:cubicBezTo>
                    <a:pt x="2980" y="720"/>
                    <a:pt x="2963" y="723"/>
                    <a:pt x="2945" y="729"/>
                  </a:cubicBezTo>
                  <a:cubicBezTo>
                    <a:pt x="2819" y="760"/>
                    <a:pt x="2692" y="792"/>
                    <a:pt x="2597" y="856"/>
                  </a:cubicBezTo>
                  <a:cubicBezTo>
                    <a:pt x="2407" y="919"/>
                    <a:pt x="2249" y="1014"/>
                    <a:pt x="2027" y="1014"/>
                  </a:cubicBezTo>
                  <a:cubicBezTo>
                    <a:pt x="1805" y="1014"/>
                    <a:pt x="1552" y="982"/>
                    <a:pt x="1299" y="919"/>
                  </a:cubicBezTo>
                  <a:cubicBezTo>
                    <a:pt x="1742" y="792"/>
                    <a:pt x="2185" y="570"/>
                    <a:pt x="2249" y="159"/>
                  </a:cubicBezTo>
                  <a:cubicBezTo>
                    <a:pt x="2249" y="95"/>
                    <a:pt x="2185" y="32"/>
                    <a:pt x="21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3"/>
            <p:cNvSpPr/>
            <p:nvPr/>
          </p:nvSpPr>
          <p:spPr>
            <a:xfrm>
              <a:off x="3776266" y="4218345"/>
              <a:ext cx="101543" cy="40544"/>
            </a:xfrm>
            <a:custGeom>
              <a:avLst/>
              <a:gdLst/>
              <a:ahLst/>
              <a:cxnLst/>
              <a:rect l="l" t="t" r="r" b="b"/>
              <a:pathLst>
                <a:path w="3326" h="1328" extrusionOk="0">
                  <a:moveTo>
                    <a:pt x="127" y="0"/>
                  </a:moveTo>
                  <a:cubicBezTo>
                    <a:pt x="0" y="602"/>
                    <a:pt x="729" y="1235"/>
                    <a:pt x="1236" y="1299"/>
                  </a:cubicBezTo>
                  <a:cubicBezTo>
                    <a:pt x="1347" y="1317"/>
                    <a:pt x="1485" y="1327"/>
                    <a:pt x="1636" y="1327"/>
                  </a:cubicBezTo>
                  <a:cubicBezTo>
                    <a:pt x="2262" y="1327"/>
                    <a:pt x="3122" y="1156"/>
                    <a:pt x="3326" y="697"/>
                  </a:cubicBezTo>
                  <a:cubicBezTo>
                    <a:pt x="3009" y="570"/>
                    <a:pt x="2692" y="475"/>
                    <a:pt x="2376" y="475"/>
                  </a:cubicBezTo>
                  <a:cubicBezTo>
                    <a:pt x="1521" y="412"/>
                    <a:pt x="887" y="349"/>
                    <a:pt x="127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3"/>
            <p:cNvSpPr/>
            <p:nvPr/>
          </p:nvSpPr>
          <p:spPr>
            <a:xfrm>
              <a:off x="3857476" y="4243471"/>
              <a:ext cx="40635" cy="83438"/>
            </a:xfrm>
            <a:custGeom>
              <a:avLst/>
              <a:gdLst/>
              <a:ahLst/>
              <a:cxnLst/>
              <a:rect l="l" t="t" r="r" b="b"/>
              <a:pathLst>
                <a:path w="1331" h="2733" extrusionOk="0">
                  <a:moveTo>
                    <a:pt x="792" y="1"/>
                  </a:moveTo>
                  <a:cubicBezTo>
                    <a:pt x="666" y="286"/>
                    <a:pt x="381" y="286"/>
                    <a:pt x="191" y="444"/>
                  </a:cubicBezTo>
                  <a:cubicBezTo>
                    <a:pt x="1" y="602"/>
                    <a:pt x="32" y="729"/>
                    <a:pt x="1" y="951"/>
                  </a:cubicBezTo>
                  <a:cubicBezTo>
                    <a:pt x="1" y="1299"/>
                    <a:pt x="159" y="1521"/>
                    <a:pt x="191" y="1869"/>
                  </a:cubicBezTo>
                  <a:cubicBezTo>
                    <a:pt x="222" y="2122"/>
                    <a:pt x="191" y="2407"/>
                    <a:pt x="191" y="2692"/>
                  </a:cubicBezTo>
                  <a:cubicBezTo>
                    <a:pt x="419" y="2692"/>
                    <a:pt x="626" y="2733"/>
                    <a:pt x="846" y="2733"/>
                  </a:cubicBezTo>
                  <a:cubicBezTo>
                    <a:pt x="901" y="2733"/>
                    <a:pt x="957" y="2730"/>
                    <a:pt x="1014" y="2724"/>
                  </a:cubicBezTo>
                  <a:cubicBezTo>
                    <a:pt x="1046" y="2186"/>
                    <a:pt x="982" y="1647"/>
                    <a:pt x="1046" y="1109"/>
                  </a:cubicBezTo>
                  <a:cubicBezTo>
                    <a:pt x="1077" y="824"/>
                    <a:pt x="1331" y="222"/>
                    <a:pt x="792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4" name="Google Shape;1784;p23"/>
          <p:cNvGrpSpPr/>
          <p:nvPr/>
        </p:nvGrpSpPr>
        <p:grpSpPr>
          <a:xfrm>
            <a:off x="4556325" y="3927217"/>
            <a:ext cx="439015" cy="439015"/>
            <a:chOff x="4600027" y="3937957"/>
            <a:chExt cx="429313" cy="429313"/>
          </a:xfrm>
        </p:grpSpPr>
        <p:sp>
          <p:nvSpPr>
            <p:cNvPr id="1785" name="Google Shape;1785;p23"/>
            <p:cNvSpPr/>
            <p:nvPr/>
          </p:nvSpPr>
          <p:spPr>
            <a:xfrm>
              <a:off x="4600027" y="3937957"/>
              <a:ext cx="429313" cy="429313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31" y="0"/>
                  </a:moveTo>
                  <a:cubicBezTo>
                    <a:pt x="3136" y="0"/>
                    <a:pt x="0" y="3167"/>
                    <a:pt x="0" y="7031"/>
                  </a:cubicBezTo>
                  <a:cubicBezTo>
                    <a:pt x="0" y="10926"/>
                    <a:pt x="3136" y="14061"/>
                    <a:pt x="7031" y="14061"/>
                  </a:cubicBezTo>
                  <a:cubicBezTo>
                    <a:pt x="10895" y="14061"/>
                    <a:pt x="14062" y="10926"/>
                    <a:pt x="14062" y="7031"/>
                  </a:cubicBezTo>
                  <a:cubicBezTo>
                    <a:pt x="14062" y="3167"/>
                    <a:pt x="10895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3"/>
            <p:cNvSpPr/>
            <p:nvPr/>
          </p:nvSpPr>
          <p:spPr>
            <a:xfrm>
              <a:off x="4679313" y="4022891"/>
              <a:ext cx="309422" cy="245797"/>
            </a:xfrm>
            <a:custGeom>
              <a:avLst/>
              <a:gdLst/>
              <a:ahLst/>
              <a:cxnLst/>
              <a:rect l="l" t="t" r="r" b="b"/>
              <a:pathLst>
                <a:path w="10135" h="8051" extrusionOk="0">
                  <a:moveTo>
                    <a:pt x="3400" y="0"/>
                  </a:moveTo>
                  <a:cubicBezTo>
                    <a:pt x="2740" y="0"/>
                    <a:pt x="2093" y="18"/>
                    <a:pt x="1362" y="37"/>
                  </a:cubicBezTo>
                  <a:cubicBezTo>
                    <a:pt x="1710" y="1937"/>
                    <a:pt x="1964" y="3837"/>
                    <a:pt x="1457" y="5167"/>
                  </a:cubicBezTo>
                  <a:cubicBezTo>
                    <a:pt x="1140" y="5927"/>
                    <a:pt x="0" y="7447"/>
                    <a:pt x="1299" y="7954"/>
                  </a:cubicBezTo>
                  <a:cubicBezTo>
                    <a:pt x="1480" y="8024"/>
                    <a:pt x="1677" y="8050"/>
                    <a:pt x="1881" y="8050"/>
                  </a:cubicBezTo>
                  <a:cubicBezTo>
                    <a:pt x="2557" y="8050"/>
                    <a:pt x="3323" y="7759"/>
                    <a:pt x="3924" y="7759"/>
                  </a:cubicBezTo>
                  <a:cubicBezTo>
                    <a:pt x="3968" y="7759"/>
                    <a:pt x="4012" y="7761"/>
                    <a:pt x="4054" y="7764"/>
                  </a:cubicBezTo>
                  <a:cubicBezTo>
                    <a:pt x="5116" y="7835"/>
                    <a:pt x="6033" y="7906"/>
                    <a:pt x="6880" y="7906"/>
                  </a:cubicBezTo>
                  <a:cubicBezTo>
                    <a:pt x="7927" y="7906"/>
                    <a:pt x="8869" y="7797"/>
                    <a:pt x="9849" y="7447"/>
                  </a:cubicBezTo>
                  <a:cubicBezTo>
                    <a:pt x="10134" y="7289"/>
                    <a:pt x="9881" y="7099"/>
                    <a:pt x="9849" y="6972"/>
                  </a:cubicBezTo>
                  <a:cubicBezTo>
                    <a:pt x="9374" y="6687"/>
                    <a:pt x="8741" y="6782"/>
                    <a:pt x="8203" y="6687"/>
                  </a:cubicBezTo>
                  <a:cubicBezTo>
                    <a:pt x="7221" y="6561"/>
                    <a:pt x="6429" y="6180"/>
                    <a:pt x="5574" y="5579"/>
                  </a:cubicBezTo>
                  <a:cubicBezTo>
                    <a:pt x="4877" y="5104"/>
                    <a:pt x="4181" y="4597"/>
                    <a:pt x="4181" y="3742"/>
                  </a:cubicBezTo>
                  <a:cubicBezTo>
                    <a:pt x="4212" y="2507"/>
                    <a:pt x="4814" y="1303"/>
                    <a:pt x="4909" y="37"/>
                  </a:cubicBezTo>
                  <a:cubicBezTo>
                    <a:pt x="4374" y="10"/>
                    <a:pt x="3884" y="0"/>
                    <a:pt x="3400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7" name="Google Shape;1787;p23"/>
          <p:cNvGrpSpPr/>
          <p:nvPr/>
        </p:nvGrpSpPr>
        <p:grpSpPr>
          <a:xfrm>
            <a:off x="5480780" y="3927217"/>
            <a:ext cx="438016" cy="439015"/>
            <a:chOff x="5504050" y="3937957"/>
            <a:chExt cx="428336" cy="429313"/>
          </a:xfrm>
        </p:grpSpPr>
        <p:sp>
          <p:nvSpPr>
            <p:cNvPr id="1788" name="Google Shape;1788;p23"/>
            <p:cNvSpPr/>
            <p:nvPr/>
          </p:nvSpPr>
          <p:spPr>
            <a:xfrm>
              <a:off x="5504050" y="3937957"/>
              <a:ext cx="428336" cy="429313"/>
            </a:xfrm>
            <a:custGeom>
              <a:avLst/>
              <a:gdLst/>
              <a:ahLst/>
              <a:cxnLst/>
              <a:rect l="l" t="t" r="r" b="b"/>
              <a:pathLst>
                <a:path w="14030" h="14062" extrusionOk="0">
                  <a:moveTo>
                    <a:pt x="6999" y="0"/>
                  </a:moveTo>
                  <a:cubicBezTo>
                    <a:pt x="3135" y="0"/>
                    <a:pt x="0" y="3167"/>
                    <a:pt x="0" y="7031"/>
                  </a:cubicBezTo>
                  <a:cubicBezTo>
                    <a:pt x="0" y="10926"/>
                    <a:pt x="3135" y="14061"/>
                    <a:pt x="6999" y="14061"/>
                  </a:cubicBezTo>
                  <a:cubicBezTo>
                    <a:pt x="10894" y="14061"/>
                    <a:pt x="14029" y="10926"/>
                    <a:pt x="14029" y="7031"/>
                  </a:cubicBezTo>
                  <a:cubicBezTo>
                    <a:pt x="14029" y="3167"/>
                    <a:pt x="10894" y="0"/>
                    <a:pt x="6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3"/>
            <p:cNvSpPr/>
            <p:nvPr/>
          </p:nvSpPr>
          <p:spPr>
            <a:xfrm>
              <a:off x="5612768" y="3994865"/>
              <a:ext cx="214229" cy="274312"/>
            </a:xfrm>
            <a:custGeom>
              <a:avLst/>
              <a:gdLst/>
              <a:ahLst/>
              <a:cxnLst/>
              <a:rect l="l" t="t" r="r" b="b"/>
              <a:pathLst>
                <a:path w="7017" h="8985" extrusionOk="0">
                  <a:moveTo>
                    <a:pt x="3433" y="1"/>
                  </a:moveTo>
                  <a:cubicBezTo>
                    <a:pt x="1586" y="1"/>
                    <a:pt x="1" y="1787"/>
                    <a:pt x="208" y="3932"/>
                  </a:cubicBezTo>
                  <a:cubicBezTo>
                    <a:pt x="429" y="6655"/>
                    <a:pt x="2235" y="8365"/>
                    <a:pt x="3691" y="8872"/>
                  </a:cubicBezTo>
                  <a:cubicBezTo>
                    <a:pt x="3922" y="8949"/>
                    <a:pt x="4143" y="8984"/>
                    <a:pt x="4350" y="8984"/>
                  </a:cubicBezTo>
                  <a:cubicBezTo>
                    <a:pt x="5591" y="8984"/>
                    <a:pt x="6347" y="7709"/>
                    <a:pt x="5940" y="6433"/>
                  </a:cubicBezTo>
                  <a:lnTo>
                    <a:pt x="5940" y="6433"/>
                  </a:lnTo>
                  <a:cubicBezTo>
                    <a:pt x="5623" y="6908"/>
                    <a:pt x="5211" y="7193"/>
                    <a:pt x="4736" y="7193"/>
                  </a:cubicBezTo>
                  <a:cubicBezTo>
                    <a:pt x="4705" y="7193"/>
                    <a:pt x="4673" y="7225"/>
                    <a:pt x="4641" y="7225"/>
                  </a:cubicBezTo>
                  <a:cubicBezTo>
                    <a:pt x="3470" y="7225"/>
                    <a:pt x="2235" y="5832"/>
                    <a:pt x="1823" y="5198"/>
                  </a:cubicBezTo>
                  <a:cubicBezTo>
                    <a:pt x="1221" y="4185"/>
                    <a:pt x="1886" y="3045"/>
                    <a:pt x="2583" y="2665"/>
                  </a:cubicBezTo>
                  <a:cubicBezTo>
                    <a:pt x="2805" y="2538"/>
                    <a:pt x="3058" y="2507"/>
                    <a:pt x="3343" y="2443"/>
                  </a:cubicBezTo>
                  <a:cubicBezTo>
                    <a:pt x="3755" y="2348"/>
                    <a:pt x="4230" y="2221"/>
                    <a:pt x="4768" y="1810"/>
                  </a:cubicBezTo>
                  <a:cubicBezTo>
                    <a:pt x="4578" y="1430"/>
                    <a:pt x="4166" y="1081"/>
                    <a:pt x="3596" y="1050"/>
                  </a:cubicBezTo>
                  <a:cubicBezTo>
                    <a:pt x="3577" y="1049"/>
                    <a:pt x="3557" y="1049"/>
                    <a:pt x="3538" y="1049"/>
                  </a:cubicBezTo>
                  <a:cubicBezTo>
                    <a:pt x="2334" y="1049"/>
                    <a:pt x="1502" y="2015"/>
                    <a:pt x="1221" y="2950"/>
                  </a:cubicBezTo>
                  <a:cubicBezTo>
                    <a:pt x="809" y="4248"/>
                    <a:pt x="1284" y="5325"/>
                    <a:pt x="1918" y="5895"/>
                  </a:cubicBezTo>
                  <a:cubicBezTo>
                    <a:pt x="1949" y="5958"/>
                    <a:pt x="1949" y="6022"/>
                    <a:pt x="1886" y="6085"/>
                  </a:cubicBezTo>
                  <a:cubicBezTo>
                    <a:pt x="1886" y="6085"/>
                    <a:pt x="1854" y="6117"/>
                    <a:pt x="1791" y="6117"/>
                  </a:cubicBezTo>
                  <a:cubicBezTo>
                    <a:pt x="1759" y="6117"/>
                    <a:pt x="1728" y="6085"/>
                    <a:pt x="1696" y="6053"/>
                  </a:cubicBezTo>
                  <a:cubicBezTo>
                    <a:pt x="873" y="5262"/>
                    <a:pt x="556" y="4027"/>
                    <a:pt x="936" y="2887"/>
                  </a:cubicBezTo>
                  <a:cubicBezTo>
                    <a:pt x="1253" y="1873"/>
                    <a:pt x="2203" y="828"/>
                    <a:pt x="3501" y="828"/>
                  </a:cubicBezTo>
                  <a:lnTo>
                    <a:pt x="3596" y="828"/>
                  </a:lnTo>
                  <a:cubicBezTo>
                    <a:pt x="4356" y="860"/>
                    <a:pt x="4863" y="1303"/>
                    <a:pt x="5053" y="1778"/>
                  </a:cubicBezTo>
                  <a:cubicBezTo>
                    <a:pt x="5053" y="1778"/>
                    <a:pt x="5053" y="1810"/>
                    <a:pt x="5085" y="1810"/>
                  </a:cubicBezTo>
                  <a:cubicBezTo>
                    <a:pt x="5148" y="1968"/>
                    <a:pt x="5180" y="2126"/>
                    <a:pt x="5180" y="2285"/>
                  </a:cubicBezTo>
                  <a:cubicBezTo>
                    <a:pt x="5211" y="2918"/>
                    <a:pt x="4800" y="3393"/>
                    <a:pt x="4103" y="3457"/>
                  </a:cubicBezTo>
                  <a:cubicBezTo>
                    <a:pt x="3565" y="3520"/>
                    <a:pt x="3058" y="3963"/>
                    <a:pt x="2995" y="4217"/>
                  </a:cubicBezTo>
                  <a:cubicBezTo>
                    <a:pt x="2969" y="4268"/>
                    <a:pt x="2901" y="4320"/>
                    <a:pt x="2842" y="4320"/>
                  </a:cubicBezTo>
                  <a:cubicBezTo>
                    <a:pt x="2829" y="4320"/>
                    <a:pt x="2816" y="4317"/>
                    <a:pt x="2805" y="4312"/>
                  </a:cubicBezTo>
                  <a:cubicBezTo>
                    <a:pt x="2741" y="4312"/>
                    <a:pt x="2678" y="4248"/>
                    <a:pt x="2710" y="4153"/>
                  </a:cubicBezTo>
                  <a:cubicBezTo>
                    <a:pt x="2805" y="3805"/>
                    <a:pt x="3375" y="3298"/>
                    <a:pt x="4071" y="3203"/>
                  </a:cubicBezTo>
                  <a:cubicBezTo>
                    <a:pt x="4705" y="3140"/>
                    <a:pt x="4926" y="2697"/>
                    <a:pt x="4895" y="2285"/>
                  </a:cubicBezTo>
                  <a:cubicBezTo>
                    <a:pt x="4895" y="2221"/>
                    <a:pt x="4895" y="2126"/>
                    <a:pt x="4863" y="2063"/>
                  </a:cubicBezTo>
                  <a:cubicBezTo>
                    <a:pt x="4325" y="2475"/>
                    <a:pt x="3818" y="2570"/>
                    <a:pt x="3406" y="2665"/>
                  </a:cubicBezTo>
                  <a:cubicBezTo>
                    <a:pt x="3153" y="2728"/>
                    <a:pt x="2931" y="2792"/>
                    <a:pt x="2741" y="2887"/>
                  </a:cubicBezTo>
                  <a:cubicBezTo>
                    <a:pt x="2235" y="3140"/>
                    <a:pt x="1506" y="4122"/>
                    <a:pt x="2076" y="5072"/>
                  </a:cubicBezTo>
                  <a:cubicBezTo>
                    <a:pt x="2266" y="5357"/>
                    <a:pt x="2678" y="5863"/>
                    <a:pt x="3185" y="6307"/>
                  </a:cubicBezTo>
                  <a:cubicBezTo>
                    <a:pt x="3550" y="6611"/>
                    <a:pt x="4119" y="6974"/>
                    <a:pt x="4641" y="6974"/>
                  </a:cubicBezTo>
                  <a:cubicBezTo>
                    <a:pt x="4662" y="6974"/>
                    <a:pt x="4684" y="6973"/>
                    <a:pt x="4705" y="6972"/>
                  </a:cubicBezTo>
                  <a:cubicBezTo>
                    <a:pt x="5085" y="6940"/>
                    <a:pt x="5433" y="6718"/>
                    <a:pt x="5686" y="6307"/>
                  </a:cubicBezTo>
                  <a:cubicBezTo>
                    <a:pt x="5433" y="6148"/>
                    <a:pt x="5053" y="5863"/>
                    <a:pt x="5306" y="5547"/>
                  </a:cubicBezTo>
                  <a:cubicBezTo>
                    <a:pt x="5686" y="5072"/>
                    <a:pt x="5623" y="4850"/>
                    <a:pt x="5085" y="4692"/>
                  </a:cubicBezTo>
                  <a:cubicBezTo>
                    <a:pt x="5053" y="4692"/>
                    <a:pt x="5021" y="4660"/>
                    <a:pt x="4958" y="4660"/>
                  </a:cubicBezTo>
                  <a:cubicBezTo>
                    <a:pt x="4958" y="4692"/>
                    <a:pt x="4990" y="4723"/>
                    <a:pt x="4990" y="4723"/>
                  </a:cubicBezTo>
                  <a:cubicBezTo>
                    <a:pt x="5085" y="5230"/>
                    <a:pt x="4958" y="5768"/>
                    <a:pt x="4515" y="5895"/>
                  </a:cubicBezTo>
                  <a:lnTo>
                    <a:pt x="4356" y="5895"/>
                  </a:lnTo>
                  <a:cubicBezTo>
                    <a:pt x="4166" y="5895"/>
                    <a:pt x="3976" y="5800"/>
                    <a:pt x="3818" y="5642"/>
                  </a:cubicBezTo>
                  <a:cubicBezTo>
                    <a:pt x="3533" y="5325"/>
                    <a:pt x="3406" y="4723"/>
                    <a:pt x="3723" y="4217"/>
                  </a:cubicBezTo>
                  <a:cubicBezTo>
                    <a:pt x="3755" y="4185"/>
                    <a:pt x="3786" y="4185"/>
                    <a:pt x="3818" y="4153"/>
                  </a:cubicBezTo>
                  <a:cubicBezTo>
                    <a:pt x="3888" y="4101"/>
                    <a:pt x="3993" y="4087"/>
                    <a:pt x="4120" y="4087"/>
                  </a:cubicBezTo>
                  <a:cubicBezTo>
                    <a:pt x="4266" y="4087"/>
                    <a:pt x="4439" y="4105"/>
                    <a:pt x="4619" y="4105"/>
                  </a:cubicBezTo>
                  <a:cubicBezTo>
                    <a:pt x="4854" y="4105"/>
                    <a:pt x="5099" y="4074"/>
                    <a:pt x="5306" y="3932"/>
                  </a:cubicBezTo>
                  <a:cubicBezTo>
                    <a:pt x="5845" y="3552"/>
                    <a:pt x="7017" y="1366"/>
                    <a:pt x="4705" y="290"/>
                  </a:cubicBezTo>
                  <a:cubicBezTo>
                    <a:pt x="4279" y="91"/>
                    <a:pt x="3849" y="1"/>
                    <a:pt x="3433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0" name="Google Shape;1790;p23"/>
          <p:cNvGrpSpPr/>
          <p:nvPr/>
        </p:nvGrpSpPr>
        <p:grpSpPr>
          <a:xfrm>
            <a:off x="859536" y="3927217"/>
            <a:ext cx="438048" cy="439015"/>
            <a:chOff x="984939" y="3937957"/>
            <a:chExt cx="428366" cy="429313"/>
          </a:xfrm>
        </p:grpSpPr>
        <p:sp>
          <p:nvSpPr>
            <p:cNvPr id="1791" name="Google Shape;1791;p23"/>
            <p:cNvSpPr/>
            <p:nvPr/>
          </p:nvSpPr>
          <p:spPr>
            <a:xfrm>
              <a:off x="984939" y="3937957"/>
              <a:ext cx="428366" cy="429313"/>
            </a:xfrm>
            <a:custGeom>
              <a:avLst/>
              <a:gdLst/>
              <a:ahLst/>
              <a:cxnLst/>
              <a:rect l="l" t="t" r="r" b="b"/>
              <a:pathLst>
                <a:path w="14031" h="14062" extrusionOk="0">
                  <a:moveTo>
                    <a:pt x="7000" y="0"/>
                  </a:moveTo>
                  <a:cubicBezTo>
                    <a:pt x="3136" y="0"/>
                    <a:pt x="1" y="3167"/>
                    <a:pt x="1" y="7031"/>
                  </a:cubicBezTo>
                  <a:cubicBezTo>
                    <a:pt x="1" y="10926"/>
                    <a:pt x="3136" y="14061"/>
                    <a:pt x="7000" y="14061"/>
                  </a:cubicBezTo>
                  <a:cubicBezTo>
                    <a:pt x="10895" y="14061"/>
                    <a:pt x="14030" y="10926"/>
                    <a:pt x="14030" y="7031"/>
                  </a:cubicBezTo>
                  <a:cubicBezTo>
                    <a:pt x="14030" y="3167"/>
                    <a:pt x="10895" y="0"/>
                    <a:pt x="7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3"/>
            <p:cNvSpPr/>
            <p:nvPr/>
          </p:nvSpPr>
          <p:spPr>
            <a:xfrm>
              <a:off x="1025544" y="4011076"/>
              <a:ext cx="166358" cy="270984"/>
            </a:xfrm>
            <a:custGeom>
              <a:avLst/>
              <a:gdLst/>
              <a:ahLst/>
              <a:cxnLst/>
              <a:rect l="l" t="t" r="r" b="b"/>
              <a:pathLst>
                <a:path w="5449" h="8876" extrusionOk="0">
                  <a:moveTo>
                    <a:pt x="3180" y="0"/>
                  </a:moveTo>
                  <a:cubicBezTo>
                    <a:pt x="2681" y="0"/>
                    <a:pt x="2106" y="110"/>
                    <a:pt x="1489" y="804"/>
                  </a:cubicBezTo>
                  <a:cubicBezTo>
                    <a:pt x="1173" y="962"/>
                    <a:pt x="571" y="1785"/>
                    <a:pt x="286" y="2767"/>
                  </a:cubicBezTo>
                  <a:cubicBezTo>
                    <a:pt x="64" y="3559"/>
                    <a:pt x="1" y="4604"/>
                    <a:pt x="33" y="5427"/>
                  </a:cubicBezTo>
                  <a:cubicBezTo>
                    <a:pt x="64" y="5997"/>
                    <a:pt x="254" y="6377"/>
                    <a:pt x="413" y="6916"/>
                  </a:cubicBezTo>
                  <a:cubicBezTo>
                    <a:pt x="720" y="7958"/>
                    <a:pt x="1789" y="8875"/>
                    <a:pt x="2878" y="8875"/>
                  </a:cubicBezTo>
                  <a:cubicBezTo>
                    <a:pt x="3246" y="8875"/>
                    <a:pt x="3616" y="8771"/>
                    <a:pt x="3960" y="8531"/>
                  </a:cubicBezTo>
                  <a:cubicBezTo>
                    <a:pt x="5195" y="7676"/>
                    <a:pt x="3706" y="6441"/>
                    <a:pt x="3801" y="5427"/>
                  </a:cubicBezTo>
                  <a:cubicBezTo>
                    <a:pt x="3865" y="4572"/>
                    <a:pt x="4561" y="4161"/>
                    <a:pt x="5005" y="3496"/>
                  </a:cubicBezTo>
                  <a:cubicBezTo>
                    <a:pt x="5416" y="2862"/>
                    <a:pt x="5448" y="1785"/>
                    <a:pt x="5163" y="1120"/>
                  </a:cubicBezTo>
                  <a:cubicBezTo>
                    <a:pt x="4846" y="360"/>
                    <a:pt x="4308" y="75"/>
                    <a:pt x="3516" y="12"/>
                  </a:cubicBezTo>
                  <a:cubicBezTo>
                    <a:pt x="3408" y="6"/>
                    <a:pt x="3296" y="0"/>
                    <a:pt x="3180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3"/>
            <p:cNvSpPr/>
            <p:nvPr/>
          </p:nvSpPr>
          <p:spPr>
            <a:xfrm>
              <a:off x="1207319" y="4011076"/>
              <a:ext cx="167304" cy="270984"/>
            </a:xfrm>
            <a:custGeom>
              <a:avLst/>
              <a:gdLst/>
              <a:ahLst/>
              <a:cxnLst/>
              <a:rect l="l" t="t" r="r" b="b"/>
              <a:pathLst>
                <a:path w="5480" h="8876" extrusionOk="0">
                  <a:moveTo>
                    <a:pt x="2301" y="0"/>
                  </a:moveTo>
                  <a:cubicBezTo>
                    <a:pt x="2184" y="0"/>
                    <a:pt x="2072" y="6"/>
                    <a:pt x="1964" y="12"/>
                  </a:cubicBezTo>
                  <a:cubicBezTo>
                    <a:pt x="1172" y="75"/>
                    <a:pt x="634" y="360"/>
                    <a:pt x="317" y="1120"/>
                  </a:cubicBezTo>
                  <a:cubicBezTo>
                    <a:pt x="1" y="1785"/>
                    <a:pt x="64" y="2862"/>
                    <a:pt x="476" y="3496"/>
                  </a:cubicBezTo>
                  <a:cubicBezTo>
                    <a:pt x="919" y="4161"/>
                    <a:pt x="1584" y="4572"/>
                    <a:pt x="1679" y="5427"/>
                  </a:cubicBezTo>
                  <a:cubicBezTo>
                    <a:pt x="1774" y="6441"/>
                    <a:pt x="286" y="7676"/>
                    <a:pt x="1521" y="8531"/>
                  </a:cubicBezTo>
                  <a:cubicBezTo>
                    <a:pt x="1865" y="8771"/>
                    <a:pt x="2235" y="8875"/>
                    <a:pt x="2602" y="8875"/>
                  </a:cubicBezTo>
                  <a:cubicBezTo>
                    <a:pt x="3691" y="8875"/>
                    <a:pt x="4760" y="7958"/>
                    <a:pt x="5068" y="6916"/>
                  </a:cubicBezTo>
                  <a:cubicBezTo>
                    <a:pt x="5226" y="6377"/>
                    <a:pt x="5416" y="5997"/>
                    <a:pt x="5448" y="5427"/>
                  </a:cubicBezTo>
                  <a:cubicBezTo>
                    <a:pt x="5479" y="4604"/>
                    <a:pt x="5416" y="3559"/>
                    <a:pt x="5163" y="2767"/>
                  </a:cubicBezTo>
                  <a:cubicBezTo>
                    <a:pt x="4909" y="1785"/>
                    <a:pt x="4308" y="962"/>
                    <a:pt x="3991" y="804"/>
                  </a:cubicBezTo>
                  <a:cubicBezTo>
                    <a:pt x="3375" y="110"/>
                    <a:pt x="2800" y="0"/>
                    <a:pt x="2301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3"/>
            <p:cNvSpPr/>
            <p:nvPr/>
          </p:nvSpPr>
          <p:spPr>
            <a:xfrm>
              <a:off x="1145618" y="4174565"/>
              <a:ext cx="108839" cy="149780"/>
            </a:xfrm>
            <a:custGeom>
              <a:avLst/>
              <a:gdLst/>
              <a:ahLst/>
              <a:cxnLst/>
              <a:rect l="l" t="t" r="r" b="b"/>
              <a:pathLst>
                <a:path w="3565" h="4906" extrusionOk="0">
                  <a:moveTo>
                    <a:pt x="398" y="0"/>
                  </a:moveTo>
                  <a:cubicBezTo>
                    <a:pt x="177" y="0"/>
                    <a:pt x="1" y="258"/>
                    <a:pt x="58" y="516"/>
                  </a:cubicBezTo>
                  <a:cubicBezTo>
                    <a:pt x="90" y="642"/>
                    <a:pt x="185" y="769"/>
                    <a:pt x="280" y="801"/>
                  </a:cubicBezTo>
                  <a:cubicBezTo>
                    <a:pt x="438" y="864"/>
                    <a:pt x="660" y="832"/>
                    <a:pt x="787" y="864"/>
                  </a:cubicBezTo>
                  <a:cubicBezTo>
                    <a:pt x="977" y="896"/>
                    <a:pt x="1040" y="927"/>
                    <a:pt x="1198" y="1086"/>
                  </a:cubicBezTo>
                  <a:cubicBezTo>
                    <a:pt x="1420" y="1371"/>
                    <a:pt x="1452" y="1719"/>
                    <a:pt x="1452" y="2099"/>
                  </a:cubicBezTo>
                  <a:cubicBezTo>
                    <a:pt x="1420" y="2796"/>
                    <a:pt x="1420" y="3619"/>
                    <a:pt x="1420" y="4189"/>
                  </a:cubicBezTo>
                  <a:cubicBezTo>
                    <a:pt x="1420" y="4653"/>
                    <a:pt x="1491" y="4906"/>
                    <a:pt x="1672" y="4906"/>
                  </a:cubicBezTo>
                  <a:cubicBezTo>
                    <a:pt x="1701" y="4906"/>
                    <a:pt x="1733" y="4899"/>
                    <a:pt x="1768" y="4886"/>
                  </a:cubicBezTo>
                  <a:cubicBezTo>
                    <a:pt x="1796" y="4893"/>
                    <a:pt x="1823" y="4897"/>
                    <a:pt x="1848" y="4897"/>
                  </a:cubicBezTo>
                  <a:cubicBezTo>
                    <a:pt x="2048" y="4897"/>
                    <a:pt x="2148" y="4668"/>
                    <a:pt x="2148" y="4189"/>
                  </a:cubicBezTo>
                  <a:cubicBezTo>
                    <a:pt x="2148" y="3619"/>
                    <a:pt x="2148" y="2796"/>
                    <a:pt x="2085" y="2099"/>
                  </a:cubicBezTo>
                  <a:cubicBezTo>
                    <a:pt x="2085" y="1719"/>
                    <a:pt x="2148" y="1371"/>
                    <a:pt x="2370" y="1086"/>
                  </a:cubicBezTo>
                  <a:cubicBezTo>
                    <a:pt x="2497" y="927"/>
                    <a:pt x="2560" y="896"/>
                    <a:pt x="2750" y="864"/>
                  </a:cubicBezTo>
                  <a:cubicBezTo>
                    <a:pt x="2908" y="832"/>
                    <a:pt x="3130" y="864"/>
                    <a:pt x="3257" y="801"/>
                  </a:cubicBezTo>
                  <a:cubicBezTo>
                    <a:pt x="3384" y="769"/>
                    <a:pt x="3447" y="642"/>
                    <a:pt x="3479" y="516"/>
                  </a:cubicBezTo>
                  <a:cubicBezTo>
                    <a:pt x="3564" y="258"/>
                    <a:pt x="3391" y="0"/>
                    <a:pt x="3170" y="0"/>
                  </a:cubicBezTo>
                  <a:cubicBezTo>
                    <a:pt x="3147" y="0"/>
                    <a:pt x="3123" y="3"/>
                    <a:pt x="3098" y="9"/>
                  </a:cubicBezTo>
                  <a:cubicBezTo>
                    <a:pt x="2497" y="104"/>
                    <a:pt x="2053" y="262"/>
                    <a:pt x="1768" y="674"/>
                  </a:cubicBezTo>
                  <a:cubicBezTo>
                    <a:pt x="1515" y="262"/>
                    <a:pt x="1072" y="104"/>
                    <a:pt x="470" y="9"/>
                  </a:cubicBezTo>
                  <a:cubicBezTo>
                    <a:pt x="446" y="3"/>
                    <a:pt x="422" y="0"/>
                    <a:pt x="398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3"/>
            <p:cNvSpPr/>
            <p:nvPr/>
          </p:nvSpPr>
          <p:spPr>
            <a:xfrm>
              <a:off x="1108707" y="4135181"/>
              <a:ext cx="40635" cy="85118"/>
            </a:xfrm>
            <a:custGeom>
              <a:avLst/>
              <a:gdLst/>
              <a:ahLst/>
              <a:cxnLst/>
              <a:rect l="l" t="t" r="r" b="b"/>
              <a:pathLst>
                <a:path w="1331" h="2788" fill="none" extrusionOk="0">
                  <a:moveTo>
                    <a:pt x="254" y="1"/>
                  </a:moveTo>
                  <a:cubicBezTo>
                    <a:pt x="1331" y="412"/>
                    <a:pt x="1331" y="2661"/>
                    <a:pt x="0" y="2788"/>
                  </a:cubicBezTo>
                </a:path>
              </a:pathLst>
            </a:custGeom>
            <a:noFill/>
            <a:ln w="71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3"/>
            <p:cNvSpPr/>
            <p:nvPr/>
          </p:nvSpPr>
          <p:spPr>
            <a:xfrm>
              <a:off x="1252778" y="4135181"/>
              <a:ext cx="39658" cy="85118"/>
            </a:xfrm>
            <a:custGeom>
              <a:avLst/>
              <a:gdLst/>
              <a:ahLst/>
              <a:cxnLst/>
              <a:rect l="l" t="t" r="r" b="b"/>
              <a:pathLst>
                <a:path w="1299" h="2788" fill="none" extrusionOk="0">
                  <a:moveTo>
                    <a:pt x="1045" y="1"/>
                  </a:moveTo>
                  <a:cubicBezTo>
                    <a:pt x="0" y="412"/>
                    <a:pt x="0" y="2661"/>
                    <a:pt x="1299" y="2788"/>
                  </a:cubicBezTo>
                </a:path>
              </a:pathLst>
            </a:custGeom>
            <a:noFill/>
            <a:ln w="71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9" name="Google Shape;1809;p23"/>
          <p:cNvSpPr/>
          <p:nvPr/>
        </p:nvSpPr>
        <p:spPr>
          <a:xfrm>
            <a:off x="6420728" y="1028009"/>
            <a:ext cx="2221646" cy="3709654"/>
          </a:xfrm>
          <a:custGeom>
            <a:avLst/>
            <a:gdLst/>
            <a:ahLst/>
            <a:cxnLst/>
            <a:rect l="l" t="t" r="r" b="b"/>
            <a:pathLst>
              <a:path w="71161" h="118823" fill="none" extrusionOk="0">
                <a:moveTo>
                  <a:pt x="0" y="1"/>
                </a:moveTo>
                <a:lnTo>
                  <a:pt x="71161" y="1"/>
                </a:lnTo>
                <a:lnTo>
                  <a:pt x="71161" y="118822"/>
                </a:lnTo>
                <a:lnTo>
                  <a:pt x="0" y="118822"/>
                </a:lnTo>
                <a:close/>
              </a:path>
            </a:pathLst>
          </a:custGeom>
          <a:noFill/>
          <a:ln w="10300" cap="flat" cmpd="sng">
            <a:solidFill>
              <a:srgbClr val="376B8C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6" name="Google Shape;1816;p23"/>
          <p:cNvSpPr txBox="1"/>
          <p:nvPr/>
        </p:nvSpPr>
        <p:spPr>
          <a:xfrm>
            <a:off x="6554578" y="1298790"/>
            <a:ext cx="1972087" cy="320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Diabtes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Melitus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(DM)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atau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kencing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manis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adalah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penyakit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menahun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dimaa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kadar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gula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darah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yang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melebihi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batas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nilai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normal. 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817" name="Google Shape;1817;p23"/>
          <p:cNvSpPr txBox="1"/>
          <p:nvPr/>
        </p:nvSpPr>
        <p:spPr>
          <a:xfrm>
            <a:off x="2760711" y="2538710"/>
            <a:ext cx="3258685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Normal </a:t>
            </a:r>
            <a:r>
              <a:rPr lang="en-ID" sz="15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Gula</a:t>
            </a: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Darah</a:t>
            </a: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Sewaktu</a:t>
            </a: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(GDS)/ </a:t>
            </a:r>
            <a:r>
              <a:rPr lang="en-ID" sz="15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tanpa</a:t>
            </a: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puasa</a:t>
            </a:r>
            <a:r>
              <a:rPr lang="en-ID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&lt;200 mg/dl.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8" name="Google Shape;1818;p23"/>
          <p:cNvSpPr txBox="1"/>
          <p:nvPr/>
        </p:nvSpPr>
        <p:spPr>
          <a:xfrm>
            <a:off x="4931355" y="1222183"/>
            <a:ext cx="1321200" cy="101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Normal </a:t>
            </a:r>
            <a:r>
              <a:rPr lang="en-ID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Gula</a:t>
            </a:r>
            <a:r>
              <a:rPr lang="en-ID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Darah</a:t>
            </a:r>
            <a:r>
              <a:rPr lang="en-ID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Puasa</a:t>
            </a:r>
            <a:r>
              <a:rPr lang="en-ID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(GDP) &lt;126 mg/dl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9" name="Google Shape;1819;p23"/>
          <p:cNvSpPr txBox="1"/>
          <p:nvPr/>
        </p:nvSpPr>
        <p:spPr>
          <a:xfrm>
            <a:off x="2450915" y="3559845"/>
            <a:ext cx="1876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AREAS AFFECTED</a:t>
            </a:r>
            <a:endParaRPr>
              <a:solidFill>
                <a:srgbClr val="FFFFFF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820" name="Google Shape;1820;p23"/>
          <p:cNvSpPr txBox="1"/>
          <p:nvPr/>
        </p:nvSpPr>
        <p:spPr>
          <a:xfrm>
            <a:off x="66139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Kidney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1" name="Google Shape;1821;p23"/>
          <p:cNvSpPr txBox="1"/>
          <p:nvPr/>
        </p:nvSpPr>
        <p:spPr>
          <a:xfrm>
            <a:off x="158564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Heart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2" name="Google Shape;1822;p23"/>
          <p:cNvSpPr txBox="1"/>
          <p:nvPr/>
        </p:nvSpPr>
        <p:spPr>
          <a:xfrm>
            <a:off x="250989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Sight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3" name="Google Shape;1823;p23"/>
          <p:cNvSpPr txBox="1"/>
          <p:nvPr/>
        </p:nvSpPr>
        <p:spPr>
          <a:xfrm>
            <a:off x="343414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Brain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4" name="Google Shape;1824;p23"/>
          <p:cNvSpPr txBox="1"/>
          <p:nvPr/>
        </p:nvSpPr>
        <p:spPr>
          <a:xfrm>
            <a:off x="435839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Feet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5" name="Google Shape;1825;p23"/>
          <p:cNvSpPr txBox="1"/>
          <p:nvPr/>
        </p:nvSpPr>
        <p:spPr>
          <a:xfrm>
            <a:off x="5282643" y="4366238"/>
            <a:ext cx="834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Ears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4" name="Google Shape;1736;p23">
            <a:extLst>
              <a:ext uri="{FF2B5EF4-FFF2-40B4-BE49-F238E27FC236}">
                <a16:creationId xmlns:a16="http://schemas.microsoft.com/office/drawing/2014/main" id="{E7F0506B-E56E-4DE4-A6AF-CC0F6532A8CE}"/>
              </a:ext>
            </a:extLst>
          </p:cNvPr>
          <p:cNvGrpSpPr/>
          <p:nvPr/>
        </p:nvGrpSpPr>
        <p:grpSpPr>
          <a:xfrm>
            <a:off x="4511942" y="1362981"/>
            <a:ext cx="331244" cy="679253"/>
            <a:chOff x="2156797" y="2898594"/>
            <a:chExt cx="323923" cy="664241"/>
          </a:xfrm>
        </p:grpSpPr>
        <p:sp>
          <p:nvSpPr>
            <p:cNvPr id="135" name="Google Shape;1737;p23">
              <a:extLst>
                <a:ext uri="{FF2B5EF4-FFF2-40B4-BE49-F238E27FC236}">
                  <a16:creationId xmlns:a16="http://schemas.microsoft.com/office/drawing/2014/main" id="{B62EABDD-1966-404C-9114-A56AD454937F}"/>
                </a:ext>
              </a:extLst>
            </p:cNvPr>
            <p:cNvSpPr/>
            <p:nvPr/>
          </p:nvSpPr>
          <p:spPr>
            <a:xfrm>
              <a:off x="2156797" y="2898594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0"/>
                  </a:moveTo>
                  <a:cubicBezTo>
                    <a:pt x="1837" y="0"/>
                    <a:pt x="1362" y="348"/>
                    <a:pt x="1362" y="792"/>
                  </a:cubicBezTo>
                  <a:cubicBezTo>
                    <a:pt x="1362" y="1235"/>
                    <a:pt x="1837" y="1584"/>
                    <a:pt x="2376" y="1584"/>
                  </a:cubicBezTo>
                  <a:cubicBezTo>
                    <a:pt x="2946" y="1584"/>
                    <a:pt x="3421" y="1235"/>
                    <a:pt x="3421" y="792"/>
                  </a:cubicBezTo>
                  <a:cubicBezTo>
                    <a:pt x="3421" y="380"/>
                    <a:pt x="2946" y="0"/>
                    <a:pt x="2376" y="0"/>
                  </a:cubicBezTo>
                  <a:close/>
                  <a:moveTo>
                    <a:pt x="919" y="1869"/>
                  </a:moveTo>
                  <a:cubicBezTo>
                    <a:pt x="412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91" y="5827"/>
                    <a:pt x="412" y="5827"/>
                  </a:cubicBezTo>
                  <a:cubicBezTo>
                    <a:pt x="634" y="5827"/>
                    <a:pt x="824" y="5669"/>
                    <a:pt x="824" y="5511"/>
                  </a:cubicBezTo>
                  <a:lnTo>
                    <a:pt x="824" y="2850"/>
                  </a:lnTo>
                  <a:lnTo>
                    <a:pt x="982" y="2850"/>
                  </a:lnTo>
                  <a:lnTo>
                    <a:pt x="982" y="9944"/>
                  </a:lnTo>
                  <a:cubicBezTo>
                    <a:pt x="982" y="10198"/>
                    <a:pt x="1267" y="10419"/>
                    <a:pt x="1584" y="10419"/>
                  </a:cubicBezTo>
                  <a:cubicBezTo>
                    <a:pt x="1932" y="10419"/>
                    <a:pt x="2217" y="10198"/>
                    <a:pt x="2217" y="9944"/>
                  </a:cubicBezTo>
                  <a:lnTo>
                    <a:pt x="2217" y="6049"/>
                  </a:lnTo>
                  <a:lnTo>
                    <a:pt x="2534" y="6049"/>
                  </a:lnTo>
                  <a:lnTo>
                    <a:pt x="2534" y="9944"/>
                  </a:lnTo>
                  <a:cubicBezTo>
                    <a:pt x="2534" y="10198"/>
                    <a:pt x="2819" y="10419"/>
                    <a:pt x="3136" y="10419"/>
                  </a:cubicBezTo>
                  <a:cubicBezTo>
                    <a:pt x="3484" y="10419"/>
                    <a:pt x="3737" y="10198"/>
                    <a:pt x="3737" y="9944"/>
                  </a:cubicBezTo>
                  <a:lnTo>
                    <a:pt x="3737" y="2850"/>
                  </a:lnTo>
                  <a:lnTo>
                    <a:pt x="3928" y="2850"/>
                  </a:lnTo>
                  <a:lnTo>
                    <a:pt x="3928" y="5479"/>
                  </a:lnTo>
                  <a:cubicBezTo>
                    <a:pt x="3928" y="5669"/>
                    <a:pt x="4086" y="5796"/>
                    <a:pt x="4308" y="5796"/>
                  </a:cubicBezTo>
                  <a:cubicBezTo>
                    <a:pt x="4561" y="5796"/>
                    <a:pt x="4719" y="5669"/>
                    <a:pt x="4719" y="5479"/>
                  </a:cubicBezTo>
                  <a:lnTo>
                    <a:pt x="4719" y="2597"/>
                  </a:lnTo>
                  <a:cubicBezTo>
                    <a:pt x="4719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738;p23">
              <a:extLst>
                <a:ext uri="{FF2B5EF4-FFF2-40B4-BE49-F238E27FC236}">
                  <a16:creationId xmlns:a16="http://schemas.microsoft.com/office/drawing/2014/main" id="{FA8B76FA-0D2D-4ECC-AE5E-305C52BD259D}"/>
                </a:ext>
              </a:extLst>
            </p:cNvPr>
            <p:cNvSpPr/>
            <p:nvPr/>
          </p:nvSpPr>
          <p:spPr>
            <a:xfrm>
              <a:off x="2336619" y="2898594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0"/>
                  </a:moveTo>
                  <a:cubicBezTo>
                    <a:pt x="1806" y="0"/>
                    <a:pt x="1363" y="348"/>
                    <a:pt x="1363" y="792"/>
                  </a:cubicBezTo>
                  <a:cubicBezTo>
                    <a:pt x="1363" y="1235"/>
                    <a:pt x="1806" y="1584"/>
                    <a:pt x="2376" y="1584"/>
                  </a:cubicBezTo>
                  <a:cubicBezTo>
                    <a:pt x="2946" y="1584"/>
                    <a:pt x="3390" y="1235"/>
                    <a:pt x="3390" y="792"/>
                  </a:cubicBezTo>
                  <a:cubicBezTo>
                    <a:pt x="3390" y="380"/>
                    <a:pt x="2946" y="0"/>
                    <a:pt x="2376" y="0"/>
                  </a:cubicBezTo>
                  <a:close/>
                  <a:moveTo>
                    <a:pt x="919" y="1869"/>
                  </a:moveTo>
                  <a:cubicBezTo>
                    <a:pt x="413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59" y="5827"/>
                    <a:pt x="413" y="5827"/>
                  </a:cubicBezTo>
                  <a:cubicBezTo>
                    <a:pt x="634" y="5827"/>
                    <a:pt x="793" y="5669"/>
                    <a:pt x="793" y="5511"/>
                  </a:cubicBezTo>
                  <a:lnTo>
                    <a:pt x="793" y="2850"/>
                  </a:lnTo>
                  <a:lnTo>
                    <a:pt x="983" y="2850"/>
                  </a:lnTo>
                  <a:lnTo>
                    <a:pt x="983" y="9944"/>
                  </a:lnTo>
                  <a:cubicBezTo>
                    <a:pt x="983" y="10198"/>
                    <a:pt x="1236" y="10419"/>
                    <a:pt x="1584" y="10419"/>
                  </a:cubicBezTo>
                  <a:cubicBezTo>
                    <a:pt x="1933" y="10419"/>
                    <a:pt x="2186" y="10198"/>
                    <a:pt x="2186" y="9944"/>
                  </a:cubicBezTo>
                  <a:lnTo>
                    <a:pt x="2186" y="6049"/>
                  </a:lnTo>
                  <a:lnTo>
                    <a:pt x="2535" y="6049"/>
                  </a:lnTo>
                  <a:lnTo>
                    <a:pt x="2535" y="9944"/>
                  </a:lnTo>
                  <a:cubicBezTo>
                    <a:pt x="2535" y="10198"/>
                    <a:pt x="2788" y="10419"/>
                    <a:pt x="3136" y="10419"/>
                  </a:cubicBezTo>
                  <a:cubicBezTo>
                    <a:pt x="3485" y="10419"/>
                    <a:pt x="3738" y="10198"/>
                    <a:pt x="3738" y="9944"/>
                  </a:cubicBezTo>
                  <a:lnTo>
                    <a:pt x="3738" y="2850"/>
                  </a:lnTo>
                  <a:lnTo>
                    <a:pt x="3896" y="2850"/>
                  </a:lnTo>
                  <a:lnTo>
                    <a:pt x="3896" y="5479"/>
                  </a:lnTo>
                  <a:cubicBezTo>
                    <a:pt x="3896" y="5669"/>
                    <a:pt x="4086" y="5796"/>
                    <a:pt x="4308" y="5796"/>
                  </a:cubicBezTo>
                  <a:cubicBezTo>
                    <a:pt x="4530" y="5796"/>
                    <a:pt x="4720" y="5669"/>
                    <a:pt x="4720" y="5479"/>
                  </a:cubicBezTo>
                  <a:lnTo>
                    <a:pt x="4720" y="2597"/>
                  </a:lnTo>
                  <a:cubicBezTo>
                    <a:pt x="4720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739;p23">
              <a:extLst>
                <a:ext uri="{FF2B5EF4-FFF2-40B4-BE49-F238E27FC236}">
                  <a16:creationId xmlns:a16="http://schemas.microsoft.com/office/drawing/2014/main" id="{A4DB94CC-4350-4956-AB46-68135A1C634E}"/>
                </a:ext>
              </a:extLst>
            </p:cNvPr>
            <p:cNvSpPr/>
            <p:nvPr/>
          </p:nvSpPr>
          <p:spPr>
            <a:xfrm>
              <a:off x="2156797" y="3244712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1"/>
                  </a:moveTo>
                  <a:cubicBezTo>
                    <a:pt x="1837" y="1"/>
                    <a:pt x="1362" y="349"/>
                    <a:pt x="1362" y="792"/>
                  </a:cubicBezTo>
                  <a:cubicBezTo>
                    <a:pt x="1362" y="1236"/>
                    <a:pt x="1837" y="1584"/>
                    <a:pt x="2376" y="1584"/>
                  </a:cubicBezTo>
                  <a:cubicBezTo>
                    <a:pt x="2946" y="1584"/>
                    <a:pt x="3421" y="1236"/>
                    <a:pt x="3421" y="792"/>
                  </a:cubicBezTo>
                  <a:cubicBezTo>
                    <a:pt x="3421" y="381"/>
                    <a:pt x="2946" y="1"/>
                    <a:pt x="2376" y="1"/>
                  </a:cubicBezTo>
                  <a:close/>
                  <a:moveTo>
                    <a:pt x="919" y="1869"/>
                  </a:moveTo>
                  <a:cubicBezTo>
                    <a:pt x="412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91" y="5828"/>
                    <a:pt x="412" y="5828"/>
                  </a:cubicBezTo>
                  <a:cubicBezTo>
                    <a:pt x="634" y="5828"/>
                    <a:pt x="824" y="5669"/>
                    <a:pt x="824" y="5511"/>
                  </a:cubicBezTo>
                  <a:lnTo>
                    <a:pt x="824" y="2851"/>
                  </a:lnTo>
                  <a:lnTo>
                    <a:pt x="982" y="2851"/>
                  </a:lnTo>
                  <a:lnTo>
                    <a:pt x="982" y="9945"/>
                  </a:lnTo>
                  <a:cubicBezTo>
                    <a:pt x="982" y="10198"/>
                    <a:pt x="1267" y="10420"/>
                    <a:pt x="1584" y="10420"/>
                  </a:cubicBezTo>
                  <a:cubicBezTo>
                    <a:pt x="1932" y="10420"/>
                    <a:pt x="2217" y="10198"/>
                    <a:pt x="2217" y="9945"/>
                  </a:cubicBezTo>
                  <a:lnTo>
                    <a:pt x="2217" y="6049"/>
                  </a:lnTo>
                  <a:lnTo>
                    <a:pt x="2534" y="6049"/>
                  </a:lnTo>
                  <a:lnTo>
                    <a:pt x="2534" y="9945"/>
                  </a:lnTo>
                  <a:cubicBezTo>
                    <a:pt x="2534" y="10198"/>
                    <a:pt x="2819" y="10420"/>
                    <a:pt x="3136" y="10420"/>
                  </a:cubicBezTo>
                  <a:cubicBezTo>
                    <a:pt x="3484" y="10420"/>
                    <a:pt x="3737" y="10198"/>
                    <a:pt x="3737" y="9945"/>
                  </a:cubicBezTo>
                  <a:lnTo>
                    <a:pt x="3737" y="2851"/>
                  </a:lnTo>
                  <a:lnTo>
                    <a:pt x="3928" y="2851"/>
                  </a:lnTo>
                  <a:lnTo>
                    <a:pt x="3928" y="5511"/>
                  </a:lnTo>
                  <a:cubicBezTo>
                    <a:pt x="3928" y="5669"/>
                    <a:pt x="4086" y="5796"/>
                    <a:pt x="4308" y="5796"/>
                  </a:cubicBezTo>
                  <a:cubicBezTo>
                    <a:pt x="4561" y="5796"/>
                    <a:pt x="4719" y="5669"/>
                    <a:pt x="4719" y="5511"/>
                  </a:cubicBezTo>
                  <a:lnTo>
                    <a:pt x="4719" y="2597"/>
                  </a:lnTo>
                  <a:cubicBezTo>
                    <a:pt x="4719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740;p23">
              <a:extLst>
                <a:ext uri="{FF2B5EF4-FFF2-40B4-BE49-F238E27FC236}">
                  <a16:creationId xmlns:a16="http://schemas.microsoft.com/office/drawing/2014/main" id="{C0CA8087-D355-4D6C-8EDD-13605FDDA0D1}"/>
                </a:ext>
              </a:extLst>
            </p:cNvPr>
            <p:cNvSpPr/>
            <p:nvPr/>
          </p:nvSpPr>
          <p:spPr>
            <a:xfrm>
              <a:off x="2336619" y="3244712"/>
              <a:ext cx="144102" cy="318123"/>
            </a:xfrm>
            <a:custGeom>
              <a:avLst/>
              <a:gdLst/>
              <a:ahLst/>
              <a:cxnLst/>
              <a:rect l="l" t="t" r="r" b="b"/>
              <a:pathLst>
                <a:path w="4720" h="10420" extrusionOk="0">
                  <a:moveTo>
                    <a:pt x="2376" y="1"/>
                  </a:moveTo>
                  <a:cubicBezTo>
                    <a:pt x="1806" y="1"/>
                    <a:pt x="1363" y="349"/>
                    <a:pt x="1363" y="792"/>
                  </a:cubicBezTo>
                  <a:cubicBezTo>
                    <a:pt x="1363" y="1236"/>
                    <a:pt x="1806" y="1584"/>
                    <a:pt x="2376" y="1584"/>
                  </a:cubicBezTo>
                  <a:cubicBezTo>
                    <a:pt x="2946" y="1584"/>
                    <a:pt x="3390" y="1236"/>
                    <a:pt x="3390" y="792"/>
                  </a:cubicBezTo>
                  <a:cubicBezTo>
                    <a:pt x="3390" y="381"/>
                    <a:pt x="2946" y="1"/>
                    <a:pt x="2376" y="1"/>
                  </a:cubicBezTo>
                  <a:close/>
                  <a:moveTo>
                    <a:pt x="919" y="1869"/>
                  </a:moveTo>
                  <a:cubicBezTo>
                    <a:pt x="413" y="1869"/>
                    <a:pt x="1" y="2217"/>
                    <a:pt x="1" y="2597"/>
                  </a:cubicBezTo>
                  <a:lnTo>
                    <a:pt x="1" y="5511"/>
                  </a:lnTo>
                  <a:cubicBezTo>
                    <a:pt x="1" y="5669"/>
                    <a:pt x="159" y="5828"/>
                    <a:pt x="413" y="5828"/>
                  </a:cubicBezTo>
                  <a:cubicBezTo>
                    <a:pt x="634" y="5828"/>
                    <a:pt x="793" y="5669"/>
                    <a:pt x="793" y="5511"/>
                  </a:cubicBezTo>
                  <a:lnTo>
                    <a:pt x="793" y="2851"/>
                  </a:lnTo>
                  <a:lnTo>
                    <a:pt x="983" y="2851"/>
                  </a:lnTo>
                  <a:lnTo>
                    <a:pt x="983" y="9945"/>
                  </a:lnTo>
                  <a:cubicBezTo>
                    <a:pt x="983" y="10198"/>
                    <a:pt x="1236" y="10420"/>
                    <a:pt x="1584" y="10420"/>
                  </a:cubicBezTo>
                  <a:cubicBezTo>
                    <a:pt x="1933" y="10420"/>
                    <a:pt x="2186" y="10198"/>
                    <a:pt x="2186" y="9945"/>
                  </a:cubicBezTo>
                  <a:lnTo>
                    <a:pt x="2186" y="6049"/>
                  </a:lnTo>
                  <a:lnTo>
                    <a:pt x="2535" y="6049"/>
                  </a:lnTo>
                  <a:lnTo>
                    <a:pt x="2535" y="9945"/>
                  </a:lnTo>
                  <a:cubicBezTo>
                    <a:pt x="2535" y="10198"/>
                    <a:pt x="2788" y="10420"/>
                    <a:pt x="3136" y="10420"/>
                  </a:cubicBezTo>
                  <a:cubicBezTo>
                    <a:pt x="3485" y="10420"/>
                    <a:pt x="3738" y="10198"/>
                    <a:pt x="3738" y="9945"/>
                  </a:cubicBezTo>
                  <a:lnTo>
                    <a:pt x="3738" y="2851"/>
                  </a:lnTo>
                  <a:lnTo>
                    <a:pt x="3896" y="2851"/>
                  </a:lnTo>
                  <a:lnTo>
                    <a:pt x="3896" y="5511"/>
                  </a:lnTo>
                  <a:cubicBezTo>
                    <a:pt x="3896" y="5669"/>
                    <a:pt x="4086" y="5796"/>
                    <a:pt x="4308" y="5796"/>
                  </a:cubicBezTo>
                  <a:cubicBezTo>
                    <a:pt x="4530" y="5796"/>
                    <a:pt x="4720" y="5669"/>
                    <a:pt x="4720" y="5511"/>
                  </a:cubicBezTo>
                  <a:lnTo>
                    <a:pt x="4720" y="2597"/>
                  </a:lnTo>
                  <a:cubicBezTo>
                    <a:pt x="4720" y="2217"/>
                    <a:pt x="4308" y="1869"/>
                    <a:pt x="3801" y="1869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2738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16"/>
          <p:cNvGrpSpPr/>
          <p:nvPr/>
        </p:nvGrpSpPr>
        <p:grpSpPr>
          <a:xfrm>
            <a:off x="458914" y="1178678"/>
            <a:ext cx="985703" cy="985224"/>
            <a:chOff x="458914" y="1178678"/>
            <a:chExt cx="985703" cy="985224"/>
          </a:xfrm>
        </p:grpSpPr>
        <p:sp>
          <p:nvSpPr>
            <p:cNvPr id="520" name="Google Shape;520;p16"/>
            <p:cNvSpPr/>
            <p:nvPr/>
          </p:nvSpPr>
          <p:spPr>
            <a:xfrm>
              <a:off x="458914" y="1178678"/>
              <a:ext cx="985703" cy="974594"/>
            </a:xfrm>
            <a:custGeom>
              <a:avLst/>
              <a:gdLst/>
              <a:ahLst/>
              <a:cxnLst/>
              <a:rect l="l" t="t" r="r" b="b"/>
              <a:pathLst>
                <a:path w="30878" h="30530" extrusionOk="0">
                  <a:moveTo>
                    <a:pt x="15455" y="1"/>
                  </a:moveTo>
                  <a:cubicBezTo>
                    <a:pt x="6904" y="1"/>
                    <a:pt x="0" y="6841"/>
                    <a:pt x="0" y="15265"/>
                  </a:cubicBezTo>
                  <a:cubicBezTo>
                    <a:pt x="0" y="23689"/>
                    <a:pt x="6904" y="30530"/>
                    <a:pt x="15455" y="30530"/>
                  </a:cubicBezTo>
                  <a:cubicBezTo>
                    <a:pt x="23974" y="30530"/>
                    <a:pt x="30877" y="23689"/>
                    <a:pt x="30877" y="15265"/>
                  </a:cubicBezTo>
                  <a:cubicBezTo>
                    <a:pt x="30877" y="6841"/>
                    <a:pt x="23974" y="1"/>
                    <a:pt x="15455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768243" y="1193426"/>
              <a:ext cx="546960" cy="469995"/>
            </a:xfrm>
            <a:custGeom>
              <a:avLst/>
              <a:gdLst/>
              <a:ahLst/>
              <a:cxnLst/>
              <a:rect l="l" t="t" r="r" b="b"/>
              <a:pathLst>
                <a:path w="17134" h="14723" extrusionOk="0">
                  <a:moveTo>
                    <a:pt x="10213" y="1"/>
                  </a:moveTo>
                  <a:cubicBezTo>
                    <a:pt x="9880" y="1"/>
                    <a:pt x="9547" y="26"/>
                    <a:pt x="9217" y="77"/>
                  </a:cubicBezTo>
                  <a:cubicBezTo>
                    <a:pt x="8235" y="204"/>
                    <a:pt x="7285" y="584"/>
                    <a:pt x="6525" y="1217"/>
                  </a:cubicBezTo>
                  <a:cubicBezTo>
                    <a:pt x="6493" y="1281"/>
                    <a:pt x="6430" y="1312"/>
                    <a:pt x="6398" y="1344"/>
                  </a:cubicBezTo>
                  <a:cubicBezTo>
                    <a:pt x="5733" y="1914"/>
                    <a:pt x="5100" y="2516"/>
                    <a:pt x="4529" y="3086"/>
                  </a:cubicBezTo>
                  <a:cubicBezTo>
                    <a:pt x="4529" y="3117"/>
                    <a:pt x="4529" y="3117"/>
                    <a:pt x="4498" y="3149"/>
                  </a:cubicBezTo>
                  <a:cubicBezTo>
                    <a:pt x="3358" y="4321"/>
                    <a:pt x="2503" y="5398"/>
                    <a:pt x="2281" y="5683"/>
                  </a:cubicBezTo>
                  <a:lnTo>
                    <a:pt x="2218" y="5746"/>
                  </a:lnTo>
                  <a:cubicBezTo>
                    <a:pt x="2218" y="5746"/>
                    <a:pt x="2214" y="5740"/>
                    <a:pt x="2204" y="5740"/>
                  </a:cubicBezTo>
                  <a:cubicBezTo>
                    <a:pt x="2176" y="5740"/>
                    <a:pt x="2099" y="5793"/>
                    <a:pt x="1933" y="6221"/>
                  </a:cubicBezTo>
                  <a:cubicBezTo>
                    <a:pt x="1933" y="6221"/>
                    <a:pt x="3579" y="6918"/>
                    <a:pt x="2978" y="8628"/>
                  </a:cubicBezTo>
                  <a:cubicBezTo>
                    <a:pt x="2670" y="9551"/>
                    <a:pt x="1919" y="9764"/>
                    <a:pt x="1293" y="9764"/>
                  </a:cubicBezTo>
                  <a:cubicBezTo>
                    <a:pt x="760" y="9764"/>
                    <a:pt x="318" y="9610"/>
                    <a:pt x="318" y="9610"/>
                  </a:cubicBezTo>
                  <a:cubicBezTo>
                    <a:pt x="318" y="9610"/>
                    <a:pt x="1" y="10306"/>
                    <a:pt x="254" y="10908"/>
                  </a:cubicBezTo>
                  <a:cubicBezTo>
                    <a:pt x="381" y="11225"/>
                    <a:pt x="634" y="11478"/>
                    <a:pt x="1109" y="11668"/>
                  </a:cubicBezTo>
                  <a:cubicBezTo>
                    <a:pt x="1743" y="11921"/>
                    <a:pt x="2376" y="12206"/>
                    <a:pt x="2851" y="12555"/>
                  </a:cubicBezTo>
                  <a:cubicBezTo>
                    <a:pt x="3484" y="12998"/>
                    <a:pt x="3896" y="13505"/>
                    <a:pt x="3896" y="14012"/>
                  </a:cubicBezTo>
                  <a:lnTo>
                    <a:pt x="3896" y="14075"/>
                  </a:lnTo>
                  <a:cubicBezTo>
                    <a:pt x="3896" y="14075"/>
                    <a:pt x="5092" y="14722"/>
                    <a:pt x="6613" y="14722"/>
                  </a:cubicBezTo>
                  <a:cubicBezTo>
                    <a:pt x="7373" y="14722"/>
                    <a:pt x="8214" y="14560"/>
                    <a:pt x="9027" y="14075"/>
                  </a:cubicBezTo>
                  <a:cubicBezTo>
                    <a:pt x="9027" y="14075"/>
                    <a:pt x="8844" y="13377"/>
                    <a:pt x="9490" y="13377"/>
                  </a:cubicBezTo>
                  <a:cubicBezTo>
                    <a:pt x="9504" y="13377"/>
                    <a:pt x="9518" y="13378"/>
                    <a:pt x="9533" y="13378"/>
                  </a:cubicBezTo>
                  <a:cubicBezTo>
                    <a:pt x="9693" y="13393"/>
                    <a:pt x="9950" y="13424"/>
                    <a:pt x="10277" y="13424"/>
                  </a:cubicBezTo>
                  <a:cubicBezTo>
                    <a:pt x="11375" y="13424"/>
                    <a:pt x="13265" y="13072"/>
                    <a:pt x="14949" y="10560"/>
                  </a:cubicBezTo>
                  <a:cubicBezTo>
                    <a:pt x="17134" y="7329"/>
                    <a:pt x="16184" y="3276"/>
                    <a:pt x="14505" y="1566"/>
                  </a:cubicBezTo>
                  <a:cubicBezTo>
                    <a:pt x="13935" y="996"/>
                    <a:pt x="13143" y="552"/>
                    <a:pt x="12225" y="299"/>
                  </a:cubicBezTo>
                  <a:cubicBezTo>
                    <a:pt x="11585" y="107"/>
                    <a:pt x="10901" y="1"/>
                    <a:pt x="10213" y="1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859254" y="1202939"/>
              <a:ext cx="455949" cy="460482"/>
            </a:xfrm>
            <a:custGeom>
              <a:avLst/>
              <a:gdLst/>
              <a:ahLst/>
              <a:cxnLst/>
              <a:rect l="l" t="t" r="r" b="b"/>
              <a:pathLst>
                <a:path w="14283" h="14425" extrusionOk="0">
                  <a:moveTo>
                    <a:pt x="9374" y="1"/>
                  </a:moveTo>
                  <a:cubicBezTo>
                    <a:pt x="9374" y="1"/>
                    <a:pt x="11876" y="3548"/>
                    <a:pt x="9374" y="6968"/>
                  </a:cubicBezTo>
                  <a:cubicBezTo>
                    <a:pt x="6936" y="10293"/>
                    <a:pt x="8171" y="11212"/>
                    <a:pt x="4972" y="12003"/>
                  </a:cubicBezTo>
                  <a:cubicBezTo>
                    <a:pt x="4134" y="12208"/>
                    <a:pt x="3395" y="12282"/>
                    <a:pt x="2567" y="12282"/>
                  </a:cubicBezTo>
                  <a:cubicBezTo>
                    <a:pt x="1987" y="12282"/>
                    <a:pt x="1364" y="12246"/>
                    <a:pt x="633" y="12193"/>
                  </a:cubicBezTo>
                  <a:cubicBezTo>
                    <a:pt x="253" y="12193"/>
                    <a:pt x="63" y="12193"/>
                    <a:pt x="0" y="12257"/>
                  </a:cubicBezTo>
                  <a:cubicBezTo>
                    <a:pt x="633" y="12700"/>
                    <a:pt x="1045" y="13207"/>
                    <a:pt x="1045" y="13714"/>
                  </a:cubicBezTo>
                  <a:lnTo>
                    <a:pt x="1045" y="13777"/>
                  </a:lnTo>
                  <a:cubicBezTo>
                    <a:pt x="1045" y="13777"/>
                    <a:pt x="2241" y="14424"/>
                    <a:pt x="3762" y="14424"/>
                  </a:cubicBezTo>
                  <a:cubicBezTo>
                    <a:pt x="4522" y="14424"/>
                    <a:pt x="5363" y="14262"/>
                    <a:pt x="6176" y="13777"/>
                  </a:cubicBezTo>
                  <a:cubicBezTo>
                    <a:pt x="6176" y="13777"/>
                    <a:pt x="5993" y="13079"/>
                    <a:pt x="6639" y="13079"/>
                  </a:cubicBezTo>
                  <a:cubicBezTo>
                    <a:pt x="6653" y="13079"/>
                    <a:pt x="6667" y="13080"/>
                    <a:pt x="6682" y="13080"/>
                  </a:cubicBezTo>
                  <a:cubicBezTo>
                    <a:pt x="6842" y="13095"/>
                    <a:pt x="7099" y="13126"/>
                    <a:pt x="7426" y="13126"/>
                  </a:cubicBezTo>
                  <a:cubicBezTo>
                    <a:pt x="8524" y="13126"/>
                    <a:pt x="10414" y="12774"/>
                    <a:pt x="12098" y="10262"/>
                  </a:cubicBezTo>
                  <a:cubicBezTo>
                    <a:pt x="14283" y="7031"/>
                    <a:pt x="13333" y="2978"/>
                    <a:pt x="11654" y="1268"/>
                  </a:cubicBezTo>
                  <a:cubicBezTo>
                    <a:pt x="11084" y="698"/>
                    <a:pt x="10292" y="254"/>
                    <a:pt x="9374" y="1"/>
                  </a:cubicBezTo>
                  <a:close/>
                </a:path>
              </a:pathLst>
            </a:custGeom>
            <a:solidFill>
              <a:srgbClr val="E5A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814754" y="1229946"/>
              <a:ext cx="167849" cy="147322"/>
            </a:xfrm>
            <a:custGeom>
              <a:avLst/>
              <a:gdLst/>
              <a:ahLst/>
              <a:cxnLst/>
              <a:rect l="l" t="t" r="r" b="b"/>
              <a:pathLst>
                <a:path w="5258" h="4615" extrusionOk="0">
                  <a:moveTo>
                    <a:pt x="4622" y="0"/>
                  </a:moveTo>
                  <a:cubicBezTo>
                    <a:pt x="4355" y="0"/>
                    <a:pt x="3969" y="233"/>
                    <a:pt x="3516" y="707"/>
                  </a:cubicBezTo>
                  <a:cubicBezTo>
                    <a:pt x="2756" y="1498"/>
                    <a:pt x="1426" y="2480"/>
                    <a:pt x="792" y="2702"/>
                  </a:cubicBezTo>
                  <a:cubicBezTo>
                    <a:pt x="254" y="2924"/>
                    <a:pt x="1" y="4095"/>
                    <a:pt x="729" y="4475"/>
                  </a:cubicBezTo>
                  <a:cubicBezTo>
                    <a:pt x="761" y="4507"/>
                    <a:pt x="792" y="4507"/>
                    <a:pt x="824" y="4539"/>
                  </a:cubicBezTo>
                  <a:cubicBezTo>
                    <a:pt x="940" y="4585"/>
                    <a:pt x="1090" y="4614"/>
                    <a:pt x="1261" y="4614"/>
                  </a:cubicBezTo>
                  <a:cubicBezTo>
                    <a:pt x="1324" y="4614"/>
                    <a:pt x="1389" y="4610"/>
                    <a:pt x="1457" y="4602"/>
                  </a:cubicBezTo>
                  <a:cubicBezTo>
                    <a:pt x="3072" y="4444"/>
                    <a:pt x="5258" y="1657"/>
                    <a:pt x="5004" y="327"/>
                  </a:cubicBezTo>
                  <a:cubicBezTo>
                    <a:pt x="4973" y="295"/>
                    <a:pt x="4973" y="232"/>
                    <a:pt x="4941" y="200"/>
                  </a:cubicBezTo>
                  <a:cubicBezTo>
                    <a:pt x="4875" y="67"/>
                    <a:pt x="4766" y="0"/>
                    <a:pt x="4622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1048299" y="1343430"/>
              <a:ext cx="298252" cy="207432"/>
            </a:xfrm>
            <a:custGeom>
              <a:avLst/>
              <a:gdLst/>
              <a:ahLst/>
              <a:cxnLst/>
              <a:rect l="l" t="t" r="r" b="b"/>
              <a:pathLst>
                <a:path w="9343" h="6498" extrusionOk="0">
                  <a:moveTo>
                    <a:pt x="1990" y="1"/>
                  </a:moveTo>
                  <a:cubicBezTo>
                    <a:pt x="1379" y="1"/>
                    <a:pt x="1014" y="762"/>
                    <a:pt x="1014" y="762"/>
                  </a:cubicBezTo>
                  <a:cubicBezTo>
                    <a:pt x="1014" y="762"/>
                    <a:pt x="940" y="744"/>
                    <a:pt x="834" y="744"/>
                  </a:cubicBezTo>
                  <a:cubicBezTo>
                    <a:pt x="623" y="744"/>
                    <a:pt x="285" y="815"/>
                    <a:pt x="158" y="1237"/>
                  </a:cubicBezTo>
                  <a:cubicBezTo>
                    <a:pt x="0" y="1902"/>
                    <a:pt x="444" y="2219"/>
                    <a:pt x="444" y="2219"/>
                  </a:cubicBezTo>
                  <a:cubicBezTo>
                    <a:pt x="444" y="2219"/>
                    <a:pt x="127" y="2694"/>
                    <a:pt x="634" y="3200"/>
                  </a:cubicBezTo>
                  <a:cubicBezTo>
                    <a:pt x="871" y="3454"/>
                    <a:pt x="1243" y="3517"/>
                    <a:pt x="1556" y="3517"/>
                  </a:cubicBezTo>
                  <a:cubicBezTo>
                    <a:pt x="1869" y="3517"/>
                    <a:pt x="2122" y="3454"/>
                    <a:pt x="2122" y="3454"/>
                  </a:cubicBezTo>
                  <a:lnTo>
                    <a:pt x="2122" y="3454"/>
                  </a:lnTo>
                  <a:cubicBezTo>
                    <a:pt x="2122" y="3454"/>
                    <a:pt x="1900" y="3771"/>
                    <a:pt x="1964" y="4182"/>
                  </a:cubicBezTo>
                  <a:cubicBezTo>
                    <a:pt x="1995" y="4341"/>
                    <a:pt x="2090" y="4531"/>
                    <a:pt x="2280" y="4721"/>
                  </a:cubicBezTo>
                  <a:cubicBezTo>
                    <a:pt x="2501" y="4954"/>
                    <a:pt x="2746" y="5025"/>
                    <a:pt x="2963" y="5025"/>
                  </a:cubicBezTo>
                  <a:cubicBezTo>
                    <a:pt x="3306" y="5025"/>
                    <a:pt x="3579" y="4847"/>
                    <a:pt x="3579" y="4847"/>
                  </a:cubicBezTo>
                  <a:lnTo>
                    <a:pt x="3579" y="4847"/>
                  </a:lnTo>
                  <a:cubicBezTo>
                    <a:pt x="3547" y="4879"/>
                    <a:pt x="3484" y="5006"/>
                    <a:pt x="3484" y="5196"/>
                  </a:cubicBezTo>
                  <a:cubicBezTo>
                    <a:pt x="3452" y="5449"/>
                    <a:pt x="3547" y="5797"/>
                    <a:pt x="3990" y="6051"/>
                  </a:cubicBezTo>
                  <a:cubicBezTo>
                    <a:pt x="4164" y="6151"/>
                    <a:pt x="4326" y="6191"/>
                    <a:pt x="4472" y="6191"/>
                  </a:cubicBezTo>
                  <a:cubicBezTo>
                    <a:pt x="5017" y="6191"/>
                    <a:pt x="5352" y="5639"/>
                    <a:pt x="5352" y="5639"/>
                  </a:cubicBezTo>
                  <a:cubicBezTo>
                    <a:pt x="5352" y="5639"/>
                    <a:pt x="5441" y="6497"/>
                    <a:pt x="6391" y="6497"/>
                  </a:cubicBezTo>
                  <a:cubicBezTo>
                    <a:pt x="6424" y="6497"/>
                    <a:pt x="6457" y="6496"/>
                    <a:pt x="6492" y="6494"/>
                  </a:cubicBezTo>
                  <a:cubicBezTo>
                    <a:pt x="7537" y="6431"/>
                    <a:pt x="7759" y="5481"/>
                    <a:pt x="7759" y="5481"/>
                  </a:cubicBezTo>
                  <a:cubicBezTo>
                    <a:pt x="7759" y="5481"/>
                    <a:pt x="7870" y="5557"/>
                    <a:pt x="8043" y="5557"/>
                  </a:cubicBezTo>
                  <a:cubicBezTo>
                    <a:pt x="8240" y="5557"/>
                    <a:pt x="8518" y="5458"/>
                    <a:pt x="8804" y="5037"/>
                  </a:cubicBezTo>
                  <a:cubicBezTo>
                    <a:pt x="9343" y="4246"/>
                    <a:pt x="8392" y="3644"/>
                    <a:pt x="8392" y="3644"/>
                  </a:cubicBezTo>
                  <a:cubicBezTo>
                    <a:pt x="8392" y="3644"/>
                    <a:pt x="9121" y="2630"/>
                    <a:pt x="8392" y="1934"/>
                  </a:cubicBezTo>
                  <a:cubicBezTo>
                    <a:pt x="8067" y="1623"/>
                    <a:pt x="7839" y="1541"/>
                    <a:pt x="7687" y="1541"/>
                  </a:cubicBezTo>
                  <a:cubicBezTo>
                    <a:pt x="7514" y="1541"/>
                    <a:pt x="7442" y="1649"/>
                    <a:pt x="7442" y="1649"/>
                  </a:cubicBezTo>
                  <a:lnTo>
                    <a:pt x="7411" y="2345"/>
                  </a:lnTo>
                  <a:cubicBezTo>
                    <a:pt x="7411" y="2345"/>
                    <a:pt x="7136" y="2146"/>
                    <a:pt x="6744" y="2146"/>
                  </a:cubicBezTo>
                  <a:cubicBezTo>
                    <a:pt x="6511" y="2146"/>
                    <a:pt x="6237" y="2216"/>
                    <a:pt x="5954" y="2440"/>
                  </a:cubicBezTo>
                  <a:cubicBezTo>
                    <a:pt x="5954" y="2440"/>
                    <a:pt x="5796" y="1585"/>
                    <a:pt x="4972" y="1490"/>
                  </a:cubicBezTo>
                  <a:cubicBezTo>
                    <a:pt x="4846" y="1490"/>
                    <a:pt x="4719" y="1490"/>
                    <a:pt x="4560" y="1522"/>
                  </a:cubicBezTo>
                  <a:cubicBezTo>
                    <a:pt x="4560" y="1522"/>
                    <a:pt x="4560" y="1490"/>
                    <a:pt x="4560" y="1459"/>
                  </a:cubicBezTo>
                  <a:cubicBezTo>
                    <a:pt x="4529" y="1269"/>
                    <a:pt x="4465" y="730"/>
                    <a:pt x="4022" y="414"/>
                  </a:cubicBezTo>
                  <a:cubicBezTo>
                    <a:pt x="3734" y="193"/>
                    <a:pt x="3482" y="64"/>
                    <a:pt x="3266" y="64"/>
                  </a:cubicBezTo>
                  <a:cubicBezTo>
                    <a:pt x="3079" y="64"/>
                    <a:pt x="2919" y="161"/>
                    <a:pt x="2787" y="382"/>
                  </a:cubicBezTo>
                  <a:cubicBezTo>
                    <a:pt x="2787" y="382"/>
                    <a:pt x="2660" y="34"/>
                    <a:pt x="2027" y="2"/>
                  </a:cubicBezTo>
                  <a:cubicBezTo>
                    <a:pt x="2015" y="1"/>
                    <a:pt x="2002" y="1"/>
                    <a:pt x="1990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1017972" y="1241629"/>
              <a:ext cx="98066" cy="74858"/>
            </a:xfrm>
            <a:custGeom>
              <a:avLst/>
              <a:gdLst/>
              <a:ahLst/>
              <a:cxnLst/>
              <a:rect l="l" t="t" r="r" b="b"/>
              <a:pathLst>
                <a:path w="3072" h="2345" extrusionOk="0">
                  <a:moveTo>
                    <a:pt x="1023" y="0"/>
                  </a:moveTo>
                  <a:cubicBezTo>
                    <a:pt x="723" y="0"/>
                    <a:pt x="469" y="129"/>
                    <a:pt x="348" y="436"/>
                  </a:cubicBezTo>
                  <a:cubicBezTo>
                    <a:pt x="0" y="1291"/>
                    <a:pt x="728" y="1006"/>
                    <a:pt x="1457" y="1481"/>
                  </a:cubicBezTo>
                  <a:cubicBezTo>
                    <a:pt x="1725" y="1689"/>
                    <a:pt x="1908" y="2344"/>
                    <a:pt x="2297" y="2344"/>
                  </a:cubicBezTo>
                  <a:cubicBezTo>
                    <a:pt x="2322" y="2344"/>
                    <a:pt x="2348" y="2342"/>
                    <a:pt x="2375" y="2336"/>
                  </a:cubicBezTo>
                  <a:cubicBezTo>
                    <a:pt x="2850" y="2241"/>
                    <a:pt x="3072" y="1892"/>
                    <a:pt x="2629" y="1037"/>
                  </a:cubicBezTo>
                  <a:cubicBezTo>
                    <a:pt x="2318" y="458"/>
                    <a:pt x="1588" y="0"/>
                    <a:pt x="102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1001788" y="1317765"/>
              <a:ext cx="31380" cy="37637"/>
            </a:xfrm>
            <a:custGeom>
              <a:avLst/>
              <a:gdLst/>
              <a:ahLst/>
              <a:cxnLst/>
              <a:rect l="l" t="t" r="r" b="b"/>
              <a:pathLst>
                <a:path w="983" h="1179" extrusionOk="0">
                  <a:moveTo>
                    <a:pt x="684" y="0"/>
                  </a:moveTo>
                  <a:cubicBezTo>
                    <a:pt x="522" y="0"/>
                    <a:pt x="294" y="155"/>
                    <a:pt x="159" y="426"/>
                  </a:cubicBezTo>
                  <a:cubicBezTo>
                    <a:pt x="0" y="743"/>
                    <a:pt x="32" y="1059"/>
                    <a:pt x="222" y="1154"/>
                  </a:cubicBezTo>
                  <a:cubicBezTo>
                    <a:pt x="255" y="1171"/>
                    <a:pt x="291" y="1179"/>
                    <a:pt x="327" y="1179"/>
                  </a:cubicBezTo>
                  <a:cubicBezTo>
                    <a:pt x="498" y="1179"/>
                    <a:pt x="693" y="1004"/>
                    <a:pt x="824" y="743"/>
                  </a:cubicBezTo>
                  <a:cubicBezTo>
                    <a:pt x="982" y="458"/>
                    <a:pt x="950" y="109"/>
                    <a:pt x="760" y="14"/>
                  </a:cubicBezTo>
                  <a:cubicBezTo>
                    <a:pt x="737" y="5"/>
                    <a:pt x="712" y="0"/>
                    <a:pt x="68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697470" y="1642704"/>
              <a:ext cx="546960" cy="521199"/>
            </a:xfrm>
            <a:custGeom>
              <a:avLst/>
              <a:gdLst/>
              <a:ahLst/>
              <a:cxnLst/>
              <a:rect l="l" t="t" r="r" b="b"/>
              <a:pathLst>
                <a:path w="17134" h="16327" extrusionOk="0">
                  <a:moveTo>
                    <a:pt x="6113" y="1"/>
                  </a:moveTo>
                  <a:cubicBezTo>
                    <a:pt x="6113" y="1"/>
                    <a:pt x="4941" y="444"/>
                    <a:pt x="3960" y="2598"/>
                  </a:cubicBezTo>
                  <a:cubicBezTo>
                    <a:pt x="2978" y="4751"/>
                    <a:pt x="1426" y="5511"/>
                    <a:pt x="476" y="8361"/>
                  </a:cubicBezTo>
                  <a:cubicBezTo>
                    <a:pt x="159" y="9312"/>
                    <a:pt x="1" y="10325"/>
                    <a:pt x="33" y="11307"/>
                  </a:cubicBezTo>
                  <a:cubicBezTo>
                    <a:pt x="33" y="11307"/>
                    <a:pt x="33" y="11338"/>
                    <a:pt x="33" y="11370"/>
                  </a:cubicBezTo>
                  <a:cubicBezTo>
                    <a:pt x="64" y="11877"/>
                    <a:pt x="128" y="12383"/>
                    <a:pt x="254" y="12858"/>
                  </a:cubicBezTo>
                  <a:cubicBezTo>
                    <a:pt x="603" y="14094"/>
                    <a:pt x="1299" y="15044"/>
                    <a:pt x="2376" y="15455"/>
                  </a:cubicBezTo>
                  <a:cubicBezTo>
                    <a:pt x="3500" y="15899"/>
                    <a:pt x="5567" y="16326"/>
                    <a:pt x="7712" y="16326"/>
                  </a:cubicBezTo>
                  <a:cubicBezTo>
                    <a:pt x="9858" y="16326"/>
                    <a:pt x="12083" y="15899"/>
                    <a:pt x="13524" y="14632"/>
                  </a:cubicBezTo>
                  <a:cubicBezTo>
                    <a:pt x="17134" y="11402"/>
                    <a:pt x="13397" y="2503"/>
                    <a:pt x="11244" y="1"/>
                  </a:cubicBezTo>
                  <a:cubicBezTo>
                    <a:pt x="11244" y="1"/>
                    <a:pt x="10121" y="594"/>
                    <a:pt x="8607" y="594"/>
                  </a:cubicBezTo>
                  <a:cubicBezTo>
                    <a:pt x="7993" y="594"/>
                    <a:pt x="7314" y="497"/>
                    <a:pt x="6620" y="223"/>
                  </a:cubicBezTo>
                  <a:cubicBezTo>
                    <a:pt x="6430" y="159"/>
                    <a:pt x="6271" y="64"/>
                    <a:pt x="6113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697470" y="1642704"/>
              <a:ext cx="211327" cy="411513"/>
            </a:xfrm>
            <a:custGeom>
              <a:avLst/>
              <a:gdLst/>
              <a:ahLst/>
              <a:cxnLst/>
              <a:rect l="l" t="t" r="r" b="b"/>
              <a:pathLst>
                <a:path w="6620" h="12891" extrusionOk="0">
                  <a:moveTo>
                    <a:pt x="6113" y="1"/>
                  </a:moveTo>
                  <a:cubicBezTo>
                    <a:pt x="6113" y="1"/>
                    <a:pt x="4941" y="444"/>
                    <a:pt x="3960" y="2598"/>
                  </a:cubicBezTo>
                  <a:cubicBezTo>
                    <a:pt x="2978" y="4751"/>
                    <a:pt x="1426" y="5511"/>
                    <a:pt x="476" y="8361"/>
                  </a:cubicBezTo>
                  <a:cubicBezTo>
                    <a:pt x="159" y="9343"/>
                    <a:pt x="1" y="10357"/>
                    <a:pt x="33" y="11307"/>
                  </a:cubicBezTo>
                  <a:cubicBezTo>
                    <a:pt x="33" y="11307"/>
                    <a:pt x="33" y="11338"/>
                    <a:pt x="33" y="11370"/>
                  </a:cubicBezTo>
                  <a:cubicBezTo>
                    <a:pt x="64" y="11877"/>
                    <a:pt x="128" y="12415"/>
                    <a:pt x="254" y="12858"/>
                  </a:cubicBezTo>
                  <a:cubicBezTo>
                    <a:pt x="413" y="12890"/>
                    <a:pt x="508" y="12890"/>
                    <a:pt x="508" y="12890"/>
                  </a:cubicBezTo>
                  <a:cubicBezTo>
                    <a:pt x="508" y="12890"/>
                    <a:pt x="919" y="8868"/>
                    <a:pt x="2915" y="6430"/>
                  </a:cubicBezTo>
                  <a:cubicBezTo>
                    <a:pt x="4118" y="4910"/>
                    <a:pt x="5765" y="1838"/>
                    <a:pt x="6620" y="223"/>
                  </a:cubicBezTo>
                  <a:cubicBezTo>
                    <a:pt x="6430" y="159"/>
                    <a:pt x="6271" y="64"/>
                    <a:pt x="611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579198" y="1270966"/>
              <a:ext cx="221446" cy="196068"/>
            </a:xfrm>
            <a:custGeom>
              <a:avLst/>
              <a:gdLst/>
              <a:ahLst/>
              <a:cxnLst/>
              <a:rect l="l" t="t" r="r" b="b"/>
              <a:pathLst>
                <a:path w="6937" h="6142" extrusionOk="0">
                  <a:moveTo>
                    <a:pt x="1752" y="1"/>
                  </a:moveTo>
                  <a:cubicBezTo>
                    <a:pt x="1494" y="1"/>
                    <a:pt x="1245" y="114"/>
                    <a:pt x="1109" y="340"/>
                  </a:cubicBezTo>
                  <a:lnTo>
                    <a:pt x="222" y="1734"/>
                  </a:lnTo>
                  <a:cubicBezTo>
                    <a:pt x="1" y="2050"/>
                    <a:pt x="64" y="2462"/>
                    <a:pt x="349" y="2715"/>
                  </a:cubicBezTo>
                  <a:lnTo>
                    <a:pt x="2344" y="4520"/>
                  </a:lnTo>
                  <a:cubicBezTo>
                    <a:pt x="2344" y="4520"/>
                    <a:pt x="2344" y="4552"/>
                    <a:pt x="2344" y="4552"/>
                  </a:cubicBezTo>
                  <a:lnTo>
                    <a:pt x="4023" y="6041"/>
                  </a:lnTo>
                  <a:cubicBezTo>
                    <a:pt x="4091" y="6109"/>
                    <a:pt x="4183" y="6142"/>
                    <a:pt x="4276" y="6142"/>
                  </a:cubicBezTo>
                  <a:cubicBezTo>
                    <a:pt x="4398" y="6142"/>
                    <a:pt x="4521" y="6085"/>
                    <a:pt x="4593" y="5977"/>
                  </a:cubicBezTo>
                  <a:lnTo>
                    <a:pt x="6810" y="2652"/>
                  </a:lnTo>
                  <a:cubicBezTo>
                    <a:pt x="6936" y="2430"/>
                    <a:pt x="6841" y="2177"/>
                    <a:pt x="6620" y="2082"/>
                  </a:cubicBezTo>
                  <a:lnTo>
                    <a:pt x="2059" y="55"/>
                  </a:lnTo>
                  <a:cubicBezTo>
                    <a:pt x="1960" y="19"/>
                    <a:pt x="1855" y="1"/>
                    <a:pt x="1752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578208" y="1336407"/>
              <a:ext cx="266904" cy="169700"/>
            </a:xfrm>
            <a:custGeom>
              <a:avLst/>
              <a:gdLst/>
              <a:ahLst/>
              <a:cxnLst/>
              <a:rect l="l" t="t" r="r" b="b"/>
              <a:pathLst>
                <a:path w="8361" h="5316" extrusionOk="0">
                  <a:moveTo>
                    <a:pt x="8361" y="4941"/>
                  </a:moveTo>
                  <a:lnTo>
                    <a:pt x="8361" y="4941"/>
                  </a:lnTo>
                  <a:cubicBezTo>
                    <a:pt x="8361" y="4941"/>
                    <a:pt x="8348" y="4953"/>
                    <a:pt x="8323" y="4972"/>
                  </a:cubicBezTo>
                  <a:lnTo>
                    <a:pt x="8323" y="4972"/>
                  </a:lnTo>
                  <a:cubicBezTo>
                    <a:pt x="8350" y="4958"/>
                    <a:pt x="8361" y="4941"/>
                    <a:pt x="8361" y="4941"/>
                  </a:cubicBezTo>
                  <a:close/>
                  <a:moveTo>
                    <a:pt x="127" y="0"/>
                  </a:moveTo>
                  <a:cubicBezTo>
                    <a:pt x="0" y="317"/>
                    <a:pt x="348" y="634"/>
                    <a:pt x="348" y="634"/>
                  </a:cubicBezTo>
                  <a:cubicBezTo>
                    <a:pt x="348" y="634"/>
                    <a:pt x="3230" y="3262"/>
                    <a:pt x="3864" y="3832"/>
                  </a:cubicBezTo>
                  <a:cubicBezTo>
                    <a:pt x="4091" y="4036"/>
                    <a:pt x="4255" y="4099"/>
                    <a:pt x="4371" y="4099"/>
                  </a:cubicBezTo>
                  <a:cubicBezTo>
                    <a:pt x="4562" y="4099"/>
                    <a:pt x="4624" y="3927"/>
                    <a:pt x="4624" y="3927"/>
                  </a:cubicBezTo>
                  <a:lnTo>
                    <a:pt x="6239" y="5131"/>
                  </a:lnTo>
                  <a:cubicBezTo>
                    <a:pt x="6610" y="5266"/>
                    <a:pt x="6935" y="5315"/>
                    <a:pt x="7211" y="5315"/>
                  </a:cubicBezTo>
                  <a:cubicBezTo>
                    <a:pt x="7833" y="5315"/>
                    <a:pt x="8208" y="5063"/>
                    <a:pt x="8323" y="4972"/>
                  </a:cubicBezTo>
                  <a:lnTo>
                    <a:pt x="8323" y="4972"/>
                  </a:lnTo>
                  <a:cubicBezTo>
                    <a:pt x="8303" y="4983"/>
                    <a:pt x="8274" y="4993"/>
                    <a:pt x="8233" y="4993"/>
                  </a:cubicBezTo>
                  <a:cubicBezTo>
                    <a:pt x="8060" y="4993"/>
                    <a:pt x="7679" y="4822"/>
                    <a:pt x="6904" y="3864"/>
                  </a:cubicBezTo>
                  <a:cubicBezTo>
                    <a:pt x="5669" y="2375"/>
                    <a:pt x="4719" y="824"/>
                    <a:pt x="2439" y="602"/>
                  </a:cubicBezTo>
                  <a:cubicBezTo>
                    <a:pt x="159" y="380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634807" y="1384930"/>
              <a:ext cx="92033" cy="101130"/>
            </a:xfrm>
            <a:custGeom>
              <a:avLst/>
              <a:gdLst/>
              <a:ahLst/>
              <a:cxnLst/>
              <a:rect l="l" t="t" r="r" b="b"/>
              <a:pathLst>
                <a:path w="2883" h="3168" extrusionOk="0">
                  <a:moveTo>
                    <a:pt x="1679" y="0"/>
                  </a:moveTo>
                  <a:cubicBezTo>
                    <a:pt x="1489" y="0"/>
                    <a:pt x="1299" y="95"/>
                    <a:pt x="1172" y="222"/>
                  </a:cubicBezTo>
                  <a:cubicBezTo>
                    <a:pt x="317" y="887"/>
                    <a:pt x="0" y="3104"/>
                    <a:pt x="0" y="3104"/>
                  </a:cubicBezTo>
                  <a:lnTo>
                    <a:pt x="666" y="3136"/>
                  </a:lnTo>
                  <a:lnTo>
                    <a:pt x="1394" y="3136"/>
                  </a:lnTo>
                  <a:lnTo>
                    <a:pt x="2597" y="3167"/>
                  </a:lnTo>
                  <a:cubicBezTo>
                    <a:pt x="2597" y="3167"/>
                    <a:pt x="2882" y="0"/>
                    <a:pt x="1679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1014940" y="1451584"/>
              <a:ext cx="103333" cy="68985"/>
            </a:xfrm>
            <a:custGeom>
              <a:avLst/>
              <a:gdLst/>
              <a:ahLst/>
              <a:cxnLst/>
              <a:rect l="l" t="t" r="r" b="b"/>
              <a:pathLst>
                <a:path w="3237" h="2161" extrusionOk="0">
                  <a:moveTo>
                    <a:pt x="1919" y="0"/>
                  </a:moveTo>
                  <a:cubicBezTo>
                    <a:pt x="1462" y="0"/>
                    <a:pt x="1023" y="446"/>
                    <a:pt x="538" y="953"/>
                  </a:cubicBezTo>
                  <a:cubicBezTo>
                    <a:pt x="127" y="1396"/>
                    <a:pt x="0" y="2061"/>
                    <a:pt x="1172" y="2156"/>
                  </a:cubicBezTo>
                  <a:cubicBezTo>
                    <a:pt x="1214" y="2159"/>
                    <a:pt x="1256" y="2161"/>
                    <a:pt x="1297" y="2161"/>
                  </a:cubicBezTo>
                  <a:cubicBezTo>
                    <a:pt x="2435" y="2161"/>
                    <a:pt x="3237" y="929"/>
                    <a:pt x="2534" y="287"/>
                  </a:cubicBezTo>
                  <a:cubicBezTo>
                    <a:pt x="2322" y="85"/>
                    <a:pt x="2119" y="0"/>
                    <a:pt x="1919" y="0"/>
                  </a:cubicBezTo>
                  <a:close/>
                </a:path>
              </a:pathLst>
            </a:custGeom>
            <a:solidFill>
              <a:srgbClr val="E5A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605502" y="1480952"/>
              <a:ext cx="433731" cy="384219"/>
            </a:xfrm>
            <a:custGeom>
              <a:avLst/>
              <a:gdLst/>
              <a:ahLst/>
              <a:cxnLst/>
              <a:rect l="l" t="t" r="r" b="b"/>
              <a:pathLst>
                <a:path w="13587" h="12036" extrusionOk="0">
                  <a:moveTo>
                    <a:pt x="1584" y="1"/>
                  </a:moveTo>
                  <a:cubicBezTo>
                    <a:pt x="1330" y="1"/>
                    <a:pt x="1109" y="33"/>
                    <a:pt x="918" y="96"/>
                  </a:cubicBezTo>
                  <a:cubicBezTo>
                    <a:pt x="665" y="191"/>
                    <a:pt x="475" y="318"/>
                    <a:pt x="412" y="571"/>
                  </a:cubicBezTo>
                  <a:cubicBezTo>
                    <a:pt x="253" y="1173"/>
                    <a:pt x="0" y="5543"/>
                    <a:pt x="2755" y="8646"/>
                  </a:cubicBezTo>
                  <a:cubicBezTo>
                    <a:pt x="2819" y="8710"/>
                    <a:pt x="2882" y="8773"/>
                    <a:pt x="2914" y="8836"/>
                  </a:cubicBezTo>
                  <a:lnTo>
                    <a:pt x="2945" y="8836"/>
                  </a:lnTo>
                  <a:cubicBezTo>
                    <a:pt x="3167" y="9090"/>
                    <a:pt x="3420" y="9312"/>
                    <a:pt x="3674" y="9533"/>
                  </a:cubicBezTo>
                  <a:cubicBezTo>
                    <a:pt x="3705" y="9565"/>
                    <a:pt x="3705" y="9565"/>
                    <a:pt x="3737" y="9597"/>
                  </a:cubicBezTo>
                  <a:cubicBezTo>
                    <a:pt x="3800" y="9660"/>
                    <a:pt x="3895" y="9723"/>
                    <a:pt x="3959" y="9787"/>
                  </a:cubicBezTo>
                  <a:cubicBezTo>
                    <a:pt x="4275" y="10040"/>
                    <a:pt x="4592" y="10262"/>
                    <a:pt x="4909" y="10452"/>
                  </a:cubicBezTo>
                  <a:lnTo>
                    <a:pt x="4940" y="10452"/>
                  </a:lnTo>
                  <a:cubicBezTo>
                    <a:pt x="4940" y="10452"/>
                    <a:pt x="4940" y="10483"/>
                    <a:pt x="4940" y="10483"/>
                  </a:cubicBezTo>
                  <a:cubicBezTo>
                    <a:pt x="6569" y="11492"/>
                    <a:pt x="8355" y="12035"/>
                    <a:pt x="9862" y="12035"/>
                  </a:cubicBezTo>
                  <a:cubicBezTo>
                    <a:pt x="11668" y="12035"/>
                    <a:pt x="13074" y="11256"/>
                    <a:pt x="13333" y="9565"/>
                  </a:cubicBezTo>
                  <a:cubicBezTo>
                    <a:pt x="13586" y="8045"/>
                    <a:pt x="12668" y="7253"/>
                    <a:pt x="11274" y="6936"/>
                  </a:cubicBezTo>
                  <a:cubicBezTo>
                    <a:pt x="9849" y="6620"/>
                    <a:pt x="6176" y="6810"/>
                    <a:pt x="4719" y="3263"/>
                  </a:cubicBezTo>
                  <a:cubicBezTo>
                    <a:pt x="3579" y="444"/>
                    <a:pt x="3990" y="223"/>
                    <a:pt x="3515" y="159"/>
                  </a:cubicBezTo>
                  <a:cubicBezTo>
                    <a:pt x="3389" y="128"/>
                    <a:pt x="3199" y="128"/>
                    <a:pt x="2914" y="96"/>
                  </a:cubicBezTo>
                  <a:cubicBezTo>
                    <a:pt x="2692" y="64"/>
                    <a:pt x="2502" y="33"/>
                    <a:pt x="2312" y="33"/>
                  </a:cubicBezTo>
                  <a:cubicBezTo>
                    <a:pt x="2027" y="1"/>
                    <a:pt x="1805" y="1"/>
                    <a:pt x="1584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768243" y="1376662"/>
              <a:ext cx="156739" cy="165997"/>
            </a:xfrm>
            <a:custGeom>
              <a:avLst/>
              <a:gdLst/>
              <a:ahLst/>
              <a:cxnLst/>
              <a:rect l="l" t="t" r="r" b="b"/>
              <a:pathLst>
                <a:path w="4910" h="5200" extrusionOk="0">
                  <a:moveTo>
                    <a:pt x="2204" y="0"/>
                  </a:moveTo>
                  <a:cubicBezTo>
                    <a:pt x="2176" y="0"/>
                    <a:pt x="2099" y="53"/>
                    <a:pt x="1933" y="481"/>
                  </a:cubicBezTo>
                  <a:cubicBezTo>
                    <a:pt x="1933" y="481"/>
                    <a:pt x="3579" y="1178"/>
                    <a:pt x="2978" y="2888"/>
                  </a:cubicBezTo>
                  <a:cubicBezTo>
                    <a:pt x="2670" y="3811"/>
                    <a:pt x="1919" y="4024"/>
                    <a:pt x="1293" y="4024"/>
                  </a:cubicBezTo>
                  <a:cubicBezTo>
                    <a:pt x="760" y="4024"/>
                    <a:pt x="318" y="3870"/>
                    <a:pt x="318" y="3870"/>
                  </a:cubicBezTo>
                  <a:cubicBezTo>
                    <a:pt x="318" y="3870"/>
                    <a:pt x="1" y="4566"/>
                    <a:pt x="254" y="5200"/>
                  </a:cubicBezTo>
                  <a:cubicBezTo>
                    <a:pt x="342" y="4850"/>
                    <a:pt x="536" y="4527"/>
                    <a:pt x="863" y="4527"/>
                  </a:cubicBezTo>
                  <a:cubicBezTo>
                    <a:pt x="891" y="4527"/>
                    <a:pt x="921" y="4530"/>
                    <a:pt x="951" y="4535"/>
                  </a:cubicBezTo>
                  <a:cubicBezTo>
                    <a:pt x="1147" y="4567"/>
                    <a:pt x="1341" y="4602"/>
                    <a:pt x="1541" y="4602"/>
                  </a:cubicBezTo>
                  <a:cubicBezTo>
                    <a:pt x="2120" y="4602"/>
                    <a:pt x="2758" y="4314"/>
                    <a:pt x="3674" y="2856"/>
                  </a:cubicBezTo>
                  <a:cubicBezTo>
                    <a:pt x="4910" y="861"/>
                    <a:pt x="2218" y="6"/>
                    <a:pt x="2218" y="6"/>
                  </a:cubicBezTo>
                  <a:cubicBezTo>
                    <a:pt x="2218" y="6"/>
                    <a:pt x="2214" y="0"/>
                    <a:pt x="220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698492" y="1642704"/>
              <a:ext cx="545939" cy="521199"/>
            </a:xfrm>
            <a:custGeom>
              <a:avLst/>
              <a:gdLst/>
              <a:ahLst/>
              <a:cxnLst/>
              <a:rect l="l" t="t" r="r" b="b"/>
              <a:pathLst>
                <a:path w="17102" h="16327" extrusionOk="0">
                  <a:moveTo>
                    <a:pt x="11212" y="1"/>
                  </a:moveTo>
                  <a:cubicBezTo>
                    <a:pt x="11212" y="1"/>
                    <a:pt x="10085" y="592"/>
                    <a:pt x="8565" y="592"/>
                  </a:cubicBezTo>
                  <a:cubicBezTo>
                    <a:pt x="7805" y="592"/>
                    <a:pt x="6947" y="444"/>
                    <a:pt x="6081" y="1"/>
                  </a:cubicBezTo>
                  <a:lnTo>
                    <a:pt x="6081" y="1"/>
                  </a:lnTo>
                  <a:cubicBezTo>
                    <a:pt x="6081" y="1"/>
                    <a:pt x="6905" y="1109"/>
                    <a:pt x="9565" y="1268"/>
                  </a:cubicBezTo>
                  <a:cubicBezTo>
                    <a:pt x="12225" y="1426"/>
                    <a:pt x="13017" y="10483"/>
                    <a:pt x="11085" y="12130"/>
                  </a:cubicBezTo>
                  <a:cubicBezTo>
                    <a:pt x="9994" y="13078"/>
                    <a:pt x="6691" y="14339"/>
                    <a:pt x="3972" y="14339"/>
                  </a:cubicBezTo>
                  <a:cubicBezTo>
                    <a:pt x="1875" y="14339"/>
                    <a:pt x="125" y="13590"/>
                    <a:pt x="1" y="11370"/>
                  </a:cubicBezTo>
                  <a:lnTo>
                    <a:pt x="1" y="11370"/>
                  </a:lnTo>
                  <a:cubicBezTo>
                    <a:pt x="64" y="13238"/>
                    <a:pt x="856" y="14885"/>
                    <a:pt x="2344" y="15455"/>
                  </a:cubicBezTo>
                  <a:cubicBezTo>
                    <a:pt x="3468" y="15899"/>
                    <a:pt x="5535" y="16326"/>
                    <a:pt x="7680" y="16326"/>
                  </a:cubicBezTo>
                  <a:cubicBezTo>
                    <a:pt x="9826" y="16326"/>
                    <a:pt x="12051" y="15899"/>
                    <a:pt x="13492" y="14632"/>
                  </a:cubicBezTo>
                  <a:cubicBezTo>
                    <a:pt x="17102" y="11402"/>
                    <a:pt x="13365" y="2503"/>
                    <a:pt x="11212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>
              <a:off x="693448" y="1757976"/>
              <a:ext cx="5076" cy="5076"/>
            </a:xfrm>
            <a:custGeom>
              <a:avLst/>
              <a:gdLst/>
              <a:ahLst/>
              <a:cxnLst/>
              <a:rect l="l" t="t" r="r" b="b"/>
              <a:pathLst>
                <a:path w="159" h="159" extrusionOk="0">
                  <a:moveTo>
                    <a:pt x="0" y="0"/>
                  </a:moveTo>
                  <a:lnTo>
                    <a:pt x="0" y="0"/>
                  </a:lnTo>
                  <a:cubicBezTo>
                    <a:pt x="64" y="63"/>
                    <a:pt x="95" y="127"/>
                    <a:pt x="159" y="158"/>
                  </a:cubicBezTo>
                  <a:cubicBezTo>
                    <a:pt x="95" y="95"/>
                    <a:pt x="64" y="32"/>
                    <a:pt x="0" y="0"/>
                  </a:cubicBezTo>
                  <a:close/>
                </a:path>
              </a:pathLst>
            </a:custGeom>
            <a:solidFill>
              <a:srgbClr val="6B2C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678285" y="1384930"/>
              <a:ext cx="360948" cy="480370"/>
            </a:xfrm>
            <a:custGeom>
              <a:avLst/>
              <a:gdLst/>
              <a:ahLst/>
              <a:cxnLst/>
              <a:rect l="l" t="t" r="r" b="b"/>
              <a:pathLst>
                <a:path w="11307" h="15048" extrusionOk="0">
                  <a:moveTo>
                    <a:pt x="285" y="0"/>
                  </a:moveTo>
                  <a:cubicBezTo>
                    <a:pt x="285" y="0"/>
                    <a:pt x="0" y="1330"/>
                    <a:pt x="32" y="3041"/>
                  </a:cubicBezTo>
                  <a:cubicBezTo>
                    <a:pt x="32" y="3072"/>
                    <a:pt x="32" y="3104"/>
                    <a:pt x="32" y="3136"/>
                  </a:cubicBezTo>
                  <a:cubicBezTo>
                    <a:pt x="64" y="5289"/>
                    <a:pt x="634" y="8013"/>
                    <a:pt x="2977" y="9343"/>
                  </a:cubicBezTo>
                  <a:cubicBezTo>
                    <a:pt x="7189" y="11781"/>
                    <a:pt x="8836" y="11433"/>
                    <a:pt x="8393" y="13460"/>
                  </a:cubicBezTo>
                  <a:cubicBezTo>
                    <a:pt x="8235" y="14101"/>
                    <a:pt x="7538" y="14363"/>
                    <a:pt x="6614" y="14363"/>
                  </a:cubicBezTo>
                  <a:cubicBezTo>
                    <a:pt x="5118" y="14363"/>
                    <a:pt x="3029" y="13675"/>
                    <a:pt x="1679" y="12795"/>
                  </a:cubicBezTo>
                  <a:lnTo>
                    <a:pt x="1679" y="12795"/>
                  </a:lnTo>
                  <a:cubicBezTo>
                    <a:pt x="3545" y="14246"/>
                    <a:pt x="5774" y="15047"/>
                    <a:pt x="7594" y="15047"/>
                  </a:cubicBezTo>
                  <a:cubicBezTo>
                    <a:pt x="9388" y="15047"/>
                    <a:pt x="10786" y="14270"/>
                    <a:pt x="11053" y="12573"/>
                  </a:cubicBezTo>
                  <a:cubicBezTo>
                    <a:pt x="11306" y="11053"/>
                    <a:pt x="10388" y="10261"/>
                    <a:pt x="8994" y="9944"/>
                  </a:cubicBezTo>
                  <a:cubicBezTo>
                    <a:pt x="7569" y="9628"/>
                    <a:pt x="3896" y="9818"/>
                    <a:pt x="2439" y="6271"/>
                  </a:cubicBezTo>
                  <a:cubicBezTo>
                    <a:pt x="1267" y="3452"/>
                    <a:pt x="1710" y="3231"/>
                    <a:pt x="1235" y="3167"/>
                  </a:cubicBezTo>
                  <a:cubicBezTo>
                    <a:pt x="1235" y="3167"/>
                    <a:pt x="1520" y="0"/>
                    <a:pt x="285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1109941" y="1453659"/>
              <a:ext cx="15195" cy="23303"/>
            </a:xfrm>
            <a:custGeom>
              <a:avLst/>
              <a:gdLst/>
              <a:ahLst/>
              <a:cxnLst/>
              <a:rect l="l" t="t" r="r" b="b"/>
              <a:pathLst>
                <a:path w="476" h="730" extrusionOk="0">
                  <a:moveTo>
                    <a:pt x="191" y="1"/>
                  </a:moveTo>
                  <a:cubicBezTo>
                    <a:pt x="191" y="1"/>
                    <a:pt x="1" y="318"/>
                    <a:pt x="33" y="729"/>
                  </a:cubicBezTo>
                  <a:cubicBezTo>
                    <a:pt x="349" y="318"/>
                    <a:pt x="476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1189971" y="1389973"/>
              <a:ext cx="3926" cy="2650"/>
            </a:xfrm>
            <a:custGeom>
              <a:avLst/>
              <a:gdLst/>
              <a:ahLst/>
              <a:cxnLst/>
              <a:rect l="l" t="t" r="r" b="b"/>
              <a:pathLst>
                <a:path w="123" h="83" extrusionOk="0">
                  <a:moveTo>
                    <a:pt x="122" y="1"/>
                  </a:moveTo>
                  <a:cubicBezTo>
                    <a:pt x="42" y="61"/>
                    <a:pt x="0" y="83"/>
                    <a:pt x="20" y="83"/>
                  </a:cubicBezTo>
                  <a:cubicBezTo>
                    <a:pt x="32" y="83"/>
                    <a:pt x="65" y="76"/>
                    <a:pt x="122" y="64"/>
                  </a:cubicBezTo>
                  <a:cubicBezTo>
                    <a:pt x="122" y="64"/>
                    <a:pt x="122" y="32"/>
                    <a:pt x="122" y="1"/>
                  </a:cubicBezTo>
                  <a:close/>
                </a:path>
              </a:pathLst>
            </a:custGeom>
            <a:solidFill>
              <a:srgbClr val="3111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1158495" y="1390995"/>
              <a:ext cx="188055" cy="159868"/>
            </a:xfrm>
            <a:custGeom>
              <a:avLst/>
              <a:gdLst/>
              <a:ahLst/>
              <a:cxnLst/>
              <a:rect l="l" t="t" r="r" b="b"/>
              <a:pathLst>
                <a:path w="5891" h="5008" extrusionOk="0">
                  <a:moveTo>
                    <a:pt x="1520" y="0"/>
                  </a:moveTo>
                  <a:cubicBezTo>
                    <a:pt x="2059" y="222"/>
                    <a:pt x="1964" y="1394"/>
                    <a:pt x="1964" y="1394"/>
                  </a:cubicBezTo>
                  <a:cubicBezTo>
                    <a:pt x="3167" y="2090"/>
                    <a:pt x="1425" y="2154"/>
                    <a:pt x="1425" y="2154"/>
                  </a:cubicBezTo>
                  <a:cubicBezTo>
                    <a:pt x="1638" y="2677"/>
                    <a:pt x="1403" y="2803"/>
                    <a:pt x="1126" y="2803"/>
                  </a:cubicBezTo>
                  <a:cubicBezTo>
                    <a:pt x="867" y="2803"/>
                    <a:pt x="570" y="2692"/>
                    <a:pt x="570" y="2692"/>
                  </a:cubicBezTo>
                  <a:lnTo>
                    <a:pt x="570" y="2692"/>
                  </a:lnTo>
                  <a:cubicBezTo>
                    <a:pt x="676" y="3283"/>
                    <a:pt x="443" y="3382"/>
                    <a:pt x="277" y="3382"/>
                  </a:cubicBezTo>
                  <a:cubicBezTo>
                    <a:pt x="194" y="3382"/>
                    <a:pt x="127" y="3357"/>
                    <a:pt x="127" y="3357"/>
                  </a:cubicBezTo>
                  <a:cubicBezTo>
                    <a:pt x="95" y="3484"/>
                    <a:pt x="63" y="3579"/>
                    <a:pt x="32" y="3706"/>
                  </a:cubicBezTo>
                  <a:cubicBezTo>
                    <a:pt x="0" y="3959"/>
                    <a:pt x="95" y="4307"/>
                    <a:pt x="538" y="4561"/>
                  </a:cubicBezTo>
                  <a:cubicBezTo>
                    <a:pt x="712" y="4661"/>
                    <a:pt x="874" y="4701"/>
                    <a:pt x="1020" y="4701"/>
                  </a:cubicBezTo>
                  <a:cubicBezTo>
                    <a:pt x="1565" y="4701"/>
                    <a:pt x="1900" y="4149"/>
                    <a:pt x="1900" y="4149"/>
                  </a:cubicBezTo>
                  <a:cubicBezTo>
                    <a:pt x="1900" y="4149"/>
                    <a:pt x="1989" y="5007"/>
                    <a:pt x="2939" y="5007"/>
                  </a:cubicBezTo>
                  <a:cubicBezTo>
                    <a:pt x="2972" y="5007"/>
                    <a:pt x="3005" y="5006"/>
                    <a:pt x="3040" y="5004"/>
                  </a:cubicBezTo>
                  <a:cubicBezTo>
                    <a:pt x="4085" y="4941"/>
                    <a:pt x="4307" y="3991"/>
                    <a:pt x="4307" y="3991"/>
                  </a:cubicBezTo>
                  <a:cubicBezTo>
                    <a:pt x="4307" y="3991"/>
                    <a:pt x="4418" y="4067"/>
                    <a:pt x="4591" y="4067"/>
                  </a:cubicBezTo>
                  <a:cubicBezTo>
                    <a:pt x="4788" y="4067"/>
                    <a:pt x="5066" y="3968"/>
                    <a:pt x="5352" y="3547"/>
                  </a:cubicBezTo>
                  <a:cubicBezTo>
                    <a:pt x="5891" y="2756"/>
                    <a:pt x="4940" y="2154"/>
                    <a:pt x="4940" y="2154"/>
                  </a:cubicBezTo>
                  <a:cubicBezTo>
                    <a:pt x="4940" y="2154"/>
                    <a:pt x="5669" y="1140"/>
                    <a:pt x="4940" y="444"/>
                  </a:cubicBezTo>
                  <a:cubicBezTo>
                    <a:pt x="4615" y="133"/>
                    <a:pt x="4387" y="51"/>
                    <a:pt x="4235" y="51"/>
                  </a:cubicBezTo>
                  <a:cubicBezTo>
                    <a:pt x="4062" y="51"/>
                    <a:pt x="3990" y="159"/>
                    <a:pt x="3990" y="159"/>
                  </a:cubicBezTo>
                  <a:lnTo>
                    <a:pt x="3959" y="855"/>
                  </a:lnTo>
                  <a:cubicBezTo>
                    <a:pt x="3959" y="855"/>
                    <a:pt x="3684" y="656"/>
                    <a:pt x="3292" y="656"/>
                  </a:cubicBezTo>
                  <a:cubicBezTo>
                    <a:pt x="3059" y="656"/>
                    <a:pt x="2785" y="726"/>
                    <a:pt x="2502" y="950"/>
                  </a:cubicBezTo>
                  <a:cubicBezTo>
                    <a:pt x="2502" y="950"/>
                    <a:pt x="2344" y="95"/>
                    <a:pt x="1520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16"/>
          <p:cNvGrpSpPr/>
          <p:nvPr/>
        </p:nvGrpSpPr>
        <p:grpSpPr>
          <a:xfrm>
            <a:off x="458914" y="3746428"/>
            <a:ext cx="985703" cy="985511"/>
            <a:chOff x="458914" y="3746428"/>
            <a:chExt cx="985703" cy="985511"/>
          </a:xfrm>
        </p:grpSpPr>
        <p:sp>
          <p:nvSpPr>
            <p:cNvPr id="553" name="Google Shape;553;p16"/>
            <p:cNvSpPr/>
            <p:nvPr/>
          </p:nvSpPr>
          <p:spPr>
            <a:xfrm>
              <a:off x="458914" y="3755590"/>
              <a:ext cx="985703" cy="975615"/>
            </a:xfrm>
            <a:custGeom>
              <a:avLst/>
              <a:gdLst/>
              <a:ahLst/>
              <a:cxnLst/>
              <a:rect l="l" t="t" r="r" b="b"/>
              <a:pathLst>
                <a:path w="30878" h="30562" extrusionOk="0">
                  <a:moveTo>
                    <a:pt x="15455" y="1"/>
                  </a:moveTo>
                  <a:cubicBezTo>
                    <a:pt x="6904" y="1"/>
                    <a:pt x="0" y="6841"/>
                    <a:pt x="0" y="15297"/>
                  </a:cubicBezTo>
                  <a:cubicBezTo>
                    <a:pt x="0" y="23721"/>
                    <a:pt x="6904" y="30561"/>
                    <a:pt x="15455" y="30561"/>
                  </a:cubicBezTo>
                  <a:cubicBezTo>
                    <a:pt x="23974" y="30561"/>
                    <a:pt x="30877" y="23721"/>
                    <a:pt x="30877" y="15297"/>
                  </a:cubicBezTo>
                  <a:cubicBezTo>
                    <a:pt x="30877" y="6841"/>
                    <a:pt x="23974" y="1"/>
                    <a:pt x="15455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665133" y="4129945"/>
              <a:ext cx="567167" cy="601995"/>
            </a:xfrm>
            <a:custGeom>
              <a:avLst/>
              <a:gdLst/>
              <a:ahLst/>
              <a:cxnLst/>
              <a:rect l="l" t="t" r="r" b="b"/>
              <a:pathLst>
                <a:path w="17767" h="18858" extrusionOk="0">
                  <a:moveTo>
                    <a:pt x="10269" y="0"/>
                  </a:moveTo>
                  <a:cubicBezTo>
                    <a:pt x="8317" y="0"/>
                    <a:pt x="6240" y="477"/>
                    <a:pt x="5701" y="1511"/>
                  </a:cubicBezTo>
                  <a:cubicBezTo>
                    <a:pt x="5574" y="1733"/>
                    <a:pt x="3674" y="5122"/>
                    <a:pt x="2787" y="8732"/>
                  </a:cubicBezTo>
                  <a:cubicBezTo>
                    <a:pt x="2344" y="10442"/>
                    <a:pt x="2122" y="11614"/>
                    <a:pt x="1964" y="12469"/>
                  </a:cubicBezTo>
                  <a:cubicBezTo>
                    <a:pt x="1742" y="13514"/>
                    <a:pt x="1647" y="14084"/>
                    <a:pt x="1394" y="14622"/>
                  </a:cubicBezTo>
                  <a:cubicBezTo>
                    <a:pt x="919" y="15572"/>
                    <a:pt x="1" y="16364"/>
                    <a:pt x="2186" y="17599"/>
                  </a:cubicBezTo>
                  <a:cubicBezTo>
                    <a:pt x="2281" y="17663"/>
                    <a:pt x="2407" y="17726"/>
                    <a:pt x="2534" y="17758"/>
                  </a:cubicBezTo>
                  <a:cubicBezTo>
                    <a:pt x="3938" y="18495"/>
                    <a:pt x="6541" y="18858"/>
                    <a:pt x="9105" y="18858"/>
                  </a:cubicBezTo>
                  <a:cubicBezTo>
                    <a:pt x="9953" y="18858"/>
                    <a:pt x="10797" y="18818"/>
                    <a:pt x="11591" y="18739"/>
                  </a:cubicBezTo>
                  <a:cubicBezTo>
                    <a:pt x="12795" y="18613"/>
                    <a:pt x="13872" y="18391"/>
                    <a:pt x="14695" y="18074"/>
                  </a:cubicBezTo>
                  <a:cubicBezTo>
                    <a:pt x="17735" y="16934"/>
                    <a:pt x="17767" y="15477"/>
                    <a:pt x="16912" y="14432"/>
                  </a:cubicBezTo>
                  <a:cubicBezTo>
                    <a:pt x="16088" y="13419"/>
                    <a:pt x="16785" y="9017"/>
                    <a:pt x="16025" y="6198"/>
                  </a:cubicBezTo>
                  <a:cubicBezTo>
                    <a:pt x="15265" y="3380"/>
                    <a:pt x="15107" y="2113"/>
                    <a:pt x="13777" y="846"/>
                  </a:cubicBezTo>
                  <a:cubicBezTo>
                    <a:pt x="13555" y="625"/>
                    <a:pt x="13207" y="466"/>
                    <a:pt x="12763" y="308"/>
                  </a:cubicBezTo>
                  <a:cubicBezTo>
                    <a:pt x="12075" y="106"/>
                    <a:pt x="11186" y="0"/>
                    <a:pt x="10269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>
              <a:off x="740949" y="3746428"/>
              <a:ext cx="435774" cy="444936"/>
            </a:xfrm>
            <a:custGeom>
              <a:avLst/>
              <a:gdLst/>
              <a:ahLst/>
              <a:cxnLst/>
              <a:rect l="l" t="t" r="r" b="b"/>
              <a:pathLst>
                <a:path w="13651" h="13938" extrusionOk="0">
                  <a:moveTo>
                    <a:pt x="7129" y="1"/>
                  </a:moveTo>
                  <a:cubicBezTo>
                    <a:pt x="7065" y="1"/>
                    <a:pt x="7001" y="2"/>
                    <a:pt x="6936" y="3"/>
                  </a:cubicBezTo>
                  <a:cubicBezTo>
                    <a:pt x="6683" y="3"/>
                    <a:pt x="6430" y="35"/>
                    <a:pt x="6176" y="35"/>
                  </a:cubicBezTo>
                  <a:cubicBezTo>
                    <a:pt x="5606" y="98"/>
                    <a:pt x="5099" y="161"/>
                    <a:pt x="4624" y="320"/>
                  </a:cubicBezTo>
                  <a:cubicBezTo>
                    <a:pt x="1078" y="1333"/>
                    <a:pt x="729" y="4785"/>
                    <a:pt x="476" y="7128"/>
                  </a:cubicBezTo>
                  <a:cubicBezTo>
                    <a:pt x="412" y="7698"/>
                    <a:pt x="349" y="8205"/>
                    <a:pt x="286" y="8585"/>
                  </a:cubicBezTo>
                  <a:cubicBezTo>
                    <a:pt x="254" y="8712"/>
                    <a:pt x="222" y="8838"/>
                    <a:pt x="191" y="8997"/>
                  </a:cubicBezTo>
                  <a:cubicBezTo>
                    <a:pt x="1" y="10327"/>
                    <a:pt x="222" y="12449"/>
                    <a:pt x="3009" y="13430"/>
                  </a:cubicBezTo>
                  <a:cubicBezTo>
                    <a:pt x="3104" y="13462"/>
                    <a:pt x="3231" y="13494"/>
                    <a:pt x="3326" y="13525"/>
                  </a:cubicBezTo>
                  <a:cubicBezTo>
                    <a:pt x="4181" y="13779"/>
                    <a:pt x="5289" y="13937"/>
                    <a:pt x="6651" y="13937"/>
                  </a:cubicBezTo>
                  <a:cubicBezTo>
                    <a:pt x="7728" y="13937"/>
                    <a:pt x="8678" y="13842"/>
                    <a:pt x="9470" y="13620"/>
                  </a:cubicBezTo>
                  <a:cubicBezTo>
                    <a:pt x="10230" y="13462"/>
                    <a:pt x="10863" y="13177"/>
                    <a:pt x="11402" y="12860"/>
                  </a:cubicBezTo>
                  <a:cubicBezTo>
                    <a:pt x="13017" y="11879"/>
                    <a:pt x="13650" y="10390"/>
                    <a:pt x="13650" y="8997"/>
                  </a:cubicBezTo>
                  <a:cubicBezTo>
                    <a:pt x="13650" y="8427"/>
                    <a:pt x="13555" y="7857"/>
                    <a:pt x="13365" y="7350"/>
                  </a:cubicBezTo>
                  <a:cubicBezTo>
                    <a:pt x="13365" y="7318"/>
                    <a:pt x="13333" y="7255"/>
                    <a:pt x="13302" y="7223"/>
                  </a:cubicBezTo>
                  <a:lnTo>
                    <a:pt x="13302" y="7192"/>
                  </a:lnTo>
                  <a:cubicBezTo>
                    <a:pt x="12637" y="5577"/>
                    <a:pt x="12795" y="4405"/>
                    <a:pt x="12225" y="3138"/>
                  </a:cubicBezTo>
                  <a:cubicBezTo>
                    <a:pt x="12035" y="2726"/>
                    <a:pt x="11782" y="2315"/>
                    <a:pt x="11433" y="1903"/>
                  </a:cubicBezTo>
                  <a:cubicBezTo>
                    <a:pt x="10126" y="383"/>
                    <a:pt x="8672" y="1"/>
                    <a:pt x="7129" y="1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847123" y="3962831"/>
              <a:ext cx="33391" cy="48586"/>
            </a:xfrm>
            <a:custGeom>
              <a:avLst/>
              <a:gdLst/>
              <a:ahLst/>
              <a:cxnLst/>
              <a:rect l="l" t="t" r="r" b="b"/>
              <a:pathLst>
                <a:path w="1046" h="1522" extrusionOk="0">
                  <a:moveTo>
                    <a:pt x="538" y="1"/>
                  </a:moveTo>
                  <a:cubicBezTo>
                    <a:pt x="253" y="1"/>
                    <a:pt x="0" y="349"/>
                    <a:pt x="0" y="761"/>
                  </a:cubicBezTo>
                  <a:cubicBezTo>
                    <a:pt x="0" y="1173"/>
                    <a:pt x="253" y="1521"/>
                    <a:pt x="538" y="1521"/>
                  </a:cubicBezTo>
                  <a:cubicBezTo>
                    <a:pt x="792" y="1521"/>
                    <a:pt x="1045" y="1173"/>
                    <a:pt x="1045" y="761"/>
                  </a:cubicBezTo>
                  <a:cubicBezTo>
                    <a:pt x="1045" y="349"/>
                    <a:pt x="792" y="1"/>
                    <a:pt x="53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1052321" y="3962831"/>
              <a:ext cx="32401" cy="48586"/>
            </a:xfrm>
            <a:custGeom>
              <a:avLst/>
              <a:gdLst/>
              <a:ahLst/>
              <a:cxnLst/>
              <a:rect l="l" t="t" r="r" b="b"/>
              <a:pathLst>
                <a:path w="1015" h="1522" extrusionOk="0">
                  <a:moveTo>
                    <a:pt x="508" y="1"/>
                  </a:moveTo>
                  <a:cubicBezTo>
                    <a:pt x="223" y="1"/>
                    <a:pt x="1" y="349"/>
                    <a:pt x="1" y="761"/>
                  </a:cubicBezTo>
                  <a:cubicBezTo>
                    <a:pt x="1" y="1173"/>
                    <a:pt x="223" y="1521"/>
                    <a:pt x="508" y="1521"/>
                  </a:cubicBezTo>
                  <a:cubicBezTo>
                    <a:pt x="793" y="1521"/>
                    <a:pt x="1014" y="1173"/>
                    <a:pt x="1014" y="761"/>
                  </a:cubicBezTo>
                  <a:cubicBezTo>
                    <a:pt x="1014" y="349"/>
                    <a:pt x="793" y="1"/>
                    <a:pt x="50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909787" y="3907158"/>
              <a:ext cx="89926" cy="153164"/>
            </a:xfrm>
            <a:custGeom>
              <a:avLst/>
              <a:gdLst/>
              <a:ahLst/>
              <a:cxnLst/>
              <a:rect l="l" t="t" r="r" b="b"/>
              <a:pathLst>
                <a:path w="2817" h="4798" extrusionOk="0">
                  <a:moveTo>
                    <a:pt x="1385" y="0"/>
                  </a:moveTo>
                  <a:cubicBezTo>
                    <a:pt x="1367" y="0"/>
                    <a:pt x="1349" y="1"/>
                    <a:pt x="1331" y="3"/>
                  </a:cubicBezTo>
                  <a:cubicBezTo>
                    <a:pt x="0" y="162"/>
                    <a:pt x="634" y="1998"/>
                    <a:pt x="507" y="2948"/>
                  </a:cubicBezTo>
                  <a:cubicBezTo>
                    <a:pt x="412" y="3867"/>
                    <a:pt x="349" y="4279"/>
                    <a:pt x="761" y="4627"/>
                  </a:cubicBezTo>
                  <a:cubicBezTo>
                    <a:pt x="875" y="4741"/>
                    <a:pt x="1068" y="4798"/>
                    <a:pt x="1287" y="4798"/>
                  </a:cubicBezTo>
                  <a:cubicBezTo>
                    <a:pt x="1433" y="4798"/>
                    <a:pt x="1590" y="4773"/>
                    <a:pt x="1742" y="4722"/>
                  </a:cubicBezTo>
                  <a:cubicBezTo>
                    <a:pt x="2186" y="4595"/>
                    <a:pt x="2629" y="4215"/>
                    <a:pt x="2692" y="3455"/>
                  </a:cubicBezTo>
                  <a:cubicBezTo>
                    <a:pt x="2816" y="2122"/>
                    <a:pt x="2212" y="0"/>
                    <a:pt x="1385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799590" y="3900997"/>
              <a:ext cx="104610" cy="44181"/>
            </a:xfrm>
            <a:custGeom>
              <a:avLst/>
              <a:gdLst/>
              <a:ahLst/>
              <a:cxnLst/>
              <a:rect l="l" t="t" r="r" b="b"/>
              <a:pathLst>
                <a:path w="3277" h="1384" extrusionOk="0">
                  <a:moveTo>
                    <a:pt x="1984" y="0"/>
                  </a:moveTo>
                  <a:cubicBezTo>
                    <a:pt x="1819" y="0"/>
                    <a:pt x="1651" y="13"/>
                    <a:pt x="1489" y="38"/>
                  </a:cubicBezTo>
                  <a:cubicBezTo>
                    <a:pt x="666" y="196"/>
                    <a:pt x="1" y="766"/>
                    <a:pt x="317" y="1210"/>
                  </a:cubicBezTo>
                  <a:cubicBezTo>
                    <a:pt x="408" y="1337"/>
                    <a:pt x="494" y="1383"/>
                    <a:pt x="590" y="1383"/>
                  </a:cubicBezTo>
                  <a:cubicBezTo>
                    <a:pt x="829" y="1383"/>
                    <a:pt x="1133" y="1096"/>
                    <a:pt x="1742" y="1051"/>
                  </a:cubicBezTo>
                  <a:cubicBezTo>
                    <a:pt x="1862" y="1043"/>
                    <a:pt x="1970" y="1040"/>
                    <a:pt x="2066" y="1040"/>
                  </a:cubicBezTo>
                  <a:cubicBezTo>
                    <a:pt x="2281" y="1040"/>
                    <a:pt x="2441" y="1055"/>
                    <a:pt x="2567" y="1055"/>
                  </a:cubicBezTo>
                  <a:cubicBezTo>
                    <a:pt x="2812" y="1055"/>
                    <a:pt x="2927" y="999"/>
                    <a:pt x="3072" y="671"/>
                  </a:cubicBezTo>
                  <a:cubicBezTo>
                    <a:pt x="3276" y="213"/>
                    <a:pt x="2661" y="0"/>
                    <a:pt x="198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6"/>
            <p:cNvSpPr/>
            <p:nvPr/>
          </p:nvSpPr>
          <p:spPr>
            <a:xfrm>
              <a:off x="1017525" y="3900997"/>
              <a:ext cx="104578" cy="44181"/>
            </a:xfrm>
            <a:custGeom>
              <a:avLst/>
              <a:gdLst/>
              <a:ahLst/>
              <a:cxnLst/>
              <a:rect l="l" t="t" r="r" b="b"/>
              <a:pathLst>
                <a:path w="3276" h="1384" extrusionOk="0">
                  <a:moveTo>
                    <a:pt x="1264" y="0"/>
                  </a:moveTo>
                  <a:cubicBezTo>
                    <a:pt x="595" y="0"/>
                    <a:pt x="0" y="213"/>
                    <a:pt x="204" y="671"/>
                  </a:cubicBezTo>
                  <a:cubicBezTo>
                    <a:pt x="350" y="999"/>
                    <a:pt x="464" y="1055"/>
                    <a:pt x="704" y="1055"/>
                  </a:cubicBezTo>
                  <a:cubicBezTo>
                    <a:pt x="826" y="1055"/>
                    <a:pt x="981" y="1040"/>
                    <a:pt x="1190" y="1040"/>
                  </a:cubicBezTo>
                  <a:cubicBezTo>
                    <a:pt x="1283" y="1040"/>
                    <a:pt x="1387" y="1043"/>
                    <a:pt x="1503" y="1051"/>
                  </a:cubicBezTo>
                  <a:cubicBezTo>
                    <a:pt x="2112" y="1096"/>
                    <a:pt x="2432" y="1383"/>
                    <a:pt x="2680" y="1383"/>
                  </a:cubicBezTo>
                  <a:cubicBezTo>
                    <a:pt x="2780" y="1383"/>
                    <a:pt x="2868" y="1337"/>
                    <a:pt x="2959" y="1210"/>
                  </a:cubicBezTo>
                  <a:cubicBezTo>
                    <a:pt x="3276" y="766"/>
                    <a:pt x="2579" y="196"/>
                    <a:pt x="1756" y="38"/>
                  </a:cubicBezTo>
                  <a:cubicBezTo>
                    <a:pt x="1594" y="13"/>
                    <a:pt x="1427" y="0"/>
                    <a:pt x="126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6"/>
            <p:cNvSpPr/>
            <p:nvPr/>
          </p:nvSpPr>
          <p:spPr>
            <a:xfrm>
              <a:off x="671198" y="3835109"/>
              <a:ext cx="111250" cy="149653"/>
            </a:xfrm>
            <a:custGeom>
              <a:avLst/>
              <a:gdLst/>
              <a:ahLst/>
              <a:cxnLst/>
              <a:rect l="l" t="t" r="r" b="b"/>
              <a:pathLst>
                <a:path w="3485" h="4688" extrusionOk="0">
                  <a:moveTo>
                    <a:pt x="2579" y="1"/>
                  </a:moveTo>
                  <a:cubicBezTo>
                    <a:pt x="2380" y="1"/>
                    <a:pt x="2153" y="55"/>
                    <a:pt x="1901" y="202"/>
                  </a:cubicBezTo>
                  <a:cubicBezTo>
                    <a:pt x="887" y="803"/>
                    <a:pt x="1267" y="1373"/>
                    <a:pt x="1267" y="1373"/>
                  </a:cubicBezTo>
                  <a:cubicBezTo>
                    <a:pt x="1267" y="1373"/>
                    <a:pt x="1133" y="1316"/>
                    <a:pt x="959" y="1316"/>
                  </a:cubicBezTo>
                  <a:cubicBezTo>
                    <a:pt x="746" y="1316"/>
                    <a:pt x="474" y="1402"/>
                    <a:pt x="317" y="1785"/>
                  </a:cubicBezTo>
                  <a:cubicBezTo>
                    <a:pt x="1" y="2482"/>
                    <a:pt x="729" y="2767"/>
                    <a:pt x="729" y="2767"/>
                  </a:cubicBezTo>
                  <a:cubicBezTo>
                    <a:pt x="729" y="2767"/>
                    <a:pt x="159" y="2894"/>
                    <a:pt x="412" y="3464"/>
                  </a:cubicBezTo>
                  <a:cubicBezTo>
                    <a:pt x="559" y="3741"/>
                    <a:pt x="748" y="3808"/>
                    <a:pt x="897" y="3808"/>
                  </a:cubicBezTo>
                  <a:cubicBezTo>
                    <a:pt x="1036" y="3808"/>
                    <a:pt x="1141" y="3749"/>
                    <a:pt x="1141" y="3749"/>
                  </a:cubicBezTo>
                  <a:cubicBezTo>
                    <a:pt x="1141" y="3749"/>
                    <a:pt x="1185" y="4687"/>
                    <a:pt x="2044" y="4687"/>
                  </a:cubicBezTo>
                  <a:cubicBezTo>
                    <a:pt x="2208" y="4687"/>
                    <a:pt x="2401" y="4653"/>
                    <a:pt x="2629" y="4572"/>
                  </a:cubicBezTo>
                  <a:cubicBezTo>
                    <a:pt x="2629" y="4540"/>
                    <a:pt x="2882" y="1975"/>
                    <a:pt x="3484" y="455"/>
                  </a:cubicBezTo>
                  <a:cubicBezTo>
                    <a:pt x="3484" y="455"/>
                    <a:pt x="3152" y="1"/>
                    <a:pt x="257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6"/>
            <p:cNvSpPr/>
            <p:nvPr/>
          </p:nvSpPr>
          <p:spPr>
            <a:xfrm>
              <a:off x="1130180" y="3832938"/>
              <a:ext cx="110228" cy="148950"/>
            </a:xfrm>
            <a:custGeom>
              <a:avLst/>
              <a:gdLst/>
              <a:ahLst/>
              <a:cxnLst/>
              <a:rect l="l" t="t" r="r" b="b"/>
              <a:pathLst>
                <a:path w="3453" h="4666" extrusionOk="0">
                  <a:moveTo>
                    <a:pt x="904" y="1"/>
                  </a:moveTo>
                  <a:cubicBezTo>
                    <a:pt x="430" y="1"/>
                    <a:pt x="121" y="317"/>
                    <a:pt x="32" y="428"/>
                  </a:cubicBezTo>
                  <a:cubicBezTo>
                    <a:pt x="0" y="460"/>
                    <a:pt x="0" y="460"/>
                    <a:pt x="0" y="460"/>
                  </a:cubicBezTo>
                  <a:cubicBezTo>
                    <a:pt x="602" y="1948"/>
                    <a:pt x="824" y="4545"/>
                    <a:pt x="824" y="4545"/>
                  </a:cubicBezTo>
                  <a:cubicBezTo>
                    <a:pt x="950" y="4608"/>
                    <a:pt x="1045" y="4608"/>
                    <a:pt x="1140" y="4640"/>
                  </a:cubicBezTo>
                  <a:lnTo>
                    <a:pt x="1172" y="4640"/>
                  </a:lnTo>
                  <a:cubicBezTo>
                    <a:pt x="1270" y="4657"/>
                    <a:pt x="1359" y="4665"/>
                    <a:pt x="1441" y="4665"/>
                  </a:cubicBezTo>
                  <a:cubicBezTo>
                    <a:pt x="1810" y="4665"/>
                    <a:pt x="2024" y="4505"/>
                    <a:pt x="2154" y="4323"/>
                  </a:cubicBezTo>
                  <a:cubicBezTo>
                    <a:pt x="2312" y="4038"/>
                    <a:pt x="2344" y="3753"/>
                    <a:pt x="2344" y="3753"/>
                  </a:cubicBezTo>
                  <a:cubicBezTo>
                    <a:pt x="2344" y="3753"/>
                    <a:pt x="2442" y="3809"/>
                    <a:pt x="2572" y="3809"/>
                  </a:cubicBezTo>
                  <a:cubicBezTo>
                    <a:pt x="2719" y="3809"/>
                    <a:pt x="2906" y="3738"/>
                    <a:pt x="3041" y="3437"/>
                  </a:cubicBezTo>
                  <a:cubicBezTo>
                    <a:pt x="3326" y="2898"/>
                    <a:pt x="2724" y="2772"/>
                    <a:pt x="2724" y="2772"/>
                  </a:cubicBezTo>
                  <a:cubicBezTo>
                    <a:pt x="2724" y="2772"/>
                    <a:pt x="3452" y="2487"/>
                    <a:pt x="3167" y="1790"/>
                  </a:cubicBezTo>
                  <a:cubicBezTo>
                    <a:pt x="3003" y="1406"/>
                    <a:pt x="2732" y="1317"/>
                    <a:pt x="2521" y="1317"/>
                  </a:cubicBezTo>
                  <a:cubicBezTo>
                    <a:pt x="2367" y="1317"/>
                    <a:pt x="2244" y="1365"/>
                    <a:pt x="2217" y="1378"/>
                  </a:cubicBezTo>
                  <a:cubicBezTo>
                    <a:pt x="2249" y="1315"/>
                    <a:pt x="2534" y="776"/>
                    <a:pt x="1584" y="206"/>
                  </a:cubicBezTo>
                  <a:cubicBezTo>
                    <a:pt x="1331" y="57"/>
                    <a:pt x="1103" y="1"/>
                    <a:pt x="904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6"/>
            <p:cNvSpPr/>
            <p:nvPr/>
          </p:nvSpPr>
          <p:spPr>
            <a:xfrm>
              <a:off x="706792" y="3969599"/>
              <a:ext cx="52385" cy="66431"/>
            </a:xfrm>
            <a:custGeom>
              <a:avLst/>
              <a:gdLst/>
              <a:ahLst/>
              <a:cxnLst/>
              <a:rect l="l" t="t" r="r" b="b"/>
              <a:pathLst>
                <a:path w="1641" h="2081" extrusionOk="0">
                  <a:moveTo>
                    <a:pt x="890" y="1"/>
                  </a:moveTo>
                  <a:cubicBezTo>
                    <a:pt x="403" y="1"/>
                    <a:pt x="1" y="324"/>
                    <a:pt x="89" y="1182"/>
                  </a:cubicBezTo>
                  <a:cubicBezTo>
                    <a:pt x="173" y="1916"/>
                    <a:pt x="562" y="2081"/>
                    <a:pt x="880" y="2081"/>
                  </a:cubicBezTo>
                  <a:cubicBezTo>
                    <a:pt x="1042" y="2081"/>
                    <a:pt x="1186" y="2038"/>
                    <a:pt x="1261" y="2006"/>
                  </a:cubicBezTo>
                  <a:lnTo>
                    <a:pt x="1324" y="2006"/>
                  </a:lnTo>
                  <a:lnTo>
                    <a:pt x="1641" y="201"/>
                  </a:lnTo>
                  <a:cubicBezTo>
                    <a:pt x="1609" y="169"/>
                    <a:pt x="1577" y="169"/>
                    <a:pt x="1546" y="169"/>
                  </a:cubicBezTo>
                  <a:cubicBezTo>
                    <a:pt x="1333" y="63"/>
                    <a:pt x="1103" y="1"/>
                    <a:pt x="890" y="1"/>
                  </a:cubicBezTo>
                  <a:close/>
                </a:path>
              </a:pathLst>
            </a:custGeom>
            <a:solidFill>
              <a:srgbClr val="D492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6"/>
            <p:cNvSpPr/>
            <p:nvPr/>
          </p:nvSpPr>
          <p:spPr>
            <a:xfrm>
              <a:off x="1165550" y="3968737"/>
              <a:ext cx="51587" cy="66846"/>
            </a:xfrm>
            <a:custGeom>
              <a:avLst/>
              <a:gdLst/>
              <a:ahLst/>
              <a:cxnLst/>
              <a:rect l="l" t="t" r="r" b="b"/>
              <a:pathLst>
                <a:path w="1616" h="2094" extrusionOk="0">
                  <a:moveTo>
                    <a:pt x="779" y="0"/>
                  </a:moveTo>
                  <a:cubicBezTo>
                    <a:pt x="528" y="0"/>
                    <a:pt x="256" y="89"/>
                    <a:pt x="1" y="228"/>
                  </a:cubicBezTo>
                  <a:lnTo>
                    <a:pt x="1" y="259"/>
                  </a:lnTo>
                  <a:lnTo>
                    <a:pt x="32" y="386"/>
                  </a:lnTo>
                  <a:lnTo>
                    <a:pt x="317" y="2033"/>
                  </a:lnTo>
                  <a:lnTo>
                    <a:pt x="349" y="2033"/>
                  </a:lnTo>
                  <a:cubicBezTo>
                    <a:pt x="424" y="2054"/>
                    <a:pt x="572" y="2094"/>
                    <a:pt x="739" y="2094"/>
                  </a:cubicBezTo>
                  <a:cubicBezTo>
                    <a:pt x="1066" y="2094"/>
                    <a:pt x="1469" y="1943"/>
                    <a:pt x="1553" y="1209"/>
                  </a:cubicBezTo>
                  <a:cubicBezTo>
                    <a:pt x="1616" y="513"/>
                    <a:pt x="1394" y="164"/>
                    <a:pt x="1046" y="38"/>
                  </a:cubicBezTo>
                  <a:cubicBezTo>
                    <a:pt x="961" y="12"/>
                    <a:pt x="872" y="0"/>
                    <a:pt x="779" y="0"/>
                  </a:cubicBezTo>
                  <a:close/>
                </a:path>
              </a:pathLst>
            </a:custGeom>
            <a:solidFill>
              <a:srgbClr val="D492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6"/>
            <p:cNvSpPr/>
            <p:nvPr/>
          </p:nvSpPr>
          <p:spPr>
            <a:xfrm>
              <a:off x="875406" y="4065973"/>
              <a:ext cx="172924" cy="114251"/>
            </a:xfrm>
            <a:custGeom>
              <a:avLst/>
              <a:gdLst/>
              <a:ahLst/>
              <a:cxnLst/>
              <a:rect l="l" t="t" r="r" b="b"/>
              <a:pathLst>
                <a:path w="5417" h="3579" extrusionOk="0">
                  <a:moveTo>
                    <a:pt x="2724" y="0"/>
                  </a:moveTo>
                  <a:cubicBezTo>
                    <a:pt x="1236" y="0"/>
                    <a:pt x="1" y="792"/>
                    <a:pt x="1" y="1805"/>
                  </a:cubicBezTo>
                  <a:cubicBezTo>
                    <a:pt x="1" y="2787"/>
                    <a:pt x="1236" y="3579"/>
                    <a:pt x="2724" y="3579"/>
                  </a:cubicBezTo>
                  <a:cubicBezTo>
                    <a:pt x="4213" y="3579"/>
                    <a:pt x="5416" y="2787"/>
                    <a:pt x="5416" y="1805"/>
                  </a:cubicBezTo>
                  <a:cubicBezTo>
                    <a:pt x="5416" y="792"/>
                    <a:pt x="4213" y="0"/>
                    <a:pt x="272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>
              <a:off x="861265" y="4094256"/>
              <a:ext cx="162805" cy="160794"/>
            </a:xfrm>
            <a:custGeom>
              <a:avLst/>
              <a:gdLst/>
              <a:ahLst/>
              <a:cxnLst/>
              <a:rect l="l" t="t" r="r" b="b"/>
              <a:pathLst>
                <a:path w="5100" h="5037" extrusionOk="0">
                  <a:moveTo>
                    <a:pt x="2566" y="1"/>
                  </a:moveTo>
                  <a:cubicBezTo>
                    <a:pt x="2154" y="1"/>
                    <a:pt x="1742" y="96"/>
                    <a:pt x="1394" y="286"/>
                  </a:cubicBezTo>
                  <a:cubicBezTo>
                    <a:pt x="1204" y="381"/>
                    <a:pt x="1014" y="508"/>
                    <a:pt x="855" y="666"/>
                  </a:cubicBezTo>
                  <a:cubicBezTo>
                    <a:pt x="349" y="1109"/>
                    <a:pt x="0" y="1774"/>
                    <a:pt x="0" y="2534"/>
                  </a:cubicBezTo>
                  <a:cubicBezTo>
                    <a:pt x="0" y="2566"/>
                    <a:pt x="0" y="2598"/>
                    <a:pt x="32" y="2629"/>
                  </a:cubicBezTo>
                  <a:cubicBezTo>
                    <a:pt x="32" y="2851"/>
                    <a:pt x="64" y="3105"/>
                    <a:pt x="127" y="3295"/>
                  </a:cubicBezTo>
                  <a:cubicBezTo>
                    <a:pt x="380" y="4023"/>
                    <a:pt x="919" y="4593"/>
                    <a:pt x="1615" y="4846"/>
                  </a:cubicBezTo>
                  <a:cubicBezTo>
                    <a:pt x="1679" y="4910"/>
                    <a:pt x="1774" y="4941"/>
                    <a:pt x="1869" y="4941"/>
                  </a:cubicBezTo>
                  <a:cubicBezTo>
                    <a:pt x="2059" y="5005"/>
                    <a:pt x="2249" y="5036"/>
                    <a:pt x="2407" y="5036"/>
                  </a:cubicBezTo>
                  <a:lnTo>
                    <a:pt x="2566" y="5036"/>
                  </a:lnTo>
                  <a:cubicBezTo>
                    <a:pt x="3674" y="5036"/>
                    <a:pt x="4624" y="4340"/>
                    <a:pt x="4972" y="3358"/>
                  </a:cubicBezTo>
                  <a:lnTo>
                    <a:pt x="5004" y="3263"/>
                  </a:lnTo>
                  <a:cubicBezTo>
                    <a:pt x="5036" y="3136"/>
                    <a:pt x="5067" y="2978"/>
                    <a:pt x="5067" y="2851"/>
                  </a:cubicBezTo>
                  <a:cubicBezTo>
                    <a:pt x="5067" y="2819"/>
                    <a:pt x="5099" y="2819"/>
                    <a:pt x="5099" y="2788"/>
                  </a:cubicBezTo>
                  <a:cubicBezTo>
                    <a:pt x="5099" y="2788"/>
                    <a:pt x="5099" y="2756"/>
                    <a:pt x="5099" y="2756"/>
                  </a:cubicBezTo>
                  <a:cubicBezTo>
                    <a:pt x="5099" y="2661"/>
                    <a:pt x="5099" y="2598"/>
                    <a:pt x="5099" y="2534"/>
                  </a:cubicBezTo>
                  <a:cubicBezTo>
                    <a:pt x="5099" y="1774"/>
                    <a:pt x="4782" y="1109"/>
                    <a:pt x="4276" y="666"/>
                  </a:cubicBezTo>
                  <a:cubicBezTo>
                    <a:pt x="3991" y="381"/>
                    <a:pt x="3611" y="191"/>
                    <a:pt x="3199" y="96"/>
                  </a:cubicBezTo>
                  <a:cubicBezTo>
                    <a:pt x="3104" y="64"/>
                    <a:pt x="2977" y="33"/>
                    <a:pt x="2851" y="33"/>
                  </a:cubicBezTo>
                  <a:cubicBezTo>
                    <a:pt x="2756" y="1"/>
                    <a:pt x="2661" y="1"/>
                    <a:pt x="25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6"/>
            <p:cNvSpPr/>
            <p:nvPr/>
          </p:nvSpPr>
          <p:spPr>
            <a:xfrm>
              <a:off x="861265" y="4097225"/>
              <a:ext cx="163794" cy="158591"/>
            </a:xfrm>
            <a:custGeom>
              <a:avLst/>
              <a:gdLst/>
              <a:ahLst/>
              <a:cxnLst/>
              <a:rect l="l" t="t" r="r" b="b"/>
              <a:pathLst>
                <a:path w="5131" h="4968" extrusionOk="0">
                  <a:moveTo>
                    <a:pt x="3263" y="1"/>
                  </a:moveTo>
                  <a:cubicBezTo>
                    <a:pt x="3241" y="1"/>
                    <a:pt x="3220" y="1"/>
                    <a:pt x="3199" y="3"/>
                  </a:cubicBezTo>
                  <a:cubicBezTo>
                    <a:pt x="2977" y="3"/>
                    <a:pt x="2756" y="98"/>
                    <a:pt x="2629" y="351"/>
                  </a:cubicBezTo>
                  <a:cubicBezTo>
                    <a:pt x="2546" y="517"/>
                    <a:pt x="2468" y="576"/>
                    <a:pt x="2388" y="576"/>
                  </a:cubicBezTo>
                  <a:cubicBezTo>
                    <a:pt x="2252" y="576"/>
                    <a:pt x="2111" y="407"/>
                    <a:pt x="1932" y="288"/>
                  </a:cubicBezTo>
                  <a:cubicBezTo>
                    <a:pt x="1818" y="220"/>
                    <a:pt x="1704" y="167"/>
                    <a:pt x="1566" y="167"/>
                  </a:cubicBezTo>
                  <a:cubicBezTo>
                    <a:pt x="1513" y="167"/>
                    <a:pt x="1456" y="175"/>
                    <a:pt x="1394" y="193"/>
                  </a:cubicBezTo>
                  <a:cubicBezTo>
                    <a:pt x="1109" y="288"/>
                    <a:pt x="950" y="415"/>
                    <a:pt x="855" y="573"/>
                  </a:cubicBezTo>
                  <a:cubicBezTo>
                    <a:pt x="729" y="731"/>
                    <a:pt x="729" y="953"/>
                    <a:pt x="697" y="1238"/>
                  </a:cubicBezTo>
                  <a:cubicBezTo>
                    <a:pt x="665" y="1871"/>
                    <a:pt x="95" y="1555"/>
                    <a:pt x="32" y="2536"/>
                  </a:cubicBezTo>
                  <a:cubicBezTo>
                    <a:pt x="32" y="2568"/>
                    <a:pt x="0" y="2600"/>
                    <a:pt x="0" y="2600"/>
                  </a:cubicBezTo>
                  <a:cubicBezTo>
                    <a:pt x="0" y="2980"/>
                    <a:pt x="32" y="3138"/>
                    <a:pt x="127" y="3202"/>
                  </a:cubicBezTo>
                  <a:cubicBezTo>
                    <a:pt x="317" y="3360"/>
                    <a:pt x="634" y="3202"/>
                    <a:pt x="855" y="3645"/>
                  </a:cubicBezTo>
                  <a:cubicBezTo>
                    <a:pt x="1109" y="4152"/>
                    <a:pt x="1204" y="4532"/>
                    <a:pt x="1615" y="4753"/>
                  </a:cubicBezTo>
                  <a:cubicBezTo>
                    <a:pt x="1679" y="4817"/>
                    <a:pt x="1742" y="4848"/>
                    <a:pt x="1837" y="4880"/>
                  </a:cubicBezTo>
                  <a:cubicBezTo>
                    <a:pt x="1932" y="4912"/>
                    <a:pt x="2027" y="4943"/>
                    <a:pt x="2122" y="4943"/>
                  </a:cubicBezTo>
                  <a:cubicBezTo>
                    <a:pt x="2186" y="4959"/>
                    <a:pt x="2241" y="4967"/>
                    <a:pt x="2288" y="4967"/>
                  </a:cubicBezTo>
                  <a:cubicBezTo>
                    <a:pt x="2336" y="4967"/>
                    <a:pt x="2376" y="4959"/>
                    <a:pt x="2407" y="4943"/>
                  </a:cubicBezTo>
                  <a:cubicBezTo>
                    <a:pt x="2439" y="4943"/>
                    <a:pt x="2471" y="4912"/>
                    <a:pt x="2502" y="4912"/>
                  </a:cubicBezTo>
                  <a:cubicBezTo>
                    <a:pt x="2928" y="4699"/>
                    <a:pt x="2916" y="3990"/>
                    <a:pt x="3559" y="3990"/>
                  </a:cubicBezTo>
                  <a:cubicBezTo>
                    <a:pt x="3586" y="3990"/>
                    <a:pt x="3613" y="3991"/>
                    <a:pt x="3642" y="3993"/>
                  </a:cubicBezTo>
                  <a:cubicBezTo>
                    <a:pt x="3769" y="3993"/>
                    <a:pt x="3927" y="3993"/>
                    <a:pt x="4054" y="3962"/>
                  </a:cubicBezTo>
                  <a:cubicBezTo>
                    <a:pt x="4497" y="3898"/>
                    <a:pt x="4814" y="3645"/>
                    <a:pt x="4972" y="3265"/>
                  </a:cubicBezTo>
                  <a:lnTo>
                    <a:pt x="5004" y="3170"/>
                  </a:lnTo>
                  <a:cubicBezTo>
                    <a:pt x="5036" y="3043"/>
                    <a:pt x="5067" y="2916"/>
                    <a:pt x="5067" y="2758"/>
                  </a:cubicBezTo>
                  <a:cubicBezTo>
                    <a:pt x="5067" y="2726"/>
                    <a:pt x="5099" y="2726"/>
                    <a:pt x="5099" y="2695"/>
                  </a:cubicBezTo>
                  <a:cubicBezTo>
                    <a:pt x="5099" y="2695"/>
                    <a:pt x="5099" y="2663"/>
                    <a:pt x="5099" y="2663"/>
                  </a:cubicBezTo>
                  <a:cubicBezTo>
                    <a:pt x="5131" y="2156"/>
                    <a:pt x="4909" y="2125"/>
                    <a:pt x="4687" y="2061"/>
                  </a:cubicBezTo>
                  <a:cubicBezTo>
                    <a:pt x="4529" y="2061"/>
                    <a:pt x="4371" y="2030"/>
                    <a:pt x="4276" y="1871"/>
                  </a:cubicBezTo>
                  <a:cubicBezTo>
                    <a:pt x="4117" y="1586"/>
                    <a:pt x="4307" y="1333"/>
                    <a:pt x="4371" y="1016"/>
                  </a:cubicBezTo>
                  <a:cubicBezTo>
                    <a:pt x="4371" y="890"/>
                    <a:pt x="4371" y="731"/>
                    <a:pt x="4276" y="573"/>
                  </a:cubicBezTo>
                  <a:cubicBezTo>
                    <a:pt x="4095" y="273"/>
                    <a:pt x="3659" y="1"/>
                    <a:pt x="3263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893602" y="4144821"/>
              <a:ext cx="14206" cy="7119"/>
            </a:xfrm>
            <a:custGeom>
              <a:avLst/>
              <a:gdLst/>
              <a:ahLst/>
              <a:cxnLst/>
              <a:rect l="l" t="t" r="r" b="b"/>
              <a:pathLst>
                <a:path w="445" h="223" extrusionOk="0">
                  <a:moveTo>
                    <a:pt x="1" y="0"/>
                  </a:moveTo>
                  <a:lnTo>
                    <a:pt x="1" y="222"/>
                  </a:lnTo>
                  <a:lnTo>
                    <a:pt x="444" y="22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943146" y="4119539"/>
              <a:ext cx="7119" cy="13184"/>
            </a:xfrm>
            <a:custGeom>
              <a:avLst/>
              <a:gdLst/>
              <a:ahLst/>
              <a:cxnLst/>
              <a:rect l="l" t="t" r="r" b="b"/>
              <a:pathLst>
                <a:path w="22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222" y="412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6"/>
            <p:cNvSpPr/>
            <p:nvPr/>
          </p:nvSpPr>
          <p:spPr>
            <a:xfrm>
              <a:off x="889580" y="4184246"/>
              <a:ext cx="18228" cy="14174"/>
            </a:xfrm>
            <a:custGeom>
              <a:avLst/>
              <a:gdLst/>
              <a:ahLst/>
              <a:cxnLst/>
              <a:rect l="l" t="t" r="r" b="b"/>
              <a:pathLst>
                <a:path w="571" h="444" extrusionOk="0">
                  <a:moveTo>
                    <a:pt x="348" y="0"/>
                  </a:moveTo>
                  <a:lnTo>
                    <a:pt x="0" y="286"/>
                  </a:lnTo>
                  <a:lnTo>
                    <a:pt x="127" y="444"/>
                  </a:lnTo>
                  <a:lnTo>
                    <a:pt x="570" y="159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6"/>
            <p:cNvSpPr/>
            <p:nvPr/>
          </p:nvSpPr>
          <p:spPr>
            <a:xfrm>
              <a:off x="919906" y="4214572"/>
              <a:ext cx="13152" cy="7119"/>
            </a:xfrm>
            <a:custGeom>
              <a:avLst/>
              <a:gdLst/>
              <a:ahLst/>
              <a:cxnLst/>
              <a:rect l="l" t="t" r="r" b="b"/>
              <a:pathLst>
                <a:path w="412" h="223" extrusionOk="0">
                  <a:moveTo>
                    <a:pt x="0" y="1"/>
                  </a:moveTo>
                  <a:lnTo>
                    <a:pt x="0" y="222"/>
                  </a:lnTo>
                  <a:lnTo>
                    <a:pt x="412" y="222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6"/>
            <p:cNvSpPr/>
            <p:nvPr/>
          </p:nvSpPr>
          <p:spPr>
            <a:xfrm>
              <a:off x="963353" y="4198387"/>
              <a:ext cx="16217" cy="4086"/>
            </a:xfrm>
            <a:custGeom>
              <a:avLst/>
              <a:gdLst/>
              <a:ahLst/>
              <a:cxnLst/>
              <a:rect l="l" t="t" r="r" b="b"/>
              <a:pathLst>
                <a:path w="508" h="128" extrusionOk="0">
                  <a:moveTo>
                    <a:pt x="96" y="1"/>
                  </a:moveTo>
                  <a:lnTo>
                    <a:pt x="1" y="128"/>
                  </a:lnTo>
                  <a:lnTo>
                    <a:pt x="508" y="128"/>
                  </a:lnTo>
                  <a:lnTo>
                    <a:pt x="5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6"/>
            <p:cNvSpPr/>
            <p:nvPr/>
          </p:nvSpPr>
          <p:spPr>
            <a:xfrm>
              <a:off x="975483" y="4141789"/>
              <a:ext cx="12194" cy="18228"/>
            </a:xfrm>
            <a:custGeom>
              <a:avLst/>
              <a:gdLst/>
              <a:ahLst/>
              <a:cxnLst/>
              <a:rect l="l" t="t" r="r" b="b"/>
              <a:pathLst>
                <a:path w="382" h="571" extrusionOk="0">
                  <a:moveTo>
                    <a:pt x="128" y="0"/>
                  </a:moveTo>
                  <a:lnTo>
                    <a:pt x="1" y="127"/>
                  </a:lnTo>
                  <a:lnTo>
                    <a:pt x="128" y="570"/>
                  </a:lnTo>
                  <a:lnTo>
                    <a:pt x="381" y="57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6"/>
            <p:cNvSpPr/>
            <p:nvPr/>
          </p:nvSpPr>
          <p:spPr>
            <a:xfrm>
              <a:off x="919906" y="4151908"/>
              <a:ext cx="46511" cy="46511"/>
            </a:xfrm>
            <a:custGeom>
              <a:avLst/>
              <a:gdLst/>
              <a:ahLst/>
              <a:cxnLst/>
              <a:rect l="l" t="t" r="r" b="b"/>
              <a:pathLst>
                <a:path w="1457" h="1457" extrusionOk="0">
                  <a:moveTo>
                    <a:pt x="729" y="0"/>
                  </a:moveTo>
                  <a:cubicBezTo>
                    <a:pt x="317" y="0"/>
                    <a:pt x="0" y="317"/>
                    <a:pt x="0" y="728"/>
                  </a:cubicBezTo>
                  <a:cubicBezTo>
                    <a:pt x="0" y="1108"/>
                    <a:pt x="317" y="1457"/>
                    <a:pt x="729" y="1457"/>
                  </a:cubicBezTo>
                  <a:cubicBezTo>
                    <a:pt x="1109" y="1457"/>
                    <a:pt x="1457" y="1108"/>
                    <a:pt x="1457" y="728"/>
                  </a:cubicBezTo>
                  <a:cubicBezTo>
                    <a:pt x="1457" y="317"/>
                    <a:pt x="1109" y="0"/>
                    <a:pt x="729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6"/>
            <p:cNvSpPr/>
            <p:nvPr/>
          </p:nvSpPr>
          <p:spPr>
            <a:xfrm>
              <a:off x="938102" y="4097225"/>
              <a:ext cx="85967" cy="157825"/>
            </a:xfrm>
            <a:custGeom>
              <a:avLst/>
              <a:gdLst/>
              <a:ahLst/>
              <a:cxnLst/>
              <a:rect l="l" t="t" r="r" b="b"/>
              <a:pathLst>
                <a:path w="2693" h="4944" extrusionOk="0">
                  <a:moveTo>
                    <a:pt x="856" y="1"/>
                  </a:moveTo>
                  <a:cubicBezTo>
                    <a:pt x="834" y="1"/>
                    <a:pt x="813" y="1"/>
                    <a:pt x="792" y="3"/>
                  </a:cubicBezTo>
                  <a:cubicBezTo>
                    <a:pt x="792" y="3"/>
                    <a:pt x="1520" y="351"/>
                    <a:pt x="1964" y="1016"/>
                  </a:cubicBezTo>
                  <a:cubicBezTo>
                    <a:pt x="2122" y="1301"/>
                    <a:pt x="2280" y="1650"/>
                    <a:pt x="2280" y="2061"/>
                  </a:cubicBezTo>
                  <a:cubicBezTo>
                    <a:pt x="2280" y="2251"/>
                    <a:pt x="2249" y="2410"/>
                    <a:pt x="2217" y="2600"/>
                  </a:cubicBezTo>
                  <a:cubicBezTo>
                    <a:pt x="2090" y="3233"/>
                    <a:pt x="1900" y="3645"/>
                    <a:pt x="1647" y="3962"/>
                  </a:cubicBezTo>
                  <a:cubicBezTo>
                    <a:pt x="1267" y="4500"/>
                    <a:pt x="760" y="4690"/>
                    <a:pt x="127" y="4912"/>
                  </a:cubicBezTo>
                  <a:cubicBezTo>
                    <a:pt x="95" y="4912"/>
                    <a:pt x="64" y="4943"/>
                    <a:pt x="0" y="4943"/>
                  </a:cubicBezTo>
                  <a:lnTo>
                    <a:pt x="159" y="4943"/>
                  </a:lnTo>
                  <a:cubicBezTo>
                    <a:pt x="1267" y="4943"/>
                    <a:pt x="2217" y="4247"/>
                    <a:pt x="2565" y="3265"/>
                  </a:cubicBezTo>
                  <a:lnTo>
                    <a:pt x="2597" y="3170"/>
                  </a:lnTo>
                  <a:cubicBezTo>
                    <a:pt x="2629" y="3043"/>
                    <a:pt x="2660" y="2916"/>
                    <a:pt x="2660" y="2758"/>
                  </a:cubicBezTo>
                  <a:cubicBezTo>
                    <a:pt x="2660" y="2726"/>
                    <a:pt x="2692" y="2726"/>
                    <a:pt x="2692" y="2695"/>
                  </a:cubicBezTo>
                  <a:cubicBezTo>
                    <a:pt x="2692" y="2695"/>
                    <a:pt x="2692" y="2663"/>
                    <a:pt x="2692" y="2663"/>
                  </a:cubicBezTo>
                  <a:cubicBezTo>
                    <a:pt x="2692" y="2568"/>
                    <a:pt x="2692" y="2505"/>
                    <a:pt x="2692" y="2441"/>
                  </a:cubicBezTo>
                  <a:cubicBezTo>
                    <a:pt x="2692" y="1681"/>
                    <a:pt x="2375" y="1016"/>
                    <a:pt x="1869" y="573"/>
                  </a:cubicBezTo>
                  <a:cubicBezTo>
                    <a:pt x="1688" y="273"/>
                    <a:pt x="1252" y="1"/>
                    <a:pt x="8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>
              <a:off x="902700" y="4135723"/>
              <a:ext cx="79902" cy="78880"/>
            </a:xfrm>
            <a:custGeom>
              <a:avLst/>
              <a:gdLst/>
              <a:ahLst/>
              <a:cxnLst/>
              <a:rect l="l" t="t" r="r" b="b"/>
              <a:pathLst>
                <a:path w="2503" h="2471" extrusionOk="0">
                  <a:moveTo>
                    <a:pt x="1268" y="0"/>
                  </a:moveTo>
                  <a:cubicBezTo>
                    <a:pt x="571" y="0"/>
                    <a:pt x="1" y="539"/>
                    <a:pt x="1" y="1235"/>
                  </a:cubicBezTo>
                  <a:cubicBezTo>
                    <a:pt x="1" y="1901"/>
                    <a:pt x="571" y="2471"/>
                    <a:pt x="1268" y="2471"/>
                  </a:cubicBezTo>
                  <a:cubicBezTo>
                    <a:pt x="1964" y="2471"/>
                    <a:pt x="2503" y="1901"/>
                    <a:pt x="2503" y="1235"/>
                  </a:cubicBezTo>
                  <a:cubicBezTo>
                    <a:pt x="2503" y="539"/>
                    <a:pt x="1964" y="0"/>
                    <a:pt x="1268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6"/>
            <p:cNvSpPr/>
            <p:nvPr/>
          </p:nvSpPr>
          <p:spPr>
            <a:xfrm>
              <a:off x="861265" y="4094256"/>
              <a:ext cx="91011" cy="158751"/>
            </a:xfrm>
            <a:custGeom>
              <a:avLst/>
              <a:gdLst/>
              <a:ahLst/>
              <a:cxnLst/>
              <a:rect l="l" t="t" r="r" b="b"/>
              <a:pathLst>
                <a:path w="2851" h="4973" extrusionOk="0">
                  <a:moveTo>
                    <a:pt x="2566" y="1"/>
                  </a:moveTo>
                  <a:cubicBezTo>
                    <a:pt x="2154" y="1"/>
                    <a:pt x="1742" y="96"/>
                    <a:pt x="1394" y="286"/>
                  </a:cubicBezTo>
                  <a:cubicBezTo>
                    <a:pt x="1109" y="381"/>
                    <a:pt x="950" y="508"/>
                    <a:pt x="855" y="666"/>
                  </a:cubicBezTo>
                  <a:cubicBezTo>
                    <a:pt x="349" y="1109"/>
                    <a:pt x="0" y="1774"/>
                    <a:pt x="0" y="2534"/>
                  </a:cubicBezTo>
                  <a:cubicBezTo>
                    <a:pt x="0" y="2566"/>
                    <a:pt x="0" y="2598"/>
                    <a:pt x="32" y="2629"/>
                  </a:cubicBezTo>
                  <a:cubicBezTo>
                    <a:pt x="32" y="2661"/>
                    <a:pt x="0" y="2693"/>
                    <a:pt x="0" y="2693"/>
                  </a:cubicBezTo>
                  <a:cubicBezTo>
                    <a:pt x="0" y="3073"/>
                    <a:pt x="64" y="3231"/>
                    <a:pt x="127" y="3295"/>
                  </a:cubicBezTo>
                  <a:cubicBezTo>
                    <a:pt x="380" y="4023"/>
                    <a:pt x="919" y="4593"/>
                    <a:pt x="1615" y="4846"/>
                  </a:cubicBezTo>
                  <a:cubicBezTo>
                    <a:pt x="1679" y="4910"/>
                    <a:pt x="1742" y="4941"/>
                    <a:pt x="1837" y="4973"/>
                  </a:cubicBezTo>
                  <a:cubicBezTo>
                    <a:pt x="1869" y="4973"/>
                    <a:pt x="1869" y="4973"/>
                    <a:pt x="1869" y="4941"/>
                  </a:cubicBezTo>
                  <a:cubicBezTo>
                    <a:pt x="1996" y="4878"/>
                    <a:pt x="2059" y="4846"/>
                    <a:pt x="2059" y="4846"/>
                  </a:cubicBezTo>
                  <a:cubicBezTo>
                    <a:pt x="2059" y="4846"/>
                    <a:pt x="254" y="4625"/>
                    <a:pt x="412" y="2344"/>
                  </a:cubicBezTo>
                  <a:cubicBezTo>
                    <a:pt x="475" y="1299"/>
                    <a:pt x="1299" y="508"/>
                    <a:pt x="1932" y="191"/>
                  </a:cubicBezTo>
                  <a:cubicBezTo>
                    <a:pt x="2204" y="46"/>
                    <a:pt x="2465" y="15"/>
                    <a:pt x="2639" y="15"/>
                  </a:cubicBezTo>
                  <a:cubicBezTo>
                    <a:pt x="2769" y="15"/>
                    <a:pt x="2851" y="33"/>
                    <a:pt x="2851" y="33"/>
                  </a:cubicBezTo>
                  <a:cubicBezTo>
                    <a:pt x="2756" y="1"/>
                    <a:pt x="2661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6"/>
            <p:cNvSpPr/>
            <p:nvPr/>
          </p:nvSpPr>
          <p:spPr>
            <a:xfrm>
              <a:off x="653002" y="4175148"/>
              <a:ext cx="336687" cy="357468"/>
            </a:xfrm>
            <a:custGeom>
              <a:avLst/>
              <a:gdLst/>
              <a:ahLst/>
              <a:cxnLst/>
              <a:rect l="l" t="t" r="r" b="b"/>
              <a:pathLst>
                <a:path w="10547" h="11198" extrusionOk="0">
                  <a:moveTo>
                    <a:pt x="5733" y="0"/>
                  </a:moveTo>
                  <a:cubicBezTo>
                    <a:pt x="5543" y="95"/>
                    <a:pt x="5321" y="190"/>
                    <a:pt x="5131" y="285"/>
                  </a:cubicBezTo>
                  <a:lnTo>
                    <a:pt x="5099" y="285"/>
                  </a:lnTo>
                  <a:cubicBezTo>
                    <a:pt x="5004" y="349"/>
                    <a:pt x="4878" y="412"/>
                    <a:pt x="4783" y="507"/>
                  </a:cubicBezTo>
                  <a:cubicBezTo>
                    <a:pt x="919" y="2692"/>
                    <a:pt x="1" y="6714"/>
                    <a:pt x="286" y="8836"/>
                  </a:cubicBezTo>
                  <a:cubicBezTo>
                    <a:pt x="286" y="9026"/>
                    <a:pt x="317" y="9184"/>
                    <a:pt x="381" y="9343"/>
                  </a:cubicBezTo>
                  <a:cubicBezTo>
                    <a:pt x="444" y="9596"/>
                    <a:pt x="539" y="9818"/>
                    <a:pt x="697" y="10008"/>
                  </a:cubicBezTo>
                  <a:cubicBezTo>
                    <a:pt x="1213" y="10763"/>
                    <a:pt x="2179" y="11197"/>
                    <a:pt x="3377" y="11197"/>
                  </a:cubicBezTo>
                  <a:cubicBezTo>
                    <a:pt x="4238" y="11197"/>
                    <a:pt x="5220" y="10973"/>
                    <a:pt x="6239" y="10483"/>
                  </a:cubicBezTo>
                  <a:lnTo>
                    <a:pt x="6271" y="10483"/>
                  </a:lnTo>
                  <a:cubicBezTo>
                    <a:pt x="6588" y="10325"/>
                    <a:pt x="6936" y="10135"/>
                    <a:pt x="7284" y="9913"/>
                  </a:cubicBezTo>
                  <a:cubicBezTo>
                    <a:pt x="10546" y="7886"/>
                    <a:pt x="10483" y="3642"/>
                    <a:pt x="10388" y="3009"/>
                  </a:cubicBezTo>
                  <a:cubicBezTo>
                    <a:pt x="10388" y="2851"/>
                    <a:pt x="10198" y="2724"/>
                    <a:pt x="9945" y="2661"/>
                  </a:cubicBezTo>
                  <a:cubicBezTo>
                    <a:pt x="9786" y="2629"/>
                    <a:pt x="9533" y="2597"/>
                    <a:pt x="9311" y="2597"/>
                  </a:cubicBezTo>
                  <a:cubicBezTo>
                    <a:pt x="9202" y="2591"/>
                    <a:pt x="9090" y="2589"/>
                    <a:pt x="8977" y="2589"/>
                  </a:cubicBezTo>
                  <a:cubicBezTo>
                    <a:pt x="8498" y="2589"/>
                    <a:pt x="8004" y="2635"/>
                    <a:pt x="7696" y="2661"/>
                  </a:cubicBezTo>
                  <a:cubicBezTo>
                    <a:pt x="7601" y="2692"/>
                    <a:pt x="7538" y="2692"/>
                    <a:pt x="7474" y="2724"/>
                  </a:cubicBezTo>
                  <a:cubicBezTo>
                    <a:pt x="7094" y="2819"/>
                    <a:pt x="7411" y="3231"/>
                    <a:pt x="7284" y="4054"/>
                  </a:cubicBezTo>
                  <a:cubicBezTo>
                    <a:pt x="7158" y="4941"/>
                    <a:pt x="6429" y="6999"/>
                    <a:pt x="4814" y="7411"/>
                  </a:cubicBezTo>
                  <a:cubicBezTo>
                    <a:pt x="4622" y="7455"/>
                    <a:pt x="4456" y="7475"/>
                    <a:pt x="4311" y="7475"/>
                  </a:cubicBezTo>
                  <a:cubicBezTo>
                    <a:pt x="3526" y="7475"/>
                    <a:pt x="3399" y="6889"/>
                    <a:pt x="3452" y="6461"/>
                  </a:cubicBezTo>
                  <a:cubicBezTo>
                    <a:pt x="3801" y="4402"/>
                    <a:pt x="6081" y="95"/>
                    <a:pt x="6081" y="95"/>
                  </a:cubicBezTo>
                  <a:lnTo>
                    <a:pt x="5733" y="0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6"/>
            <p:cNvSpPr/>
            <p:nvPr/>
          </p:nvSpPr>
          <p:spPr>
            <a:xfrm>
              <a:off x="898678" y="4191332"/>
              <a:ext cx="74826" cy="68761"/>
            </a:xfrm>
            <a:custGeom>
              <a:avLst/>
              <a:gdLst/>
              <a:ahLst/>
              <a:cxnLst/>
              <a:rect l="l" t="t" r="r" b="b"/>
              <a:pathLst>
                <a:path w="2344" h="2154" extrusionOk="0">
                  <a:moveTo>
                    <a:pt x="1172" y="0"/>
                  </a:moveTo>
                  <a:cubicBezTo>
                    <a:pt x="0" y="0"/>
                    <a:pt x="0" y="2154"/>
                    <a:pt x="0" y="2154"/>
                  </a:cubicBezTo>
                  <a:lnTo>
                    <a:pt x="2249" y="2154"/>
                  </a:lnTo>
                  <a:cubicBezTo>
                    <a:pt x="2249" y="2154"/>
                    <a:pt x="2344" y="0"/>
                    <a:pt x="1172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>
              <a:off x="976505" y="4494596"/>
              <a:ext cx="117315" cy="97427"/>
            </a:xfrm>
            <a:custGeom>
              <a:avLst/>
              <a:gdLst/>
              <a:ahLst/>
              <a:cxnLst/>
              <a:rect l="l" t="t" r="r" b="b"/>
              <a:pathLst>
                <a:path w="3675" h="3052" extrusionOk="0">
                  <a:moveTo>
                    <a:pt x="2724" y="1"/>
                  </a:moveTo>
                  <a:lnTo>
                    <a:pt x="2724" y="33"/>
                  </a:lnTo>
                  <a:cubicBezTo>
                    <a:pt x="2724" y="33"/>
                    <a:pt x="2724" y="64"/>
                    <a:pt x="2724" y="96"/>
                  </a:cubicBezTo>
                  <a:cubicBezTo>
                    <a:pt x="2724" y="286"/>
                    <a:pt x="2598" y="634"/>
                    <a:pt x="1901" y="666"/>
                  </a:cubicBezTo>
                  <a:cubicBezTo>
                    <a:pt x="1861" y="667"/>
                    <a:pt x="1823" y="668"/>
                    <a:pt x="1786" y="668"/>
                  </a:cubicBezTo>
                  <a:cubicBezTo>
                    <a:pt x="982" y="668"/>
                    <a:pt x="982" y="349"/>
                    <a:pt x="982" y="349"/>
                  </a:cubicBezTo>
                  <a:cubicBezTo>
                    <a:pt x="982" y="349"/>
                    <a:pt x="892" y="282"/>
                    <a:pt x="764" y="282"/>
                  </a:cubicBezTo>
                  <a:cubicBezTo>
                    <a:pt x="628" y="282"/>
                    <a:pt x="448" y="357"/>
                    <a:pt x="286" y="666"/>
                  </a:cubicBezTo>
                  <a:cubicBezTo>
                    <a:pt x="1" y="1173"/>
                    <a:pt x="1" y="1806"/>
                    <a:pt x="381" y="2376"/>
                  </a:cubicBezTo>
                  <a:cubicBezTo>
                    <a:pt x="444" y="2503"/>
                    <a:pt x="539" y="2598"/>
                    <a:pt x="634" y="2724"/>
                  </a:cubicBezTo>
                  <a:cubicBezTo>
                    <a:pt x="838" y="2950"/>
                    <a:pt x="1203" y="3052"/>
                    <a:pt x="1613" y="3052"/>
                  </a:cubicBezTo>
                  <a:cubicBezTo>
                    <a:pt x="2411" y="3052"/>
                    <a:pt x="3381" y="2666"/>
                    <a:pt x="3674" y="2059"/>
                  </a:cubicBezTo>
                  <a:lnTo>
                    <a:pt x="3421" y="1489"/>
                  </a:lnTo>
                  <a:lnTo>
                    <a:pt x="2724" y="1"/>
                  </a:ln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6"/>
            <p:cNvSpPr/>
            <p:nvPr/>
          </p:nvSpPr>
          <p:spPr>
            <a:xfrm>
              <a:off x="944167" y="4345805"/>
              <a:ext cx="150834" cy="170785"/>
            </a:xfrm>
            <a:custGeom>
              <a:avLst/>
              <a:gdLst/>
              <a:ahLst/>
              <a:cxnLst/>
              <a:rect l="l" t="t" r="r" b="b"/>
              <a:pathLst>
                <a:path w="4725" h="5350" extrusionOk="0">
                  <a:moveTo>
                    <a:pt x="2920" y="0"/>
                  </a:moveTo>
                  <a:cubicBezTo>
                    <a:pt x="2790" y="0"/>
                    <a:pt x="2651" y="13"/>
                    <a:pt x="2502" y="38"/>
                  </a:cubicBezTo>
                  <a:cubicBezTo>
                    <a:pt x="2407" y="70"/>
                    <a:pt x="2280" y="102"/>
                    <a:pt x="2154" y="133"/>
                  </a:cubicBezTo>
                  <a:cubicBezTo>
                    <a:pt x="0" y="767"/>
                    <a:pt x="1204" y="3617"/>
                    <a:pt x="1647" y="4155"/>
                  </a:cubicBezTo>
                  <a:cubicBezTo>
                    <a:pt x="2059" y="4662"/>
                    <a:pt x="1995" y="5010"/>
                    <a:pt x="1995" y="5010"/>
                  </a:cubicBezTo>
                  <a:cubicBezTo>
                    <a:pt x="1995" y="5010"/>
                    <a:pt x="2068" y="5350"/>
                    <a:pt x="2638" y="5350"/>
                  </a:cubicBezTo>
                  <a:cubicBezTo>
                    <a:pt x="2719" y="5350"/>
                    <a:pt x="2811" y="5343"/>
                    <a:pt x="2914" y="5327"/>
                  </a:cubicBezTo>
                  <a:cubicBezTo>
                    <a:pt x="3769" y="5169"/>
                    <a:pt x="3737" y="4662"/>
                    <a:pt x="3737" y="4662"/>
                  </a:cubicBezTo>
                  <a:cubicBezTo>
                    <a:pt x="3927" y="4155"/>
                    <a:pt x="4022" y="3997"/>
                    <a:pt x="4402" y="2888"/>
                  </a:cubicBezTo>
                  <a:cubicBezTo>
                    <a:pt x="4725" y="1920"/>
                    <a:pt x="4558" y="0"/>
                    <a:pt x="2920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6"/>
            <p:cNvSpPr/>
            <p:nvPr/>
          </p:nvSpPr>
          <p:spPr>
            <a:xfrm>
              <a:off x="1013918" y="4586597"/>
              <a:ext cx="69783" cy="54300"/>
            </a:xfrm>
            <a:custGeom>
              <a:avLst/>
              <a:gdLst/>
              <a:ahLst/>
              <a:cxnLst/>
              <a:rect l="l" t="t" r="r" b="b"/>
              <a:pathLst>
                <a:path w="2186" h="1701" extrusionOk="0">
                  <a:moveTo>
                    <a:pt x="1394" y="1"/>
                  </a:moveTo>
                  <a:lnTo>
                    <a:pt x="950" y="96"/>
                  </a:lnTo>
                  <a:lnTo>
                    <a:pt x="665" y="159"/>
                  </a:lnTo>
                  <a:cubicBezTo>
                    <a:pt x="665" y="159"/>
                    <a:pt x="824" y="634"/>
                    <a:pt x="475" y="824"/>
                  </a:cubicBezTo>
                  <a:cubicBezTo>
                    <a:pt x="127" y="1014"/>
                    <a:pt x="0" y="1299"/>
                    <a:pt x="190" y="1521"/>
                  </a:cubicBezTo>
                  <a:cubicBezTo>
                    <a:pt x="293" y="1639"/>
                    <a:pt x="451" y="1688"/>
                    <a:pt x="610" y="1688"/>
                  </a:cubicBezTo>
                  <a:cubicBezTo>
                    <a:pt x="792" y="1688"/>
                    <a:pt x="975" y="1623"/>
                    <a:pt x="1077" y="1521"/>
                  </a:cubicBezTo>
                  <a:cubicBezTo>
                    <a:pt x="1110" y="1488"/>
                    <a:pt x="1141" y="1475"/>
                    <a:pt x="1173" y="1475"/>
                  </a:cubicBezTo>
                  <a:cubicBezTo>
                    <a:pt x="1305" y="1475"/>
                    <a:pt x="1443" y="1701"/>
                    <a:pt x="1677" y="1701"/>
                  </a:cubicBezTo>
                  <a:cubicBezTo>
                    <a:pt x="1717" y="1701"/>
                    <a:pt x="1760" y="1694"/>
                    <a:pt x="1806" y="1679"/>
                  </a:cubicBezTo>
                  <a:cubicBezTo>
                    <a:pt x="2186" y="1584"/>
                    <a:pt x="2186" y="1172"/>
                    <a:pt x="1806" y="951"/>
                  </a:cubicBezTo>
                  <a:cubicBezTo>
                    <a:pt x="1426" y="697"/>
                    <a:pt x="1362" y="666"/>
                    <a:pt x="1394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6"/>
            <p:cNvSpPr/>
            <p:nvPr/>
          </p:nvSpPr>
          <p:spPr>
            <a:xfrm>
              <a:off x="1043223" y="4156952"/>
              <a:ext cx="265914" cy="412311"/>
            </a:xfrm>
            <a:custGeom>
              <a:avLst/>
              <a:gdLst/>
              <a:ahLst/>
              <a:cxnLst/>
              <a:rect l="l" t="t" r="r" b="b"/>
              <a:pathLst>
                <a:path w="8330" h="12916" extrusionOk="0">
                  <a:moveTo>
                    <a:pt x="1933" y="0"/>
                  </a:moveTo>
                  <a:lnTo>
                    <a:pt x="1933" y="0"/>
                  </a:lnTo>
                  <a:cubicBezTo>
                    <a:pt x="3263" y="1109"/>
                    <a:pt x="4054" y="4846"/>
                    <a:pt x="4054" y="4846"/>
                  </a:cubicBezTo>
                  <a:cubicBezTo>
                    <a:pt x="4054" y="4846"/>
                    <a:pt x="3991" y="6081"/>
                    <a:pt x="3073" y="7791"/>
                  </a:cubicBezTo>
                  <a:cubicBezTo>
                    <a:pt x="2154" y="9501"/>
                    <a:pt x="1" y="9691"/>
                    <a:pt x="793" y="11243"/>
                  </a:cubicBezTo>
                  <a:cubicBezTo>
                    <a:pt x="1304" y="12287"/>
                    <a:pt x="1572" y="12916"/>
                    <a:pt x="2262" y="12916"/>
                  </a:cubicBezTo>
                  <a:cubicBezTo>
                    <a:pt x="2597" y="12916"/>
                    <a:pt x="3032" y="12767"/>
                    <a:pt x="3643" y="12446"/>
                  </a:cubicBezTo>
                  <a:cubicBezTo>
                    <a:pt x="5638" y="11401"/>
                    <a:pt x="8330" y="8108"/>
                    <a:pt x="7190" y="4466"/>
                  </a:cubicBezTo>
                  <a:cubicBezTo>
                    <a:pt x="6018" y="824"/>
                    <a:pt x="1933" y="0"/>
                    <a:pt x="1933" y="0"/>
                  </a:cubicBezTo>
                  <a:close/>
                </a:path>
              </a:pathLst>
            </a:custGeom>
            <a:solidFill>
              <a:srgbClr val="C289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>
              <a:off x="1063462" y="4156952"/>
              <a:ext cx="245676" cy="412598"/>
            </a:xfrm>
            <a:custGeom>
              <a:avLst/>
              <a:gdLst/>
              <a:ahLst/>
              <a:cxnLst/>
              <a:rect l="l" t="t" r="r" b="b"/>
              <a:pathLst>
                <a:path w="7696" h="12925" extrusionOk="0">
                  <a:moveTo>
                    <a:pt x="1299" y="0"/>
                  </a:moveTo>
                  <a:lnTo>
                    <a:pt x="1299" y="0"/>
                  </a:lnTo>
                  <a:cubicBezTo>
                    <a:pt x="2597" y="1109"/>
                    <a:pt x="3420" y="4846"/>
                    <a:pt x="3420" y="4846"/>
                  </a:cubicBezTo>
                  <a:cubicBezTo>
                    <a:pt x="3420" y="4846"/>
                    <a:pt x="3357" y="6081"/>
                    <a:pt x="2439" y="7791"/>
                  </a:cubicBezTo>
                  <a:cubicBezTo>
                    <a:pt x="1679" y="9216"/>
                    <a:pt x="32" y="9596"/>
                    <a:pt x="0" y="10578"/>
                  </a:cubicBezTo>
                  <a:lnTo>
                    <a:pt x="0" y="10610"/>
                  </a:lnTo>
                  <a:cubicBezTo>
                    <a:pt x="0" y="10610"/>
                    <a:pt x="0" y="10641"/>
                    <a:pt x="0" y="10673"/>
                  </a:cubicBezTo>
                  <a:cubicBezTo>
                    <a:pt x="0" y="10831"/>
                    <a:pt x="32" y="11021"/>
                    <a:pt x="159" y="11243"/>
                  </a:cubicBezTo>
                  <a:cubicBezTo>
                    <a:pt x="317" y="11560"/>
                    <a:pt x="444" y="11876"/>
                    <a:pt x="602" y="12098"/>
                  </a:cubicBezTo>
                  <a:cubicBezTo>
                    <a:pt x="729" y="12320"/>
                    <a:pt x="824" y="12510"/>
                    <a:pt x="950" y="12636"/>
                  </a:cubicBezTo>
                  <a:cubicBezTo>
                    <a:pt x="1137" y="12823"/>
                    <a:pt x="1349" y="12925"/>
                    <a:pt x="1628" y="12925"/>
                  </a:cubicBezTo>
                  <a:cubicBezTo>
                    <a:pt x="1966" y="12925"/>
                    <a:pt x="2402" y="12776"/>
                    <a:pt x="3009" y="12446"/>
                  </a:cubicBezTo>
                  <a:cubicBezTo>
                    <a:pt x="5036" y="11401"/>
                    <a:pt x="7696" y="8139"/>
                    <a:pt x="6556" y="4466"/>
                  </a:cubicBezTo>
                  <a:cubicBezTo>
                    <a:pt x="5796" y="2059"/>
                    <a:pt x="3737" y="887"/>
                    <a:pt x="2439" y="380"/>
                  </a:cubicBezTo>
                  <a:cubicBezTo>
                    <a:pt x="1774" y="95"/>
                    <a:pt x="1299" y="0"/>
                    <a:pt x="1299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6"/>
            <p:cNvSpPr/>
            <p:nvPr/>
          </p:nvSpPr>
          <p:spPr>
            <a:xfrm>
              <a:off x="706792" y="3756612"/>
              <a:ext cx="182820" cy="418568"/>
            </a:xfrm>
            <a:custGeom>
              <a:avLst/>
              <a:gdLst/>
              <a:ahLst/>
              <a:cxnLst/>
              <a:rect l="l" t="t" r="r" b="b"/>
              <a:pathLst>
                <a:path w="5727" h="13112" extrusionOk="0">
                  <a:moveTo>
                    <a:pt x="5694" y="1"/>
                  </a:moveTo>
                  <a:cubicBezTo>
                    <a:pt x="2148" y="1014"/>
                    <a:pt x="1799" y="4466"/>
                    <a:pt x="1546" y="6841"/>
                  </a:cubicBezTo>
                  <a:cubicBezTo>
                    <a:pt x="1333" y="6735"/>
                    <a:pt x="1103" y="6673"/>
                    <a:pt x="890" y="6673"/>
                  </a:cubicBezTo>
                  <a:cubicBezTo>
                    <a:pt x="403" y="6673"/>
                    <a:pt x="1" y="6996"/>
                    <a:pt x="89" y="7854"/>
                  </a:cubicBezTo>
                  <a:cubicBezTo>
                    <a:pt x="173" y="8588"/>
                    <a:pt x="562" y="8753"/>
                    <a:pt x="880" y="8753"/>
                  </a:cubicBezTo>
                  <a:cubicBezTo>
                    <a:pt x="1042" y="8753"/>
                    <a:pt x="1186" y="8710"/>
                    <a:pt x="1261" y="8678"/>
                  </a:cubicBezTo>
                  <a:lnTo>
                    <a:pt x="1261" y="8678"/>
                  </a:lnTo>
                  <a:cubicBezTo>
                    <a:pt x="1071" y="10008"/>
                    <a:pt x="1324" y="12130"/>
                    <a:pt x="4079" y="13111"/>
                  </a:cubicBezTo>
                  <a:cubicBezTo>
                    <a:pt x="4111" y="12985"/>
                    <a:pt x="3953" y="12826"/>
                    <a:pt x="3636" y="12636"/>
                  </a:cubicBezTo>
                  <a:cubicBezTo>
                    <a:pt x="627" y="10958"/>
                    <a:pt x="2148" y="7474"/>
                    <a:pt x="2686" y="4054"/>
                  </a:cubicBezTo>
                  <a:cubicBezTo>
                    <a:pt x="3256" y="602"/>
                    <a:pt x="5726" y="127"/>
                    <a:pt x="5726" y="127"/>
                  </a:cubicBezTo>
                  <a:lnTo>
                    <a:pt x="5694" y="1"/>
                  </a:ln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6"/>
            <p:cNvSpPr/>
            <p:nvPr/>
          </p:nvSpPr>
          <p:spPr>
            <a:xfrm>
              <a:off x="675252" y="4191332"/>
              <a:ext cx="314437" cy="341283"/>
            </a:xfrm>
            <a:custGeom>
              <a:avLst/>
              <a:gdLst/>
              <a:ahLst/>
              <a:cxnLst/>
              <a:rect l="l" t="t" r="r" b="b"/>
              <a:pathLst>
                <a:path w="9850" h="10691" extrusionOk="0">
                  <a:moveTo>
                    <a:pt x="8171" y="0"/>
                  </a:moveTo>
                  <a:cubicBezTo>
                    <a:pt x="8171" y="0"/>
                    <a:pt x="8456" y="887"/>
                    <a:pt x="8614" y="2090"/>
                  </a:cubicBezTo>
                  <a:cubicBezTo>
                    <a:pt x="8614" y="2122"/>
                    <a:pt x="8614" y="2154"/>
                    <a:pt x="8614" y="2154"/>
                  </a:cubicBezTo>
                  <a:cubicBezTo>
                    <a:pt x="8773" y="3547"/>
                    <a:pt x="8709" y="5321"/>
                    <a:pt x="7886" y="6777"/>
                  </a:cubicBezTo>
                  <a:cubicBezTo>
                    <a:pt x="6711" y="8810"/>
                    <a:pt x="4152" y="10263"/>
                    <a:pt x="2102" y="10263"/>
                  </a:cubicBezTo>
                  <a:cubicBezTo>
                    <a:pt x="1278" y="10263"/>
                    <a:pt x="536" y="10028"/>
                    <a:pt x="0" y="9501"/>
                  </a:cubicBezTo>
                  <a:lnTo>
                    <a:pt x="0" y="9501"/>
                  </a:lnTo>
                  <a:cubicBezTo>
                    <a:pt x="516" y="10256"/>
                    <a:pt x="1482" y="10690"/>
                    <a:pt x="2680" y="10690"/>
                  </a:cubicBezTo>
                  <a:cubicBezTo>
                    <a:pt x="3541" y="10690"/>
                    <a:pt x="4523" y="10466"/>
                    <a:pt x="5542" y="9976"/>
                  </a:cubicBezTo>
                  <a:lnTo>
                    <a:pt x="5574" y="9976"/>
                  </a:lnTo>
                  <a:cubicBezTo>
                    <a:pt x="5891" y="9818"/>
                    <a:pt x="6239" y="9628"/>
                    <a:pt x="6587" y="9406"/>
                  </a:cubicBezTo>
                  <a:cubicBezTo>
                    <a:pt x="9849" y="7379"/>
                    <a:pt x="9786" y="3135"/>
                    <a:pt x="9691" y="2502"/>
                  </a:cubicBezTo>
                  <a:cubicBezTo>
                    <a:pt x="9691" y="2344"/>
                    <a:pt x="9501" y="2249"/>
                    <a:pt x="9248" y="2185"/>
                  </a:cubicBezTo>
                  <a:cubicBezTo>
                    <a:pt x="9248" y="2185"/>
                    <a:pt x="9343" y="0"/>
                    <a:pt x="8171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988636" y="4169082"/>
              <a:ext cx="320502" cy="422941"/>
            </a:xfrm>
            <a:custGeom>
              <a:avLst/>
              <a:gdLst/>
              <a:ahLst/>
              <a:cxnLst/>
              <a:rect l="l" t="t" r="r" b="b"/>
              <a:pathLst>
                <a:path w="10040" h="13249" extrusionOk="0">
                  <a:moveTo>
                    <a:pt x="4783" y="0"/>
                  </a:moveTo>
                  <a:cubicBezTo>
                    <a:pt x="5923" y="887"/>
                    <a:pt x="8678" y="3484"/>
                    <a:pt x="7665" y="7253"/>
                  </a:cubicBezTo>
                  <a:cubicBezTo>
                    <a:pt x="6810" y="10546"/>
                    <a:pt x="3738" y="11528"/>
                    <a:pt x="3041" y="11686"/>
                  </a:cubicBezTo>
                  <a:cubicBezTo>
                    <a:pt x="3009" y="11718"/>
                    <a:pt x="2978" y="11718"/>
                    <a:pt x="2946" y="11718"/>
                  </a:cubicBezTo>
                  <a:lnTo>
                    <a:pt x="2883" y="11718"/>
                  </a:lnTo>
                  <a:cubicBezTo>
                    <a:pt x="2294" y="12448"/>
                    <a:pt x="1320" y="12618"/>
                    <a:pt x="612" y="12618"/>
                  </a:cubicBezTo>
                  <a:cubicBezTo>
                    <a:pt x="368" y="12618"/>
                    <a:pt x="155" y="12597"/>
                    <a:pt x="1" y="12573"/>
                  </a:cubicBezTo>
                  <a:lnTo>
                    <a:pt x="1" y="12573"/>
                  </a:lnTo>
                  <a:cubicBezTo>
                    <a:pt x="64" y="12700"/>
                    <a:pt x="159" y="12795"/>
                    <a:pt x="254" y="12921"/>
                  </a:cubicBezTo>
                  <a:cubicBezTo>
                    <a:pt x="458" y="13147"/>
                    <a:pt x="823" y="13249"/>
                    <a:pt x="1233" y="13249"/>
                  </a:cubicBezTo>
                  <a:cubicBezTo>
                    <a:pt x="2031" y="13249"/>
                    <a:pt x="3001" y="12863"/>
                    <a:pt x="3294" y="12256"/>
                  </a:cubicBezTo>
                  <a:cubicBezTo>
                    <a:pt x="3481" y="12443"/>
                    <a:pt x="3693" y="12545"/>
                    <a:pt x="3972" y="12545"/>
                  </a:cubicBezTo>
                  <a:cubicBezTo>
                    <a:pt x="4310" y="12545"/>
                    <a:pt x="4746" y="12396"/>
                    <a:pt x="5353" y="12066"/>
                  </a:cubicBezTo>
                  <a:cubicBezTo>
                    <a:pt x="7380" y="11021"/>
                    <a:pt x="10040" y="7759"/>
                    <a:pt x="8900" y="4086"/>
                  </a:cubicBezTo>
                  <a:cubicBezTo>
                    <a:pt x="8140" y="1711"/>
                    <a:pt x="6081" y="507"/>
                    <a:pt x="4783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1044245" y="4586597"/>
              <a:ext cx="39456" cy="54300"/>
            </a:xfrm>
            <a:custGeom>
              <a:avLst/>
              <a:gdLst/>
              <a:ahLst/>
              <a:cxnLst/>
              <a:rect l="l" t="t" r="r" b="b"/>
              <a:pathLst>
                <a:path w="1236" h="1701" extrusionOk="0">
                  <a:moveTo>
                    <a:pt x="444" y="1"/>
                  </a:moveTo>
                  <a:lnTo>
                    <a:pt x="0" y="96"/>
                  </a:lnTo>
                  <a:cubicBezTo>
                    <a:pt x="95" y="729"/>
                    <a:pt x="159" y="1236"/>
                    <a:pt x="127" y="1521"/>
                  </a:cubicBezTo>
                  <a:cubicBezTo>
                    <a:pt x="160" y="1488"/>
                    <a:pt x="191" y="1475"/>
                    <a:pt x="223" y="1475"/>
                  </a:cubicBezTo>
                  <a:cubicBezTo>
                    <a:pt x="355" y="1475"/>
                    <a:pt x="493" y="1701"/>
                    <a:pt x="727" y="1701"/>
                  </a:cubicBezTo>
                  <a:cubicBezTo>
                    <a:pt x="767" y="1701"/>
                    <a:pt x="810" y="1694"/>
                    <a:pt x="856" y="1679"/>
                  </a:cubicBezTo>
                  <a:cubicBezTo>
                    <a:pt x="1236" y="1584"/>
                    <a:pt x="1236" y="1172"/>
                    <a:pt x="856" y="951"/>
                  </a:cubicBezTo>
                  <a:cubicBezTo>
                    <a:pt x="476" y="697"/>
                    <a:pt x="412" y="666"/>
                    <a:pt x="444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>
              <a:off x="1024038" y="4345805"/>
              <a:ext cx="70964" cy="170051"/>
            </a:xfrm>
            <a:custGeom>
              <a:avLst/>
              <a:gdLst/>
              <a:ahLst/>
              <a:cxnLst/>
              <a:rect l="l" t="t" r="r" b="b"/>
              <a:pathLst>
                <a:path w="2223" h="5327" extrusionOk="0">
                  <a:moveTo>
                    <a:pt x="418" y="0"/>
                  </a:moveTo>
                  <a:cubicBezTo>
                    <a:pt x="288" y="0"/>
                    <a:pt x="149" y="13"/>
                    <a:pt x="0" y="38"/>
                  </a:cubicBezTo>
                  <a:cubicBezTo>
                    <a:pt x="285" y="260"/>
                    <a:pt x="1520" y="1368"/>
                    <a:pt x="760" y="2888"/>
                  </a:cubicBezTo>
                  <a:cubicBezTo>
                    <a:pt x="443" y="3522"/>
                    <a:pt x="380" y="4408"/>
                    <a:pt x="412" y="5327"/>
                  </a:cubicBezTo>
                  <a:cubicBezTo>
                    <a:pt x="1267" y="5169"/>
                    <a:pt x="1235" y="4662"/>
                    <a:pt x="1235" y="4662"/>
                  </a:cubicBezTo>
                  <a:cubicBezTo>
                    <a:pt x="1425" y="4155"/>
                    <a:pt x="1520" y="3997"/>
                    <a:pt x="1900" y="2888"/>
                  </a:cubicBezTo>
                  <a:cubicBezTo>
                    <a:pt x="2223" y="1920"/>
                    <a:pt x="2056" y="0"/>
                    <a:pt x="418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16"/>
          <p:cNvGrpSpPr/>
          <p:nvPr/>
        </p:nvGrpSpPr>
        <p:grpSpPr>
          <a:xfrm>
            <a:off x="7660883" y="2580937"/>
            <a:ext cx="1060529" cy="985671"/>
            <a:chOff x="7624557" y="3750929"/>
            <a:chExt cx="1060529" cy="985671"/>
          </a:xfrm>
        </p:grpSpPr>
        <p:sp>
          <p:nvSpPr>
            <p:cNvPr id="591" name="Google Shape;591;p16"/>
            <p:cNvSpPr/>
            <p:nvPr/>
          </p:nvSpPr>
          <p:spPr>
            <a:xfrm>
              <a:off x="7624557" y="3750930"/>
              <a:ext cx="1060529" cy="985671"/>
            </a:xfrm>
            <a:custGeom>
              <a:avLst/>
              <a:gdLst/>
              <a:ahLst/>
              <a:cxnLst/>
              <a:rect l="l" t="t" r="r" b="b"/>
              <a:pathLst>
                <a:path w="33222" h="30877" extrusionOk="0">
                  <a:moveTo>
                    <a:pt x="16564" y="1"/>
                  </a:moveTo>
                  <a:cubicBezTo>
                    <a:pt x="9160" y="1"/>
                    <a:pt x="2614" y="5371"/>
                    <a:pt x="1362" y="12941"/>
                  </a:cubicBezTo>
                  <a:cubicBezTo>
                    <a:pt x="0" y="21333"/>
                    <a:pt x="5701" y="29282"/>
                    <a:pt x="14093" y="30676"/>
                  </a:cubicBezTo>
                  <a:cubicBezTo>
                    <a:pt x="14931" y="30811"/>
                    <a:pt x="15764" y="30877"/>
                    <a:pt x="16587" y="30877"/>
                  </a:cubicBezTo>
                  <a:cubicBezTo>
                    <a:pt x="24033" y="30877"/>
                    <a:pt x="30602" y="25502"/>
                    <a:pt x="31828" y="17945"/>
                  </a:cubicBezTo>
                  <a:cubicBezTo>
                    <a:pt x="33221" y="9521"/>
                    <a:pt x="27521" y="1604"/>
                    <a:pt x="19097" y="210"/>
                  </a:cubicBezTo>
                  <a:cubicBezTo>
                    <a:pt x="18246" y="69"/>
                    <a:pt x="17400" y="1"/>
                    <a:pt x="16564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>
              <a:off x="7791352" y="4015056"/>
              <a:ext cx="752190" cy="501822"/>
            </a:xfrm>
            <a:custGeom>
              <a:avLst/>
              <a:gdLst/>
              <a:ahLst/>
              <a:cxnLst/>
              <a:rect l="l" t="t" r="r" b="b"/>
              <a:pathLst>
                <a:path w="23563" h="15720" extrusionOk="0">
                  <a:moveTo>
                    <a:pt x="11586" y="0"/>
                  </a:moveTo>
                  <a:cubicBezTo>
                    <a:pt x="8028" y="0"/>
                    <a:pt x="5106" y="725"/>
                    <a:pt x="3073" y="1437"/>
                  </a:cubicBezTo>
                  <a:cubicBezTo>
                    <a:pt x="1141" y="2102"/>
                    <a:pt x="1" y="4129"/>
                    <a:pt x="508" y="6124"/>
                  </a:cubicBezTo>
                  <a:cubicBezTo>
                    <a:pt x="919" y="7929"/>
                    <a:pt x="1521" y="9576"/>
                    <a:pt x="2154" y="10969"/>
                  </a:cubicBezTo>
                  <a:cubicBezTo>
                    <a:pt x="2724" y="12236"/>
                    <a:pt x="3294" y="13313"/>
                    <a:pt x="3769" y="14104"/>
                  </a:cubicBezTo>
                  <a:cubicBezTo>
                    <a:pt x="4403" y="15118"/>
                    <a:pt x="5480" y="15720"/>
                    <a:pt x="6651" y="15720"/>
                  </a:cubicBezTo>
                  <a:lnTo>
                    <a:pt x="16912" y="15720"/>
                  </a:lnTo>
                  <a:cubicBezTo>
                    <a:pt x="18084" y="15720"/>
                    <a:pt x="19192" y="15118"/>
                    <a:pt x="19794" y="14104"/>
                  </a:cubicBezTo>
                  <a:cubicBezTo>
                    <a:pt x="21156" y="11793"/>
                    <a:pt x="22233" y="8752"/>
                    <a:pt x="22929" y="6409"/>
                  </a:cubicBezTo>
                  <a:cubicBezTo>
                    <a:pt x="23563" y="4350"/>
                    <a:pt x="22454" y="2134"/>
                    <a:pt x="20396" y="1469"/>
                  </a:cubicBezTo>
                  <a:cubicBezTo>
                    <a:pt x="19604" y="1184"/>
                    <a:pt x="18844" y="962"/>
                    <a:pt x="18084" y="804"/>
                  </a:cubicBezTo>
                  <a:cubicBezTo>
                    <a:pt x="15749" y="225"/>
                    <a:pt x="13569" y="0"/>
                    <a:pt x="115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7911668" y="4079093"/>
              <a:ext cx="509547" cy="144609"/>
            </a:xfrm>
            <a:custGeom>
              <a:avLst/>
              <a:gdLst/>
              <a:ahLst/>
              <a:cxnLst/>
              <a:rect l="l" t="t" r="r" b="b"/>
              <a:pathLst>
                <a:path w="15962" h="4530" extrusionOk="0">
                  <a:moveTo>
                    <a:pt x="7981" y="1"/>
                  </a:moveTo>
                  <a:cubicBezTo>
                    <a:pt x="254" y="1"/>
                    <a:pt x="0" y="4530"/>
                    <a:pt x="0" y="4530"/>
                  </a:cubicBezTo>
                  <a:lnTo>
                    <a:pt x="15962" y="4530"/>
                  </a:lnTo>
                  <a:cubicBezTo>
                    <a:pt x="15962" y="4530"/>
                    <a:pt x="15708" y="1"/>
                    <a:pt x="798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>
              <a:off x="8237182" y="4148875"/>
              <a:ext cx="22282" cy="74826"/>
            </a:xfrm>
            <a:custGeom>
              <a:avLst/>
              <a:gdLst/>
              <a:ahLst/>
              <a:cxnLst/>
              <a:rect l="l" t="t" r="r" b="b"/>
              <a:pathLst>
                <a:path w="698" h="2344" extrusionOk="0">
                  <a:moveTo>
                    <a:pt x="698" y="0"/>
                  </a:moveTo>
                  <a:lnTo>
                    <a:pt x="1" y="2344"/>
                  </a:lnTo>
                  <a:lnTo>
                    <a:pt x="634" y="2344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>
              <a:off x="8081496" y="4148875"/>
              <a:ext cx="23303" cy="74826"/>
            </a:xfrm>
            <a:custGeom>
              <a:avLst/>
              <a:gdLst/>
              <a:ahLst/>
              <a:cxnLst/>
              <a:rect l="l" t="t" r="r" b="b"/>
              <a:pathLst>
                <a:path w="730" h="2344" extrusionOk="0">
                  <a:moveTo>
                    <a:pt x="1" y="0"/>
                  </a:moveTo>
                  <a:lnTo>
                    <a:pt x="64" y="2344"/>
                  </a:lnTo>
                  <a:lnTo>
                    <a:pt x="729" y="23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>
              <a:off x="8050180" y="4107632"/>
              <a:ext cx="257806" cy="24070"/>
            </a:xfrm>
            <a:custGeom>
              <a:avLst/>
              <a:gdLst/>
              <a:ahLst/>
              <a:cxnLst/>
              <a:rect l="l" t="t" r="r" b="b"/>
              <a:pathLst>
                <a:path w="8076" h="754" extrusionOk="0">
                  <a:moveTo>
                    <a:pt x="3950" y="1"/>
                  </a:moveTo>
                  <a:cubicBezTo>
                    <a:pt x="2751" y="1"/>
                    <a:pt x="1388" y="157"/>
                    <a:pt x="0" y="627"/>
                  </a:cubicBezTo>
                  <a:lnTo>
                    <a:pt x="32" y="754"/>
                  </a:lnTo>
                  <a:cubicBezTo>
                    <a:pt x="1409" y="284"/>
                    <a:pt x="2761" y="127"/>
                    <a:pt x="3950" y="127"/>
                  </a:cubicBezTo>
                  <a:cubicBezTo>
                    <a:pt x="6287" y="127"/>
                    <a:pt x="7991" y="733"/>
                    <a:pt x="8012" y="754"/>
                  </a:cubicBezTo>
                  <a:lnTo>
                    <a:pt x="8076" y="627"/>
                  </a:lnTo>
                  <a:cubicBezTo>
                    <a:pt x="8034" y="606"/>
                    <a:pt x="6308" y="1"/>
                    <a:pt x="3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>
              <a:off x="8047147" y="4108430"/>
              <a:ext cx="26304" cy="32369"/>
            </a:xfrm>
            <a:custGeom>
              <a:avLst/>
              <a:gdLst/>
              <a:ahLst/>
              <a:cxnLst/>
              <a:rect l="l" t="t" r="r" b="b"/>
              <a:pathLst>
                <a:path w="824" h="1014" extrusionOk="0">
                  <a:moveTo>
                    <a:pt x="538" y="0"/>
                  </a:moveTo>
                  <a:lnTo>
                    <a:pt x="0" y="697"/>
                  </a:lnTo>
                  <a:lnTo>
                    <a:pt x="760" y="1014"/>
                  </a:lnTo>
                  <a:lnTo>
                    <a:pt x="824" y="887"/>
                  </a:lnTo>
                  <a:lnTo>
                    <a:pt x="222" y="634"/>
                  </a:lnTo>
                  <a:lnTo>
                    <a:pt x="633" y="64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>
              <a:off x="7860113" y="4040690"/>
              <a:ext cx="683429" cy="476188"/>
            </a:xfrm>
            <a:custGeom>
              <a:avLst/>
              <a:gdLst/>
              <a:ahLst/>
              <a:cxnLst/>
              <a:rect l="l" t="t" r="r" b="b"/>
              <a:pathLst>
                <a:path w="21409" h="14917" extrusionOk="0">
                  <a:moveTo>
                    <a:pt x="15930" y="1"/>
                  </a:moveTo>
                  <a:lnTo>
                    <a:pt x="15930" y="1"/>
                  </a:lnTo>
                  <a:cubicBezTo>
                    <a:pt x="17387" y="792"/>
                    <a:pt x="19857" y="2756"/>
                    <a:pt x="18970" y="6366"/>
                  </a:cubicBezTo>
                  <a:cubicBezTo>
                    <a:pt x="17752" y="11179"/>
                    <a:pt x="17647" y="13120"/>
                    <a:pt x="12454" y="13120"/>
                  </a:cubicBezTo>
                  <a:cubicBezTo>
                    <a:pt x="12248" y="13120"/>
                    <a:pt x="12035" y="13117"/>
                    <a:pt x="11813" y="13111"/>
                  </a:cubicBezTo>
                  <a:cubicBezTo>
                    <a:pt x="11307" y="13098"/>
                    <a:pt x="10820" y="13093"/>
                    <a:pt x="10352" y="13093"/>
                  </a:cubicBezTo>
                  <a:cubicBezTo>
                    <a:pt x="9176" y="13093"/>
                    <a:pt x="8113" y="13124"/>
                    <a:pt x="7143" y="13124"/>
                  </a:cubicBezTo>
                  <a:cubicBezTo>
                    <a:pt x="4048" y="13124"/>
                    <a:pt x="1894" y="12808"/>
                    <a:pt x="0" y="10166"/>
                  </a:cubicBezTo>
                  <a:lnTo>
                    <a:pt x="0" y="10166"/>
                  </a:lnTo>
                  <a:cubicBezTo>
                    <a:pt x="570" y="11433"/>
                    <a:pt x="1140" y="12510"/>
                    <a:pt x="1615" y="13301"/>
                  </a:cubicBezTo>
                  <a:cubicBezTo>
                    <a:pt x="2249" y="14315"/>
                    <a:pt x="3326" y="14917"/>
                    <a:pt x="4497" y="14917"/>
                  </a:cubicBezTo>
                  <a:lnTo>
                    <a:pt x="14758" y="14917"/>
                  </a:lnTo>
                  <a:cubicBezTo>
                    <a:pt x="15930" y="14917"/>
                    <a:pt x="17038" y="14315"/>
                    <a:pt x="17640" y="13301"/>
                  </a:cubicBezTo>
                  <a:cubicBezTo>
                    <a:pt x="19002" y="10990"/>
                    <a:pt x="20079" y="7949"/>
                    <a:pt x="20775" y="5606"/>
                  </a:cubicBezTo>
                  <a:cubicBezTo>
                    <a:pt x="21409" y="3547"/>
                    <a:pt x="20300" y="1331"/>
                    <a:pt x="18242" y="666"/>
                  </a:cubicBezTo>
                  <a:cubicBezTo>
                    <a:pt x="17450" y="381"/>
                    <a:pt x="16690" y="159"/>
                    <a:pt x="15930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>
              <a:off x="7965234" y="4240493"/>
              <a:ext cx="172924" cy="244111"/>
            </a:xfrm>
            <a:custGeom>
              <a:avLst/>
              <a:gdLst/>
              <a:ahLst/>
              <a:cxnLst/>
              <a:rect l="l" t="t" r="r" b="b"/>
              <a:pathLst>
                <a:path w="5417" h="7647" extrusionOk="0">
                  <a:moveTo>
                    <a:pt x="3056" y="0"/>
                  </a:moveTo>
                  <a:cubicBezTo>
                    <a:pt x="2130" y="0"/>
                    <a:pt x="1114" y="593"/>
                    <a:pt x="698" y="1785"/>
                  </a:cubicBezTo>
                  <a:cubicBezTo>
                    <a:pt x="1" y="3749"/>
                    <a:pt x="1489" y="7549"/>
                    <a:pt x="2756" y="7644"/>
                  </a:cubicBezTo>
                  <a:cubicBezTo>
                    <a:pt x="2795" y="7646"/>
                    <a:pt x="2833" y="7647"/>
                    <a:pt x="2871" y="7647"/>
                  </a:cubicBezTo>
                  <a:cubicBezTo>
                    <a:pt x="4086" y="7647"/>
                    <a:pt x="4579" y="6669"/>
                    <a:pt x="4118" y="5871"/>
                  </a:cubicBezTo>
                  <a:cubicBezTo>
                    <a:pt x="3643" y="5047"/>
                    <a:pt x="3770" y="4161"/>
                    <a:pt x="3770" y="4161"/>
                  </a:cubicBezTo>
                  <a:cubicBezTo>
                    <a:pt x="3833" y="2925"/>
                    <a:pt x="5416" y="2134"/>
                    <a:pt x="4593" y="804"/>
                  </a:cubicBezTo>
                  <a:cubicBezTo>
                    <a:pt x="4262" y="269"/>
                    <a:pt x="3679" y="0"/>
                    <a:pt x="3056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>
              <a:off x="8210910" y="4240493"/>
              <a:ext cx="172892" cy="244111"/>
            </a:xfrm>
            <a:custGeom>
              <a:avLst/>
              <a:gdLst/>
              <a:ahLst/>
              <a:cxnLst/>
              <a:rect l="l" t="t" r="r" b="b"/>
              <a:pathLst>
                <a:path w="5416" h="7647" extrusionOk="0">
                  <a:moveTo>
                    <a:pt x="2370" y="0"/>
                  </a:moveTo>
                  <a:cubicBezTo>
                    <a:pt x="1743" y="0"/>
                    <a:pt x="1155" y="269"/>
                    <a:pt x="824" y="804"/>
                  </a:cubicBezTo>
                  <a:cubicBezTo>
                    <a:pt x="1" y="2134"/>
                    <a:pt x="1584" y="2925"/>
                    <a:pt x="1647" y="4161"/>
                  </a:cubicBezTo>
                  <a:cubicBezTo>
                    <a:pt x="1647" y="4161"/>
                    <a:pt x="1774" y="5047"/>
                    <a:pt x="1299" y="5871"/>
                  </a:cubicBezTo>
                  <a:cubicBezTo>
                    <a:pt x="838" y="6669"/>
                    <a:pt x="1331" y="7647"/>
                    <a:pt x="2546" y="7647"/>
                  </a:cubicBezTo>
                  <a:cubicBezTo>
                    <a:pt x="2584" y="7647"/>
                    <a:pt x="2622" y="7646"/>
                    <a:pt x="2661" y="7644"/>
                  </a:cubicBezTo>
                  <a:cubicBezTo>
                    <a:pt x="3927" y="7549"/>
                    <a:pt x="5416" y="3749"/>
                    <a:pt x="4719" y="1785"/>
                  </a:cubicBezTo>
                  <a:cubicBezTo>
                    <a:pt x="4322" y="593"/>
                    <a:pt x="3302" y="0"/>
                    <a:pt x="2370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1" name="Google Shape;631;p16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TANDA DAN GEJALA DIABETES MELITUS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32" name="Google Shape;632;p16"/>
          <p:cNvSpPr txBox="1"/>
          <p:nvPr/>
        </p:nvSpPr>
        <p:spPr>
          <a:xfrm>
            <a:off x="1444626" y="1351450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Polidipsia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633" name="Google Shape;633;p16"/>
          <p:cNvSpPr txBox="1"/>
          <p:nvPr/>
        </p:nvSpPr>
        <p:spPr>
          <a:xfrm>
            <a:off x="1444625" y="1586768"/>
            <a:ext cx="1791979" cy="34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4"/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Sering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haus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4" name="Google Shape;634;p16"/>
          <p:cNvSpPr txBox="1"/>
          <p:nvPr/>
        </p:nvSpPr>
        <p:spPr>
          <a:xfrm>
            <a:off x="1444625" y="2647221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Polaria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635" name="Google Shape;635;p16"/>
          <p:cNvSpPr txBox="1"/>
          <p:nvPr/>
        </p:nvSpPr>
        <p:spPr>
          <a:xfrm>
            <a:off x="1428390" y="2973809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anyak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buang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air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kecil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6" name="Google Shape;636;p16"/>
          <p:cNvSpPr txBox="1"/>
          <p:nvPr/>
        </p:nvSpPr>
        <p:spPr>
          <a:xfrm>
            <a:off x="1444625" y="3931239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Polifagia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637" name="Google Shape;637;p16"/>
          <p:cNvSpPr txBox="1"/>
          <p:nvPr/>
        </p:nvSpPr>
        <p:spPr>
          <a:xfrm>
            <a:off x="1444625" y="4191938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Cepat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merasa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lapar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8" name="Google Shape;638;p16"/>
          <p:cNvSpPr txBox="1"/>
          <p:nvPr/>
        </p:nvSpPr>
        <p:spPr>
          <a:xfrm>
            <a:off x="6135558" y="1451584"/>
            <a:ext cx="1517253" cy="44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Sering</a:t>
            </a:r>
            <a:r>
              <a:rPr lang="en-ID" b="1" dirty="0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 </a:t>
            </a:r>
            <a:r>
              <a:rPr lang="en-ID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Berkeringat</a:t>
            </a:r>
            <a:endParaRPr b="1" dirty="0">
              <a:latin typeface="Roboto" panose="020B0604020202020204" charset="0"/>
              <a:ea typeface="Roboto" panose="020B0604020202020204" charset="0"/>
              <a:cs typeface="Fira Sans Medium"/>
              <a:sym typeface="Fira Sans Medium"/>
            </a:endParaRPr>
          </a:p>
        </p:txBody>
      </p:sp>
      <p:sp>
        <p:nvSpPr>
          <p:cNvPr id="640" name="Google Shape;640;p16"/>
          <p:cNvSpPr txBox="1"/>
          <p:nvPr/>
        </p:nvSpPr>
        <p:spPr>
          <a:xfrm>
            <a:off x="5779218" y="3915437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Hiperglikemia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641" name="Google Shape;641;p16"/>
          <p:cNvSpPr txBox="1"/>
          <p:nvPr/>
        </p:nvSpPr>
        <p:spPr>
          <a:xfrm>
            <a:off x="5769458" y="4262134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latin typeface="Roboto"/>
                <a:ea typeface="Roboto"/>
                <a:cs typeface="Roboto"/>
                <a:sym typeface="Roboto"/>
              </a:rPr>
              <a:t>Kadar gula darah </a:t>
            </a:r>
            <a:r>
              <a:rPr lang="en-US" sz="1300" b="1" dirty="0" err="1">
                <a:latin typeface="Roboto"/>
                <a:ea typeface="Roboto"/>
                <a:cs typeface="Roboto"/>
                <a:sym typeface="Roboto"/>
              </a:rPr>
              <a:t>melebihi</a:t>
            </a:r>
            <a:r>
              <a:rPr lang="en-US" sz="1300" b="1" dirty="0">
                <a:latin typeface="Roboto"/>
                <a:ea typeface="Roboto"/>
                <a:cs typeface="Roboto"/>
                <a:sym typeface="Roboto"/>
              </a:rPr>
              <a:t> 200mg/dl</a:t>
            </a:r>
            <a:endParaRPr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44" name="Google Shape;644;p16"/>
          <p:cNvGrpSpPr/>
          <p:nvPr/>
        </p:nvGrpSpPr>
        <p:grpSpPr>
          <a:xfrm>
            <a:off x="3739576" y="2163903"/>
            <a:ext cx="1455081" cy="2979597"/>
            <a:chOff x="3809837" y="1207975"/>
            <a:chExt cx="1524327" cy="3935525"/>
          </a:xfrm>
        </p:grpSpPr>
        <p:sp>
          <p:nvSpPr>
            <p:cNvPr id="645" name="Google Shape;645;p16"/>
            <p:cNvSpPr/>
            <p:nvPr/>
          </p:nvSpPr>
          <p:spPr>
            <a:xfrm>
              <a:off x="3962759" y="3526765"/>
              <a:ext cx="766815" cy="1197934"/>
            </a:xfrm>
            <a:custGeom>
              <a:avLst/>
              <a:gdLst/>
              <a:ahLst/>
              <a:cxnLst/>
              <a:rect l="l" t="t" r="r" b="b"/>
              <a:pathLst>
                <a:path w="23658" h="36959" extrusionOk="0">
                  <a:moveTo>
                    <a:pt x="19287" y="1"/>
                  </a:moveTo>
                  <a:lnTo>
                    <a:pt x="1" y="11022"/>
                  </a:lnTo>
                  <a:lnTo>
                    <a:pt x="1838" y="22232"/>
                  </a:lnTo>
                  <a:cubicBezTo>
                    <a:pt x="2344" y="25304"/>
                    <a:pt x="4054" y="27869"/>
                    <a:pt x="6430" y="29421"/>
                  </a:cubicBezTo>
                  <a:lnTo>
                    <a:pt x="6746" y="30593"/>
                  </a:lnTo>
                  <a:lnTo>
                    <a:pt x="7253" y="36958"/>
                  </a:lnTo>
                  <a:lnTo>
                    <a:pt x="19984" y="36958"/>
                  </a:lnTo>
                  <a:lnTo>
                    <a:pt x="20997" y="31036"/>
                  </a:lnTo>
                  <a:lnTo>
                    <a:pt x="21124" y="31036"/>
                  </a:lnTo>
                  <a:lnTo>
                    <a:pt x="21029" y="30941"/>
                  </a:lnTo>
                  <a:lnTo>
                    <a:pt x="23658" y="24956"/>
                  </a:lnTo>
                  <a:lnTo>
                    <a:pt x="19287" y="1"/>
                  </a:lnTo>
                  <a:close/>
                </a:path>
              </a:pathLst>
            </a:custGeom>
            <a:solidFill>
              <a:srgbClr val="E5A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6"/>
            <p:cNvSpPr/>
            <p:nvPr/>
          </p:nvSpPr>
          <p:spPr>
            <a:xfrm>
              <a:off x="4685394" y="2557793"/>
              <a:ext cx="315179" cy="1490456"/>
            </a:xfrm>
            <a:custGeom>
              <a:avLst/>
              <a:gdLst/>
              <a:ahLst/>
              <a:cxnLst/>
              <a:rect l="l" t="t" r="r" b="b"/>
              <a:pathLst>
                <a:path w="9724" h="45984" extrusionOk="0">
                  <a:moveTo>
                    <a:pt x="4973" y="0"/>
                  </a:moveTo>
                  <a:cubicBezTo>
                    <a:pt x="2724" y="0"/>
                    <a:pt x="856" y="1805"/>
                    <a:pt x="824" y="4054"/>
                  </a:cubicBezTo>
                  <a:lnTo>
                    <a:pt x="1" y="45984"/>
                  </a:lnTo>
                  <a:lnTo>
                    <a:pt x="9723" y="45984"/>
                  </a:lnTo>
                  <a:lnTo>
                    <a:pt x="9121" y="4149"/>
                  </a:lnTo>
                  <a:cubicBezTo>
                    <a:pt x="9121" y="1869"/>
                    <a:pt x="7253" y="0"/>
                    <a:pt x="4973" y="0"/>
                  </a:cubicBezTo>
                  <a:close/>
                </a:path>
              </a:pathLst>
            </a:custGeom>
            <a:solidFill>
              <a:srgbClr val="E5A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>
              <a:off x="3971996" y="3460805"/>
              <a:ext cx="456822" cy="575419"/>
            </a:xfrm>
            <a:custGeom>
              <a:avLst/>
              <a:gdLst/>
              <a:ahLst/>
              <a:cxnLst/>
              <a:rect l="l" t="t" r="r" b="b"/>
              <a:pathLst>
                <a:path w="14094" h="17753" extrusionOk="0">
                  <a:moveTo>
                    <a:pt x="4800" y="0"/>
                  </a:moveTo>
                  <a:cubicBezTo>
                    <a:pt x="4189" y="0"/>
                    <a:pt x="3567" y="135"/>
                    <a:pt x="2978" y="421"/>
                  </a:cubicBezTo>
                  <a:cubicBezTo>
                    <a:pt x="887" y="1402"/>
                    <a:pt x="1" y="3904"/>
                    <a:pt x="1014" y="5994"/>
                  </a:cubicBezTo>
                  <a:lnTo>
                    <a:pt x="5543" y="15400"/>
                  </a:lnTo>
                  <a:cubicBezTo>
                    <a:pt x="6248" y="16878"/>
                    <a:pt x="7737" y="17752"/>
                    <a:pt x="9294" y="17752"/>
                  </a:cubicBezTo>
                  <a:cubicBezTo>
                    <a:pt x="9905" y="17752"/>
                    <a:pt x="10527" y="17618"/>
                    <a:pt x="11117" y="17332"/>
                  </a:cubicBezTo>
                  <a:cubicBezTo>
                    <a:pt x="13207" y="16350"/>
                    <a:pt x="14093" y="13848"/>
                    <a:pt x="13080" y="11758"/>
                  </a:cubicBezTo>
                  <a:lnTo>
                    <a:pt x="8551" y="2352"/>
                  </a:lnTo>
                  <a:cubicBezTo>
                    <a:pt x="7846" y="874"/>
                    <a:pt x="6358" y="0"/>
                    <a:pt x="4800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>
              <a:off x="4193730" y="3366388"/>
              <a:ext cx="456789" cy="575938"/>
            </a:xfrm>
            <a:custGeom>
              <a:avLst/>
              <a:gdLst/>
              <a:ahLst/>
              <a:cxnLst/>
              <a:rect l="l" t="t" r="r" b="b"/>
              <a:pathLst>
                <a:path w="14093" h="17769" extrusionOk="0">
                  <a:moveTo>
                    <a:pt x="4776" y="0"/>
                  </a:moveTo>
                  <a:cubicBezTo>
                    <a:pt x="4170" y="0"/>
                    <a:pt x="3556" y="135"/>
                    <a:pt x="2977" y="420"/>
                  </a:cubicBezTo>
                  <a:cubicBezTo>
                    <a:pt x="887" y="1434"/>
                    <a:pt x="0" y="3935"/>
                    <a:pt x="1014" y="5994"/>
                  </a:cubicBezTo>
                  <a:lnTo>
                    <a:pt x="5542" y="15399"/>
                  </a:lnTo>
                  <a:cubicBezTo>
                    <a:pt x="6249" y="16904"/>
                    <a:pt x="7744" y="17769"/>
                    <a:pt x="9305" y="17769"/>
                  </a:cubicBezTo>
                  <a:cubicBezTo>
                    <a:pt x="9913" y="17769"/>
                    <a:pt x="10531" y="17638"/>
                    <a:pt x="11116" y="17363"/>
                  </a:cubicBezTo>
                  <a:cubicBezTo>
                    <a:pt x="13206" y="16350"/>
                    <a:pt x="14093" y="13848"/>
                    <a:pt x="13080" y="11758"/>
                  </a:cubicBezTo>
                  <a:lnTo>
                    <a:pt x="8551" y="2384"/>
                  </a:lnTo>
                  <a:cubicBezTo>
                    <a:pt x="7822" y="881"/>
                    <a:pt x="6325" y="0"/>
                    <a:pt x="4776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6"/>
            <p:cNvSpPr/>
            <p:nvPr/>
          </p:nvSpPr>
          <p:spPr>
            <a:xfrm>
              <a:off x="3809837" y="3645719"/>
              <a:ext cx="385968" cy="485993"/>
            </a:xfrm>
            <a:custGeom>
              <a:avLst/>
              <a:gdLst/>
              <a:ahLst/>
              <a:cxnLst/>
              <a:rect l="l" t="t" r="r" b="b"/>
              <a:pathLst>
                <a:path w="11908" h="14994" extrusionOk="0">
                  <a:moveTo>
                    <a:pt x="4032" y="0"/>
                  </a:moveTo>
                  <a:cubicBezTo>
                    <a:pt x="3520" y="0"/>
                    <a:pt x="2999" y="113"/>
                    <a:pt x="2502" y="353"/>
                  </a:cubicBezTo>
                  <a:cubicBezTo>
                    <a:pt x="760" y="1208"/>
                    <a:pt x="0" y="3330"/>
                    <a:pt x="855" y="5071"/>
                  </a:cubicBezTo>
                  <a:lnTo>
                    <a:pt x="4655" y="12989"/>
                  </a:lnTo>
                  <a:cubicBezTo>
                    <a:pt x="5268" y="14259"/>
                    <a:pt x="6530" y="14993"/>
                    <a:pt x="7838" y="14993"/>
                  </a:cubicBezTo>
                  <a:cubicBezTo>
                    <a:pt x="8355" y="14993"/>
                    <a:pt x="8880" y="14878"/>
                    <a:pt x="9374" y="14635"/>
                  </a:cubicBezTo>
                  <a:cubicBezTo>
                    <a:pt x="11148" y="13812"/>
                    <a:pt x="11908" y="11690"/>
                    <a:pt x="11053" y="9917"/>
                  </a:cubicBezTo>
                  <a:lnTo>
                    <a:pt x="7221" y="1999"/>
                  </a:lnTo>
                  <a:cubicBezTo>
                    <a:pt x="6605" y="746"/>
                    <a:pt x="5349" y="0"/>
                    <a:pt x="4032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6"/>
            <p:cNvSpPr/>
            <p:nvPr/>
          </p:nvSpPr>
          <p:spPr>
            <a:xfrm>
              <a:off x="4342568" y="3207340"/>
              <a:ext cx="720595" cy="1529676"/>
            </a:xfrm>
            <a:custGeom>
              <a:avLst/>
              <a:gdLst/>
              <a:ahLst/>
              <a:cxnLst/>
              <a:rect l="l" t="t" r="r" b="b"/>
              <a:pathLst>
                <a:path w="22232" h="47194" extrusionOk="0">
                  <a:moveTo>
                    <a:pt x="4591" y="0"/>
                  </a:moveTo>
                  <a:cubicBezTo>
                    <a:pt x="4145" y="0"/>
                    <a:pt x="3697" y="148"/>
                    <a:pt x="3326" y="450"/>
                  </a:cubicBezTo>
                  <a:cubicBezTo>
                    <a:pt x="665" y="2572"/>
                    <a:pt x="0" y="5422"/>
                    <a:pt x="2407" y="9096"/>
                  </a:cubicBezTo>
                  <a:lnTo>
                    <a:pt x="8709" y="16601"/>
                  </a:lnTo>
                  <a:lnTo>
                    <a:pt x="7918" y="21225"/>
                  </a:lnTo>
                  <a:cubicBezTo>
                    <a:pt x="6841" y="21858"/>
                    <a:pt x="5891" y="22745"/>
                    <a:pt x="5131" y="23853"/>
                  </a:cubicBezTo>
                  <a:cubicBezTo>
                    <a:pt x="3072" y="26799"/>
                    <a:pt x="3040" y="30567"/>
                    <a:pt x="4719" y="33512"/>
                  </a:cubicBezTo>
                  <a:lnTo>
                    <a:pt x="8266" y="47193"/>
                  </a:lnTo>
                  <a:lnTo>
                    <a:pt x="18273" y="47193"/>
                  </a:lnTo>
                  <a:lnTo>
                    <a:pt x="18685" y="40796"/>
                  </a:lnTo>
                  <a:lnTo>
                    <a:pt x="21535" y="31802"/>
                  </a:lnTo>
                  <a:cubicBezTo>
                    <a:pt x="22232" y="29617"/>
                    <a:pt x="22074" y="27242"/>
                    <a:pt x="21155" y="25215"/>
                  </a:cubicBezTo>
                  <a:lnTo>
                    <a:pt x="16500" y="12453"/>
                  </a:lnTo>
                  <a:lnTo>
                    <a:pt x="6144" y="735"/>
                  </a:lnTo>
                  <a:cubicBezTo>
                    <a:pt x="5750" y="251"/>
                    <a:pt x="5173" y="0"/>
                    <a:pt x="4591" y="0"/>
                  </a:cubicBezTo>
                  <a:close/>
                </a:path>
              </a:pathLst>
            </a:custGeom>
            <a:solidFill>
              <a:srgbClr val="F3B9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6"/>
            <p:cNvSpPr/>
            <p:nvPr/>
          </p:nvSpPr>
          <p:spPr>
            <a:xfrm>
              <a:off x="4092117" y="4724666"/>
              <a:ext cx="917695" cy="418834"/>
            </a:xfrm>
            <a:custGeom>
              <a:avLst/>
              <a:gdLst/>
              <a:ahLst/>
              <a:cxnLst/>
              <a:rect l="l" t="t" r="r" b="b"/>
              <a:pathLst>
                <a:path w="28313" h="12922" extrusionOk="0">
                  <a:moveTo>
                    <a:pt x="0" y="0"/>
                  </a:moveTo>
                  <a:lnTo>
                    <a:pt x="0" y="12921"/>
                  </a:lnTo>
                  <a:lnTo>
                    <a:pt x="28312" y="12921"/>
                  </a:lnTo>
                  <a:lnTo>
                    <a:pt x="28312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6"/>
            <p:cNvSpPr/>
            <p:nvPr/>
          </p:nvSpPr>
          <p:spPr>
            <a:xfrm>
              <a:off x="4787007" y="2636815"/>
              <a:ext cx="105762" cy="105762"/>
            </a:xfrm>
            <a:custGeom>
              <a:avLst/>
              <a:gdLst/>
              <a:ahLst/>
              <a:cxnLst/>
              <a:rect l="l" t="t" r="r" b="b"/>
              <a:pathLst>
                <a:path w="3263" h="3263" extrusionOk="0">
                  <a:moveTo>
                    <a:pt x="1616" y="1"/>
                  </a:moveTo>
                  <a:cubicBezTo>
                    <a:pt x="729" y="1"/>
                    <a:pt x="1" y="729"/>
                    <a:pt x="1" y="1616"/>
                  </a:cubicBezTo>
                  <a:cubicBezTo>
                    <a:pt x="1" y="2503"/>
                    <a:pt x="729" y="3263"/>
                    <a:pt x="1616" y="3263"/>
                  </a:cubicBezTo>
                  <a:cubicBezTo>
                    <a:pt x="2503" y="3263"/>
                    <a:pt x="3263" y="2534"/>
                    <a:pt x="3263" y="1616"/>
                  </a:cubicBezTo>
                  <a:cubicBezTo>
                    <a:pt x="3263" y="729"/>
                    <a:pt x="2503" y="1"/>
                    <a:pt x="1616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6"/>
            <p:cNvSpPr/>
            <p:nvPr/>
          </p:nvSpPr>
          <p:spPr>
            <a:xfrm>
              <a:off x="4766490" y="2250879"/>
              <a:ext cx="148871" cy="394201"/>
            </a:xfrm>
            <a:custGeom>
              <a:avLst/>
              <a:gdLst/>
              <a:ahLst/>
              <a:cxnLst/>
              <a:rect l="l" t="t" r="r" b="b"/>
              <a:pathLst>
                <a:path w="4593" h="12162" extrusionOk="0">
                  <a:moveTo>
                    <a:pt x="1" y="0"/>
                  </a:moveTo>
                  <a:lnTo>
                    <a:pt x="1" y="12161"/>
                  </a:lnTo>
                  <a:lnTo>
                    <a:pt x="4593" y="12161"/>
                  </a:lnTo>
                  <a:lnTo>
                    <a:pt x="4593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6"/>
            <p:cNvSpPr/>
            <p:nvPr/>
          </p:nvSpPr>
          <p:spPr>
            <a:xfrm>
              <a:off x="4766490" y="2277555"/>
              <a:ext cx="148871" cy="63691"/>
            </a:xfrm>
            <a:custGeom>
              <a:avLst/>
              <a:gdLst/>
              <a:ahLst/>
              <a:cxnLst/>
              <a:rect l="l" t="t" r="r" b="b"/>
              <a:pathLst>
                <a:path w="4593" h="1965" extrusionOk="0">
                  <a:moveTo>
                    <a:pt x="1" y="1"/>
                  </a:moveTo>
                  <a:lnTo>
                    <a:pt x="1" y="1964"/>
                  </a:lnTo>
                  <a:lnTo>
                    <a:pt x="4593" y="1964"/>
                  </a:lnTo>
                  <a:lnTo>
                    <a:pt x="4593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6"/>
            <p:cNvSpPr/>
            <p:nvPr/>
          </p:nvSpPr>
          <p:spPr>
            <a:xfrm>
              <a:off x="4810636" y="2558831"/>
              <a:ext cx="57500" cy="86250"/>
            </a:xfrm>
            <a:custGeom>
              <a:avLst/>
              <a:gdLst/>
              <a:ahLst/>
              <a:cxnLst/>
              <a:rect l="l" t="t" r="r" b="b"/>
              <a:pathLst>
                <a:path w="1774" h="2661" extrusionOk="0">
                  <a:moveTo>
                    <a:pt x="0" y="0"/>
                  </a:moveTo>
                  <a:lnTo>
                    <a:pt x="0" y="2660"/>
                  </a:lnTo>
                  <a:lnTo>
                    <a:pt x="1774" y="2660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6"/>
            <p:cNvSpPr/>
            <p:nvPr/>
          </p:nvSpPr>
          <p:spPr>
            <a:xfrm>
              <a:off x="4810636" y="2472581"/>
              <a:ext cx="57500" cy="58537"/>
            </a:xfrm>
            <a:custGeom>
              <a:avLst/>
              <a:gdLst/>
              <a:ahLst/>
              <a:cxnLst/>
              <a:rect l="l" t="t" r="r" b="b"/>
              <a:pathLst>
                <a:path w="1774" h="1806" extrusionOk="0">
                  <a:moveTo>
                    <a:pt x="887" y="1"/>
                  </a:moveTo>
                  <a:cubicBezTo>
                    <a:pt x="380" y="1"/>
                    <a:pt x="0" y="413"/>
                    <a:pt x="0" y="919"/>
                  </a:cubicBezTo>
                  <a:cubicBezTo>
                    <a:pt x="0" y="1394"/>
                    <a:pt x="380" y="1806"/>
                    <a:pt x="887" y="1806"/>
                  </a:cubicBezTo>
                  <a:cubicBezTo>
                    <a:pt x="1394" y="1806"/>
                    <a:pt x="1774" y="1394"/>
                    <a:pt x="1774" y="919"/>
                  </a:cubicBezTo>
                  <a:cubicBezTo>
                    <a:pt x="1774" y="413"/>
                    <a:pt x="1394" y="1"/>
                    <a:pt x="88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6"/>
            <p:cNvSpPr/>
            <p:nvPr/>
          </p:nvSpPr>
          <p:spPr>
            <a:xfrm>
              <a:off x="4343572" y="1207975"/>
              <a:ext cx="990591" cy="1091167"/>
            </a:xfrm>
            <a:custGeom>
              <a:avLst/>
              <a:gdLst/>
              <a:ahLst/>
              <a:cxnLst/>
              <a:rect l="l" t="t" r="r" b="b"/>
              <a:pathLst>
                <a:path w="30562" h="33665" extrusionOk="0">
                  <a:moveTo>
                    <a:pt x="9343" y="1"/>
                  </a:moveTo>
                  <a:cubicBezTo>
                    <a:pt x="4150" y="1"/>
                    <a:pt x="1" y="4339"/>
                    <a:pt x="254" y="9533"/>
                  </a:cubicBezTo>
                  <a:lnTo>
                    <a:pt x="1521" y="21979"/>
                  </a:lnTo>
                  <a:cubicBezTo>
                    <a:pt x="1838" y="28534"/>
                    <a:pt x="7221" y="33665"/>
                    <a:pt x="13777" y="33665"/>
                  </a:cubicBezTo>
                  <a:lnTo>
                    <a:pt x="16817" y="33665"/>
                  </a:lnTo>
                  <a:cubicBezTo>
                    <a:pt x="23373" y="33665"/>
                    <a:pt x="28756" y="28534"/>
                    <a:pt x="29073" y="21979"/>
                  </a:cubicBezTo>
                  <a:lnTo>
                    <a:pt x="30340" y="9533"/>
                  </a:lnTo>
                  <a:cubicBezTo>
                    <a:pt x="30562" y="4339"/>
                    <a:pt x="26445" y="1"/>
                    <a:pt x="2125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6"/>
            <p:cNvSpPr/>
            <p:nvPr/>
          </p:nvSpPr>
          <p:spPr>
            <a:xfrm>
              <a:off x="4501648" y="1954564"/>
              <a:ext cx="184816" cy="168739"/>
            </a:xfrm>
            <a:custGeom>
              <a:avLst/>
              <a:gdLst/>
              <a:ahLst/>
              <a:cxnLst/>
              <a:rect l="l" t="t" r="r" b="b"/>
              <a:pathLst>
                <a:path w="5702" h="5206" extrusionOk="0">
                  <a:moveTo>
                    <a:pt x="2887" y="0"/>
                  </a:moveTo>
                  <a:cubicBezTo>
                    <a:pt x="1669" y="0"/>
                    <a:pt x="594" y="831"/>
                    <a:pt x="318" y="2049"/>
                  </a:cubicBezTo>
                  <a:cubicBezTo>
                    <a:pt x="1" y="3474"/>
                    <a:pt x="919" y="4835"/>
                    <a:pt x="2313" y="5152"/>
                  </a:cubicBezTo>
                  <a:cubicBezTo>
                    <a:pt x="2489" y="5188"/>
                    <a:pt x="2664" y="5205"/>
                    <a:pt x="2838" y="5205"/>
                  </a:cubicBezTo>
                  <a:cubicBezTo>
                    <a:pt x="4041" y="5205"/>
                    <a:pt x="5140" y="4375"/>
                    <a:pt x="5416" y="3157"/>
                  </a:cubicBezTo>
                  <a:cubicBezTo>
                    <a:pt x="5701" y="1763"/>
                    <a:pt x="4815" y="370"/>
                    <a:pt x="3421" y="53"/>
                  </a:cubicBezTo>
                  <a:cubicBezTo>
                    <a:pt x="3241" y="17"/>
                    <a:pt x="3063" y="0"/>
                    <a:pt x="28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6"/>
            <p:cNvSpPr/>
            <p:nvPr/>
          </p:nvSpPr>
          <p:spPr>
            <a:xfrm>
              <a:off x="4992308" y="1954467"/>
              <a:ext cx="184816" cy="169161"/>
            </a:xfrm>
            <a:custGeom>
              <a:avLst/>
              <a:gdLst/>
              <a:ahLst/>
              <a:cxnLst/>
              <a:rect l="l" t="t" r="r" b="b"/>
              <a:pathLst>
                <a:path w="5702" h="5219" extrusionOk="0">
                  <a:moveTo>
                    <a:pt x="2851" y="1"/>
                  </a:moveTo>
                  <a:cubicBezTo>
                    <a:pt x="2186" y="1"/>
                    <a:pt x="1521" y="262"/>
                    <a:pt x="1014" y="785"/>
                  </a:cubicBezTo>
                  <a:cubicBezTo>
                    <a:pt x="1" y="1798"/>
                    <a:pt x="1" y="3445"/>
                    <a:pt x="1014" y="4458"/>
                  </a:cubicBezTo>
                  <a:cubicBezTo>
                    <a:pt x="1521" y="4965"/>
                    <a:pt x="2186" y="5218"/>
                    <a:pt x="2851" y="5218"/>
                  </a:cubicBezTo>
                  <a:cubicBezTo>
                    <a:pt x="3516" y="5218"/>
                    <a:pt x="4181" y="4965"/>
                    <a:pt x="4688" y="4458"/>
                  </a:cubicBezTo>
                  <a:cubicBezTo>
                    <a:pt x="5701" y="3445"/>
                    <a:pt x="5701" y="1798"/>
                    <a:pt x="4688" y="785"/>
                  </a:cubicBezTo>
                  <a:cubicBezTo>
                    <a:pt x="4181" y="262"/>
                    <a:pt x="3516" y="1"/>
                    <a:pt x="28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6"/>
            <p:cNvSpPr/>
            <p:nvPr/>
          </p:nvSpPr>
          <p:spPr>
            <a:xfrm>
              <a:off x="4723382" y="1993232"/>
              <a:ext cx="233046" cy="118079"/>
            </a:xfrm>
            <a:custGeom>
              <a:avLst/>
              <a:gdLst/>
              <a:ahLst/>
              <a:cxnLst/>
              <a:rect l="l" t="t" r="r" b="b"/>
              <a:pathLst>
                <a:path w="7190" h="3643" extrusionOk="0">
                  <a:moveTo>
                    <a:pt x="0" y="0"/>
                  </a:moveTo>
                  <a:lnTo>
                    <a:pt x="0" y="3642"/>
                  </a:lnTo>
                  <a:lnTo>
                    <a:pt x="7189" y="3642"/>
                  </a:lnTo>
                  <a:lnTo>
                    <a:pt x="7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6"/>
            <p:cNvSpPr/>
            <p:nvPr/>
          </p:nvSpPr>
          <p:spPr>
            <a:xfrm>
              <a:off x="4476010" y="1389679"/>
              <a:ext cx="726753" cy="492735"/>
            </a:xfrm>
            <a:custGeom>
              <a:avLst/>
              <a:gdLst/>
              <a:ahLst/>
              <a:cxnLst/>
              <a:rect l="l" t="t" r="r" b="b"/>
              <a:pathLst>
                <a:path w="22422" h="15202" extrusionOk="0">
                  <a:moveTo>
                    <a:pt x="1647" y="0"/>
                  </a:moveTo>
                  <a:cubicBezTo>
                    <a:pt x="729" y="0"/>
                    <a:pt x="0" y="729"/>
                    <a:pt x="0" y="1647"/>
                  </a:cubicBezTo>
                  <a:lnTo>
                    <a:pt x="0" y="13554"/>
                  </a:lnTo>
                  <a:cubicBezTo>
                    <a:pt x="0" y="14473"/>
                    <a:pt x="729" y="15201"/>
                    <a:pt x="1647" y="15201"/>
                  </a:cubicBezTo>
                  <a:lnTo>
                    <a:pt x="20775" y="15201"/>
                  </a:lnTo>
                  <a:cubicBezTo>
                    <a:pt x="21662" y="15201"/>
                    <a:pt x="22422" y="14473"/>
                    <a:pt x="22422" y="13554"/>
                  </a:cubicBezTo>
                  <a:lnTo>
                    <a:pt x="22422" y="1647"/>
                  </a:lnTo>
                  <a:cubicBezTo>
                    <a:pt x="22422" y="729"/>
                    <a:pt x="21662" y="0"/>
                    <a:pt x="20775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6"/>
            <p:cNvSpPr/>
            <p:nvPr/>
          </p:nvSpPr>
          <p:spPr>
            <a:xfrm>
              <a:off x="4778807" y="1389679"/>
              <a:ext cx="423956" cy="492735"/>
            </a:xfrm>
            <a:custGeom>
              <a:avLst/>
              <a:gdLst/>
              <a:ahLst/>
              <a:cxnLst/>
              <a:rect l="l" t="t" r="r" b="b"/>
              <a:pathLst>
                <a:path w="13080" h="15202" extrusionOk="0">
                  <a:moveTo>
                    <a:pt x="6303" y="0"/>
                  </a:moveTo>
                  <a:lnTo>
                    <a:pt x="1" y="15201"/>
                  </a:lnTo>
                  <a:lnTo>
                    <a:pt x="11433" y="15201"/>
                  </a:lnTo>
                  <a:cubicBezTo>
                    <a:pt x="12320" y="15201"/>
                    <a:pt x="13080" y="14473"/>
                    <a:pt x="13080" y="13554"/>
                  </a:cubicBezTo>
                  <a:lnTo>
                    <a:pt x="13080" y="1647"/>
                  </a:lnTo>
                  <a:cubicBezTo>
                    <a:pt x="13080" y="729"/>
                    <a:pt x="12320" y="0"/>
                    <a:pt x="114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6"/>
            <p:cNvSpPr/>
            <p:nvPr/>
          </p:nvSpPr>
          <p:spPr>
            <a:xfrm>
              <a:off x="4597135" y="1513884"/>
              <a:ext cx="158108" cy="245330"/>
            </a:xfrm>
            <a:custGeom>
              <a:avLst/>
              <a:gdLst/>
              <a:ahLst/>
              <a:cxnLst/>
              <a:rect l="l" t="t" r="r" b="b"/>
              <a:pathLst>
                <a:path w="4878" h="7569" extrusionOk="0">
                  <a:moveTo>
                    <a:pt x="0" y="0"/>
                  </a:moveTo>
                  <a:lnTo>
                    <a:pt x="0" y="855"/>
                  </a:lnTo>
                  <a:lnTo>
                    <a:pt x="3642" y="855"/>
                  </a:lnTo>
                  <a:lnTo>
                    <a:pt x="1045" y="7569"/>
                  </a:lnTo>
                  <a:lnTo>
                    <a:pt x="2122" y="7569"/>
                  </a:lnTo>
                  <a:lnTo>
                    <a:pt x="4877" y="443"/>
                  </a:lnTo>
                  <a:lnTo>
                    <a:pt x="487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6"/>
            <p:cNvSpPr/>
            <p:nvPr/>
          </p:nvSpPr>
          <p:spPr>
            <a:xfrm>
              <a:off x="4805515" y="1509768"/>
              <a:ext cx="170425" cy="254600"/>
            </a:xfrm>
            <a:custGeom>
              <a:avLst/>
              <a:gdLst/>
              <a:ahLst/>
              <a:cxnLst/>
              <a:rect l="l" t="t" r="r" b="b"/>
              <a:pathLst>
                <a:path w="5258" h="7855" extrusionOk="0">
                  <a:moveTo>
                    <a:pt x="2629" y="824"/>
                  </a:moveTo>
                  <a:cubicBezTo>
                    <a:pt x="3167" y="824"/>
                    <a:pt x="3547" y="1077"/>
                    <a:pt x="3832" y="1584"/>
                  </a:cubicBezTo>
                  <a:cubicBezTo>
                    <a:pt x="4085" y="2122"/>
                    <a:pt x="4212" y="2882"/>
                    <a:pt x="4212" y="3927"/>
                  </a:cubicBezTo>
                  <a:cubicBezTo>
                    <a:pt x="4212" y="4972"/>
                    <a:pt x="4085" y="5732"/>
                    <a:pt x="3832" y="6271"/>
                  </a:cubicBezTo>
                  <a:cubicBezTo>
                    <a:pt x="3547" y="6778"/>
                    <a:pt x="3167" y="7031"/>
                    <a:pt x="2629" y="7031"/>
                  </a:cubicBezTo>
                  <a:cubicBezTo>
                    <a:pt x="2090" y="7031"/>
                    <a:pt x="1710" y="6778"/>
                    <a:pt x="1425" y="6271"/>
                  </a:cubicBezTo>
                  <a:cubicBezTo>
                    <a:pt x="1172" y="5732"/>
                    <a:pt x="1045" y="4972"/>
                    <a:pt x="1045" y="3927"/>
                  </a:cubicBezTo>
                  <a:cubicBezTo>
                    <a:pt x="1045" y="2882"/>
                    <a:pt x="1172" y="2122"/>
                    <a:pt x="1425" y="1584"/>
                  </a:cubicBezTo>
                  <a:cubicBezTo>
                    <a:pt x="1710" y="1077"/>
                    <a:pt x="2090" y="824"/>
                    <a:pt x="2629" y="824"/>
                  </a:cubicBezTo>
                  <a:close/>
                  <a:moveTo>
                    <a:pt x="2629" y="0"/>
                  </a:moveTo>
                  <a:cubicBezTo>
                    <a:pt x="1773" y="0"/>
                    <a:pt x="1140" y="349"/>
                    <a:pt x="665" y="1014"/>
                  </a:cubicBezTo>
                  <a:cubicBezTo>
                    <a:pt x="222" y="1679"/>
                    <a:pt x="0" y="2661"/>
                    <a:pt x="0" y="3927"/>
                  </a:cubicBezTo>
                  <a:cubicBezTo>
                    <a:pt x="0" y="5194"/>
                    <a:pt x="222" y="6176"/>
                    <a:pt x="665" y="6841"/>
                  </a:cubicBezTo>
                  <a:cubicBezTo>
                    <a:pt x="1140" y="7538"/>
                    <a:pt x="1773" y="7854"/>
                    <a:pt x="2629" y="7854"/>
                  </a:cubicBezTo>
                  <a:cubicBezTo>
                    <a:pt x="3484" y="7854"/>
                    <a:pt x="4117" y="7538"/>
                    <a:pt x="4560" y="6841"/>
                  </a:cubicBezTo>
                  <a:cubicBezTo>
                    <a:pt x="5004" y="6176"/>
                    <a:pt x="5257" y="5194"/>
                    <a:pt x="5257" y="3927"/>
                  </a:cubicBezTo>
                  <a:cubicBezTo>
                    <a:pt x="5257" y="2661"/>
                    <a:pt x="5004" y="1679"/>
                    <a:pt x="4560" y="1014"/>
                  </a:cubicBezTo>
                  <a:cubicBezTo>
                    <a:pt x="4117" y="349"/>
                    <a:pt x="3484" y="0"/>
                    <a:pt x="2629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6"/>
            <p:cNvSpPr/>
            <p:nvPr/>
          </p:nvSpPr>
          <p:spPr>
            <a:xfrm>
              <a:off x="4983070" y="1549797"/>
              <a:ext cx="69849" cy="49299"/>
            </a:xfrm>
            <a:custGeom>
              <a:avLst/>
              <a:gdLst/>
              <a:ahLst/>
              <a:cxnLst/>
              <a:rect l="l" t="t" r="r" b="b"/>
              <a:pathLst>
                <a:path w="2155" h="1521" extrusionOk="0">
                  <a:moveTo>
                    <a:pt x="729" y="0"/>
                  </a:moveTo>
                  <a:cubicBezTo>
                    <a:pt x="602" y="0"/>
                    <a:pt x="507" y="0"/>
                    <a:pt x="444" y="64"/>
                  </a:cubicBezTo>
                  <a:cubicBezTo>
                    <a:pt x="349" y="95"/>
                    <a:pt x="286" y="159"/>
                    <a:pt x="254" y="254"/>
                  </a:cubicBezTo>
                  <a:lnTo>
                    <a:pt x="254" y="32"/>
                  </a:lnTo>
                  <a:lnTo>
                    <a:pt x="1" y="32"/>
                  </a:lnTo>
                  <a:lnTo>
                    <a:pt x="1" y="1521"/>
                  </a:lnTo>
                  <a:lnTo>
                    <a:pt x="254" y="1521"/>
                  </a:lnTo>
                  <a:lnTo>
                    <a:pt x="254" y="666"/>
                  </a:lnTo>
                  <a:cubicBezTo>
                    <a:pt x="254" y="539"/>
                    <a:pt x="286" y="412"/>
                    <a:pt x="349" y="317"/>
                  </a:cubicBezTo>
                  <a:cubicBezTo>
                    <a:pt x="412" y="254"/>
                    <a:pt x="507" y="190"/>
                    <a:pt x="634" y="190"/>
                  </a:cubicBezTo>
                  <a:cubicBezTo>
                    <a:pt x="761" y="190"/>
                    <a:pt x="824" y="222"/>
                    <a:pt x="887" y="317"/>
                  </a:cubicBezTo>
                  <a:cubicBezTo>
                    <a:pt x="919" y="381"/>
                    <a:pt x="951" y="476"/>
                    <a:pt x="951" y="634"/>
                  </a:cubicBezTo>
                  <a:lnTo>
                    <a:pt x="951" y="1521"/>
                  </a:lnTo>
                  <a:lnTo>
                    <a:pt x="1204" y="1521"/>
                  </a:lnTo>
                  <a:lnTo>
                    <a:pt x="1204" y="666"/>
                  </a:lnTo>
                  <a:cubicBezTo>
                    <a:pt x="1204" y="539"/>
                    <a:pt x="1236" y="412"/>
                    <a:pt x="1299" y="317"/>
                  </a:cubicBezTo>
                  <a:cubicBezTo>
                    <a:pt x="1394" y="254"/>
                    <a:pt x="1489" y="190"/>
                    <a:pt x="1616" y="190"/>
                  </a:cubicBezTo>
                  <a:cubicBezTo>
                    <a:pt x="1711" y="190"/>
                    <a:pt x="1774" y="222"/>
                    <a:pt x="1838" y="317"/>
                  </a:cubicBezTo>
                  <a:cubicBezTo>
                    <a:pt x="1901" y="381"/>
                    <a:pt x="1901" y="476"/>
                    <a:pt x="1901" y="634"/>
                  </a:cubicBezTo>
                  <a:lnTo>
                    <a:pt x="1901" y="1521"/>
                  </a:lnTo>
                  <a:lnTo>
                    <a:pt x="2154" y="1521"/>
                  </a:lnTo>
                  <a:lnTo>
                    <a:pt x="2154" y="602"/>
                  </a:lnTo>
                  <a:cubicBezTo>
                    <a:pt x="2154" y="412"/>
                    <a:pt x="2123" y="254"/>
                    <a:pt x="2028" y="159"/>
                  </a:cubicBezTo>
                  <a:cubicBezTo>
                    <a:pt x="1964" y="32"/>
                    <a:pt x="1838" y="0"/>
                    <a:pt x="1679" y="0"/>
                  </a:cubicBezTo>
                  <a:cubicBezTo>
                    <a:pt x="1553" y="0"/>
                    <a:pt x="1458" y="0"/>
                    <a:pt x="1363" y="64"/>
                  </a:cubicBezTo>
                  <a:cubicBezTo>
                    <a:pt x="1299" y="127"/>
                    <a:pt x="1204" y="190"/>
                    <a:pt x="1173" y="317"/>
                  </a:cubicBezTo>
                  <a:cubicBezTo>
                    <a:pt x="1109" y="190"/>
                    <a:pt x="1078" y="127"/>
                    <a:pt x="983" y="64"/>
                  </a:cubicBezTo>
                  <a:cubicBezTo>
                    <a:pt x="919" y="0"/>
                    <a:pt x="824" y="0"/>
                    <a:pt x="729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6"/>
            <p:cNvSpPr/>
            <p:nvPr/>
          </p:nvSpPr>
          <p:spPr>
            <a:xfrm>
              <a:off x="5065203" y="1549797"/>
              <a:ext cx="43141" cy="66737"/>
            </a:xfrm>
            <a:custGeom>
              <a:avLst/>
              <a:gdLst/>
              <a:ahLst/>
              <a:cxnLst/>
              <a:rect l="l" t="t" r="r" b="b"/>
              <a:pathLst>
                <a:path w="1331" h="2059" extrusionOk="0">
                  <a:moveTo>
                    <a:pt x="665" y="190"/>
                  </a:moveTo>
                  <a:cubicBezTo>
                    <a:pt x="792" y="190"/>
                    <a:pt x="919" y="254"/>
                    <a:pt x="982" y="349"/>
                  </a:cubicBezTo>
                  <a:cubicBezTo>
                    <a:pt x="1045" y="444"/>
                    <a:pt x="1077" y="571"/>
                    <a:pt x="1077" y="761"/>
                  </a:cubicBezTo>
                  <a:cubicBezTo>
                    <a:pt x="1077" y="919"/>
                    <a:pt x="1045" y="1046"/>
                    <a:pt x="982" y="1172"/>
                  </a:cubicBezTo>
                  <a:cubicBezTo>
                    <a:pt x="919" y="1267"/>
                    <a:pt x="792" y="1299"/>
                    <a:pt x="665" y="1299"/>
                  </a:cubicBezTo>
                  <a:cubicBezTo>
                    <a:pt x="539" y="1299"/>
                    <a:pt x="444" y="1267"/>
                    <a:pt x="380" y="1172"/>
                  </a:cubicBezTo>
                  <a:cubicBezTo>
                    <a:pt x="285" y="1046"/>
                    <a:pt x="254" y="919"/>
                    <a:pt x="254" y="761"/>
                  </a:cubicBezTo>
                  <a:cubicBezTo>
                    <a:pt x="254" y="571"/>
                    <a:pt x="285" y="444"/>
                    <a:pt x="380" y="349"/>
                  </a:cubicBezTo>
                  <a:cubicBezTo>
                    <a:pt x="444" y="254"/>
                    <a:pt x="539" y="190"/>
                    <a:pt x="665" y="190"/>
                  </a:cubicBezTo>
                  <a:close/>
                  <a:moveTo>
                    <a:pt x="602" y="0"/>
                  </a:moveTo>
                  <a:cubicBezTo>
                    <a:pt x="444" y="0"/>
                    <a:pt x="285" y="64"/>
                    <a:pt x="159" y="190"/>
                  </a:cubicBezTo>
                  <a:cubicBezTo>
                    <a:pt x="64" y="349"/>
                    <a:pt x="0" y="507"/>
                    <a:pt x="0" y="761"/>
                  </a:cubicBezTo>
                  <a:cubicBezTo>
                    <a:pt x="0" y="982"/>
                    <a:pt x="64" y="1172"/>
                    <a:pt x="159" y="1299"/>
                  </a:cubicBezTo>
                  <a:cubicBezTo>
                    <a:pt x="285" y="1426"/>
                    <a:pt x="444" y="1521"/>
                    <a:pt x="602" y="1521"/>
                  </a:cubicBezTo>
                  <a:cubicBezTo>
                    <a:pt x="729" y="1521"/>
                    <a:pt x="824" y="1489"/>
                    <a:pt x="887" y="1457"/>
                  </a:cubicBezTo>
                  <a:cubicBezTo>
                    <a:pt x="982" y="1394"/>
                    <a:pt x="1045" y="1331"/>
                    <a:pt x="1077" y="1236"/>
                  </a:cubicBezTo>
                  <a:lnTo>
                    <a:pt x="1077" y="1362"/>
                  </a:lnTo>
                  <a:cubicBezTo>
                    <a:pt x="1077" y="1521"/>
                    <a:pt x="1045" y="1647"/>
                    <a:pt x="982" y="1742"/>
                  </a:cubicBezTo>
                  <a:cubicBezTo>
                    <a:pt x="887" y="1837"/>
                    <a:pt x="760" y="1869"/>
                    <a:pt x="602" y="1869"/>
                  </a:cubicBezTo>
                  <a:cubicBezTo>
                    <a:pt x="539" y="1869"/>
                    <a:pt x="475" y="1869"/>
                    <a:pt x="412" y="1837"/>
                  </a:cubicBezTo>
                  <a:cubicBezTo>
                    <a:pt x="317" y="1837"/>
                    <a:pt x="254" y="1806"/>
                    <a:pt x="190" y="1742"/>
                  </a:cubicBezTo>
                  <a:lnTo>
                    <a:pt x="190" y="1996"/>
                  </a:lnTo>
                  <a:cubicBezTo>
                    <a:pt x="254" y="2027"/>
                    <a:pt x="317" y="2027"/>
                    <a:pt x="412" y="2059"/>
                  </a:cubicBezTo>
                  <a:lnTo>
                    <a:pt x="634" y="2059"/>
                  </a:lnTo>
                  <a:cubicBezTo>
                    <a:pt x="887" y="2059"/>
                    <a:pt x="1045" y="1996"/>
                    <a:pt x="1172" y="1901"/>
                  </a:cubicBezTo>
                  <a:cubicBezTo>
                    <a:pt x="1267" y="1774"/>
                    <a:pt x="1330" y="1584"/>
                    <a:pt x="1330" y="1331"/>
                  </a:cubicBezTo>
                  <a:lnTo>
                    <a:pt x="1330" y="32"/>
                  </a:lnTo>
                  <a:lnTo>
                    <a:pt x="1077" y="32"/>
                  </a:lnTo>
                  <a:lnTo>
                    <a:pt x="1077" y="254"/>
                  </a:lnTo>
                  <a:cubicBezTo>
                    <a:pt x="1045" y="159"/>
                    <a:pt x="982" y="95"/>
                    <a:pt x="887" y="64"/>
                  </a:cubicBezTo>
                  <a:cubicBezTo>
                    <a:pt x="824" y="0"/>
                    <a:pt x="729" y="0"/>
                    <a:pt x="602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6"/>
            <p:cNvSpPr/>
            <p:nvPr/>
          </p:nvSpPr>
          <p:spPr>
            <a:xfrm>
              <a:off x="5006699" y="1658606"/>
              <a:ext cx="43141" cy="67775"/>
            </a:xfrm>
            <a:custGeom>
              <a:avLst/>
              <a:gdLst/>
              <a:ahLst/>
              <a:cxnLst/>
              <a:rect l="l" t="t" r="r" b="b"/>
              <a:pathLst>
                <a:path w="1331" h="2091" extrusionOk="0">
                  <a:moveTo>
                    <a:pt x="665" y="729"/>
                  </a:moveTo>
                  <a:cubicBezTo>
                    <a:pt x="792" y="729"/>
                    <a:pt x="887" y="792"/>
                    <a:pt x="982" y="887"/>
                  </a:cubicBezTo>
                  <a:cubicBezTo>
                    <a:pt x="1045" y="982"/>
                    <a:pt x="1077" y="1140"/>
                    <a:pt x="1077" y="1330"/>
                  </a:cubicBezTo>
                  <a:cubicBezTo>
                    <a:pt x="1077" y="1489"/>
                    <a:pt x="1045" y="1647"/>
                    <a:pt x="982" y="1742"/>
                  </a:cubicBezTo>
                  <a:cubicBezTo>
                    <a:pt x="887" y="1837"/>
                    <a:pt x="792" y="1901"/>
                    <a:pt x="665" y="1901"/>
                  </a:cubicBezTo>
                  <a:cubicBezTo>
                    <a:pt x="539" y="1901"/>
                    <a:pt x="444" y="1837"/>
                    <a:pt x="349" y="1742"/>
                  </a:cubicBezTo>
                  <a:cubicBezTo>
                    <a:pt x="285" y="1647"/>
                    <a:pt x="254" y="1489"/>
                    <a:pt x="254" y="1330"/>
                  </a:cubicBezTo>
                  <a:cubicBezTo>
                    <a:pt x="254" y="1140"/>
                    <a:pt x="285" y="982"/>
                    <a:pt x="349" y="887"/>
                  </a:cubicBezTo>
                  <a:cubicBezTo>
                    <a:pt x="444" y="792"/>
                    <a:pt x="539" y="729"/>
                    <a:pt x="665" y="729"/>
                  </a:cubicBezTo>
                  <a:close/>
                  <a:moveTo>
                    <a:pt x="1077" y="0"/>
                  </a:moveTo>
                  <a:lnTo>
                    <a:pt x="1077" y="792"/>
                  </a:lnTo>
                  <a:cubicBezTo>
                    <a:pt x="1045" y="697"/>
                    <a:pt x="950" y="634"/>
                    <a:pt x="887" y="602"/>
                  </a:cubicBezTo>
                  <a:cubicBezTo>
                    <a:pt x="824" y="570"/>
                    <a:pt x="729" y="539"/>
                    <a:pt x="602" y="539"/>
                  </a:cubicBezTo>
                  <a:cubicBezTo>
                    <a:pt x="412" y="539"/>
                    <a:pt x="285" y="602"/>
                    <a:pt x="158" y="760"/>
                  </a:cubicBezTo>
                  <a:cubicBezTo>
                    <a:pt x="63" y="887"/>
                    <a:pt x="0" y="1077"/>
                    <a:pt x="0" y="1330"/>
                  </a:cubicBezTo>
                  <a:cubicBezTo>
                    <a:pt x="0" y="1552"/>
                    <a:pt x="63" y="1742"/>
                    <a:pt x="158" y="1869"/>
                  </a:cubicBezTo>
                  <a:cubicBezTo>
                    <a:pt x="285" y="2027"/>
                    <a:pt x="412" y="2091"/>
                    <a:pt x="602" y="2091"/>
                  </a:cubicBezTo>
                  <a:cubicBezTo>
                    <a:pt x="729" y="2091"/>
                    <a:pt x="824" y="2059"/>
                    <a:pt x="887" y="2027"/>
                  </a:cubicBezTo>
                  <a:cubicBezTo>
                    <a:pt x="950" y="1996"/>
                    <a:pt x="1045" y="1932"/>
                    <a:pt x="1077" y="1837"/>
                  </a:cubicBezTo>
                  <a:lnTo>
                    <a:pt x="1077" y="2059"/>
                  </a:lnTo>
                  <a:lnTo>
                    <a:pt x="1330" y="2059"/>
                  </a:lnTo>
                  <a:lnTo>
                    <a:pt x="1330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6"/>
            <p:cNvSpPr/>
            <p:nvPr/>
          </p:nvSpPr>
          <p:spPr>
            <a:xfrm>
              <a:off x="5066208" y="1658606"/>
              <a:ext cx="7228" cy="66737"/>
            </a:xfrm>
            <a:custGeom>
              <a:avLst/>
              <a:gdLst/>
              <a:ahLst/>
              <a:cxnLst/>
              <a:rect l="l" t="t" r="r" b="b"/>
              <a:pathLst>
                <a:path w="223" h="2059" extrusionOk="0">
                  <a:moveTo>
                    <a:pt x="1" y="0"/>
                  </a:moveTo>
                  <a:lnTo>
                    <a:pt x="1" y="2059"/>
                  </a:lnTo>
                  <a:lnTo>
                    <a:pt x="223" y="2059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" name="Google Shape;850;p17">
            <a:extLst>
              <a:ext uri="{FF2B5EF4-FFF2-40B4-BE49-F238E27FC236}">
                <a16:creationId xmlns:a16="http://schemas.microsoft.com/office/drawing/2014/main" id="{9E00D15C-F495-4428-864B-A3DC6580D995}"/>
              </a:ext>
            </a:extLst>
          </p:cNvPr>
          <p:cNvGrpSpPr/>
          <p:nvPr/>
        </p:nvGrpSpPr>
        <p:grpSpPr>
          <a:xfrm>
            <a:off x="356987" y="2576083"/>
            <a:ext cx="915533" cy="914614"/>
            <a:chOff x="519197" y="1212345"/>
            <a:chExt cx="915533" cy="914614"/>
          </a:xfrm>
        </p:grpSpPr>
        <p:sp>
          <p:nvSpPr>
            <p:cNvPr id="153" name="Google Shape;851;p17">
              <a:extLst>
                <a:ext uri="{FF2B5EF4-FFF2-40B4-BE49-F238E27FC236}">
                  <a16:creationId xmlns:a16="http://schemas.microsoft.com/office/drawing/2014/main" id="{D6743EBB-904B-4618-9846-A42246F22A82}"/>
                </a:ext>
              </a:extLst>
            </p:cNvPr>
            <p:cNvSpPr/>
            <p:nvPr/>
          </p:nvSpPr>
          <p:spPr>
            <a:xfrm>
              <a:off x="519197" y="1212345"/>
              <a:ext cx="915533" cy="914614"/>
            </a:xfrm>
            <a:custGeom>
              <a:avLst/>
              <a:gdLst/>
              <a:ahLst/>
              <a:cxnLst/>
              <a:rect l="l" t="t" r="r" b="b"/>
              <a:pathLst>
                <a:path w="30878" h="30847" extrusionOk="0">
                  <a:moveTo>
                    <a:pt x="15423" y="1"/>
                  </a:moveTo>
                  <a:cubicBezTo>
                    <a:pt x="6904" y="1"/>
                    <a:pt x="0" y="6905"/>
                    <a:pt x="0" y="15423"/>
                  </a:cubicBezTo>
                  <a:cubicBezTo>
                    <a:pt x="0" y="23942"/>
                    <a:pt x="6904" y="30846"/>
                    <a:pt x="15423" y="30846"/>
                  </a:cubicBezTo>
                  <a:cubicBezTo>
                    <a:pt x="23942" y="30846"/>
                    <a:pt x="30877" y="23942"/>
                    <a:pt x="30877" y="15423"/>
                  </a:cubicBezTo>
                  <a:cubicBezTo>
                    <a:pt x="30877" y="6905"/>
                    <a:pt x="23942" y="1"/>
                    <a:pt x="15423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2;p17">
              <a:extLst>
                <a:ext uri="{FF2B5EF4-FFF2-40B4-BE49-F238E27FC236}">
                  <a16:creationId xmlns:a16="http://schemas.microsoft.com/office/drawing/2014/main" id="{BA29D89D-A856-4B73-9281-0267DC46B1BA}"/>
                </a:ext>
              </a:extLst>
            </p:cNvPr>
            <p:cNvSpPr/>
            <p:nvPr/>
          </p:nvSpPr>
          <p:spPr>
            <a:xfrm>
              <a:off x="943607" y="1837722"/>
              <a:ext cx="74214" cy="169035"/>
            </a:xfrm>
            <a:custGeom>
              <a:avLst/>
              <a:gdLst/>
              <a:ahLst/>
              <a:cxnLst/>
              <a:rect l="l" t="t" r="r" b="b"/>
              <a:pathLst>
                <a:path w="2503" h="5701" extrusionOk="0">
                  <a:moveTo>
                    <a:pt x="1" y="0"/>
                  </a:moveTo>
                  <a:lnTo>
                    <a:pt x="1" y="5701"/>
                  </a:lnTo>
                  <a:lnTo>
                    <a:pt x="2502" y="5701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3;p17">
              <a:extLst>
                <a:ext uri="{FF2B5EF4-FFF2-40B4-BE49-F238E27FC236}">
                  <a16:creationId xmlns:a16="http://schemas.microsoft.com/office/drawing/2014/main" id="{A3650BB8-D825-4C27-86CF-80A996B406DB}"/>
                </a:ext>
              </a:extLst>
            </p:cNvPr>
            <p:cNvSpPr/>
            <p:nvPr/>
          </p:nvSpPr>
          <p:spPr>
            <a:xfrm>
              <a:off x="836571" y="1415180"/>
              <a:ext cx="288287" cy="282653"/>
            </a:xfrm>
            <a:custGeom>
              <a:avLst/>
              <a:gdLst/>
              <a:ahLst/>
              <a:cxnLst/>
              <a:rect l="l" t="t" r="r" b="b"/>
              <a:pathLst>
                <a:path w="9723" h="9533" extrusionOk="0">
                  <a:moveTo>
                    <a:pt x="570" y="0"/>
                  </a:moveTo>
                  <a:cubicBezTo>
                    <a:pt x="254" y="0"/>
                    <a:pt x="0" y="254"/>
                    <a:pt x="0" y="570"/>
                  </a:cubicBezTo>
                  <a:lnTo>
                    <a:pt x="127" y="2660"/>
                  </a:lnTo>
                  <a:lnTo>
                    <a:pt x="570" y="9533"/>
                  </a:lnTo>
                  <a:lnTo>
                    <a:pt x="9089" y="9533"/>
                  </a:lnTo>
                  <a:lnTo>
                    <a:pt x="9723" y="570"/>
                  </a:lnTo>
                  <a:cubicBezTo>
                    <a:pt x="9723" y="254"/>
                    <a:pt x="9501" y="0"/>
                    <a:pt x="918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4;p17">
              <a:extLst>
                <a:ext uri="{FF2B5EF4-FFF2-40B4-BE49-F238E27FC236}">
                  <a16:creationId xmlns:a16="http://schemas.microsoft.com/office/drawing/2014/main" id="{9C9278FB-046B-4749-9C74-1C42415E4451}"/>
                </a:ext>
              </a:extLst>
            </p:cNvPr>
            <p:cNvSpPr/>
            <p:nvPr/>
          </p:nvSpPr>
          <p:spPr>
            <a:xfrm>
              <a:off x="836571" y="1494998"/>
              <a:ext cx="288287" cy="9399"/>
            </a:xfrm>
            <a:custGeom>
              <a:avLst/>
              <a:gdLst/>
              <a:ahLst/>
              <a:cxnLst/>
              <a:rect l="l" t="t" r="r" b="b"/>
              <a:pathLst>
                <a:path w="9723" h="317" extrusionOk="0">
                  <a:moveTo>
                    <a:pt x="127" y="0"/>
                  </a:moveTo>
                  <a:cubicBezTo>
                    <a:pt x="64" y="0"/>
                    <a:pt x="0" y="63"/>
                    <a:pt x="0" y="158"/>
                  </a:cubicBezTo>
                  <a:cubicBezTo>
                    <a:pt x="0" y="253"/>
                    <a:pt x="64" y="317"/>
                    <a:pt x="127" y="317"/>
                  </a:cubicBezTo>
                  <a:lnTo>
                    <a:pt x="9564" y="317"/>
                  </a:lnTo>
                  <a:cubicBezTo>
                    <a:pt x="9659" y="317"/>
                    <a:pt x="9723" y="253"/>
                    <a:pt x="9723" y="158"/>
                  </a:cubicBezTo>
                  <a:cubicBezTo>
                    <a:pt x="9723" y="63"/>
                    <a:pt x="9659" y="0"/>
                    <a:pt x="9564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55;p17">
              <a:extLst>
                <a:ext uri="{FF2B5EF4-FFF2-40B4-BE49-F238E27FC236}">
                  <a16:creationId xmlns:a16="http://schemas.microsoft.com/office/drawing/2014/main" id="{046D3847-B3A0-4695-94EA-633E7C421EF0}"/>
                </a:ext>
              </a:extLst>
            </p:cNvPr>
            <p:cNvSpPr/>
            <p:nvPr/>
          </p:nvSpPr>
          <p:spPr>
            <a:xfrm>
              <a:off x="820589" y="1350395"/>
              <a:ext cx="320250" cy="347439"/>
            </a:xfrm>
            <a:custGeom>
              <a:avLst/>
              <a:gdLst/>
              <a:ahLst/>
              <a:cxnLst/>
              <a:rect l="l" t="t" r="r" b="b"/>
              <a:pathLst>
                <a:path w="10801" h="11718" extrusionOk="0">
                  <a:moveTo>
                    <a:pt x="2914" y="0"/>
                  </a:moveTo>
                  <a:cubicBezTo>
                    <a:pt x="2661" y="0"/>
                    <a:pt x="2439" y="95"/>
                    <a:pt x="2249" y="253"/>
                  </a:cubicBezTo>
                  <a:cubicBezTo>
                    <a:pt x="2218" y="253"/>
                    <a:pt x="2218" y="285"/>
                    <a:pt x="2186" y="285"/>
                  </a:cubicBezTo>
                  <a:cubicBezTo>
                    <a:pt x="2186" y="317"/>
                    <a:pt x="2154" y="317"/>
                    <a:pt x="2154" y="348"/>
                  </a:cubicBezTo>
                  <a:cubicBezTo>
                    <a:pt x="856" y="1552"/>
                    <a:pt x="1" y="3515"/>
                    <a:pt x="1" y="5700"/>
                  </a:cubicBezTo>
                  <a:cubicBezTo>
                    <a:pt x="1" y="8582"/>
                    <a:pt x="1489" y="10641"/>
                    <a:pt x="3548" y="11401"/>
                  </a:cubicBezTo>
                  <a:lnTo>
                    <a:pt x="3548" y="11718"/>
                  </a:lnTo>
                  <a:lnTo>
                    <a:pt x="7253" y="11718"/>
                  </a:lnTo>
                  <a:lnTo>
                    <a:pt x="7253" y="11401"/>
                  </a:lnTo>
                  <a:cubicBezTo>
                    <a:pt x="9343" y="10641"/>
                    <a:pt x="10800" y="8582"/>
                    <a:pt x="10800" y="5700"/>
                  </a:cubicBezTo>
                  <a:cubicBezTo>
                    <a:pt x="10800" y="3547"/>
                    <a:pt x="10008" y="1615"/>
                    <a:pt x="8742" y="380"/>
                  </a:cubicBezTo>
                  <a:cubicBezTo>
                    <a:pt x="8647" y="317"/>
                    <a:pt x="8583" y="222"/>
                    <a:pt x="8488" y="158"/>
                  </a:cubicBezTo>
                  <a:cubicBezTo>
                    <a:pt x="8330" y="63"/>
                    <a:pt x="8140" y="0"/>
                    <a:pt x="7918" y="0"/>
                  </a:cubicBezTo>
                  <a:cubicBezTo>
                    <a:pt x="7348" y="0"/>
                    <a:pt x="6873" y="475"/>
                    <a:pt x="6873" y="1045"/>
                  </a:cubicBezTo>
                  <a:cubicBezTo>
                    <a:pt x="6873" y="1298"/>
                    <a:pt x="6968" y="1520"/>
                    <a:pt x="7126" y="1710"/>
                  </a:cubicBezTo>
                  <a:cubicBezTo>
                    <a:pt x="7190" y="1773"/>
                    <a:pt x="7253" y="1805"/>
                    <a:pt x="7316" y="1868"/>
                  </a:cubicBezTo>
                  <a:cubicBezTo>
                    <a:pt x="8171" y="2724"/>
                    <a:pt x="8773" y="4149"/>
                    <a:pt x="8773" y="5700"/>
                  </a:cubicBezTo>
                  <a:cubicBezTo>
                    <a:pt x="8773" y="8076"/>
                    <a:pt x="7411" y="9659"/>
                    <a:pt x="5416" y="9659"/>
                  </a:cubicBezTo>
                  <a:cubicBezTo>
                    <a:pt x="3421" y="9659"/>
                    <a:pt x="2059" y="8076"/>
                    <a:pt x="2059" y="5700"/>
                  </a:cubicBezTo>
                  <a:cubicBezTo>
                    <a:pt x="2059" y="4117"/>
                    <a:pt x="2661" y="2692"/>
                    <a:pt x="3548" y="1837"/>
                  </a:cubicBezTo>
                  <a:cubicBezTo>
                    <a:pt x="3579" y="1805"/>
                    <a:pt x="3611" y="1805"/>
                    <a:pt x="3643" y="1773"/>
                  </a:cubicBezTo>
                  <a:cubicBezTo>
                    <a:pt x="3801" y="1583"/>
                    <a:pt x="3928" y="1330"/>
                    <a:pt x="3928" y="1045"/>
                  </a:cubicBezTo>
                  <a:cubicBezTo>
                    <a:pt x="3928" y="475"/>
                    <a:pt x="3484" y="0"/>
                    <a:pt x="29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56;p17">
              <a:extLst>
                <a:ext uri="{FF2B5EF4-FFF2-40B4-BE49-F238E27FC236}">
                  <a16:creationId xmlns:a16="http://schemas.microsoft.com/office/drawing/2014/main" id="{C40FB963-8D14-41E1-9C79-B5EFA09826E8}"/>
                </a:ext>
              </a:extLst>
            </p:cNvPr>
            <p:cNvSpPr/>
            <p:nvPr/>
          </p:nvSpPr>
          <p:spPr>
            <a:xfrm>
              <a:off x="950189" y="1397331"/>
              <a:ext cx="61049" cy="22564"/>
            </a:xfrm>
            <a:custGeom>
              <a:avLst/>
              <a:gdLst/>
              <a:ahLst/>
              <a:cxnLst/>
              <a:rect l="l" t="t" r="r" b="b"/>
              <a:pathLst>
                <a:path w="2059" h="761" extrusionOk="0">
                  <a:moveTo>
                    <a:pt x="1774" y="317"/>
                  </a:moveTo>
                  <a:lnTo>
                    <a:pt x="1774" y="475"/>
                  </a:lnTo>
                  <a:lnTo>
                    <a:pt x="285" y="475"/>
                  </a:lnTo>
                  <a:lnTo>
                    <a:pt x="285" y="317"/>
                  </a:lnTo>
                  <a:close/>
                  <a:moveTo>
                    <a:pt x="159" y="0"/>
                  </a:moveTo>
                  <a:cubicBezTo>
                    <a:pt x="64" y="0"/>
                    <a:pt x="0" y="64"/>
                    <a:pt x="0" y="159"/>
                  </a:cubicBezTo>
                  <a:lnTo>
                    <a:pt x="0" y="602"/>
                  </a:lnTo>
                  <a:cubicBezTo>
                    <a:pt x="0" y="697"/>
                    <a:pt x="64" y="761"/>
                    <a:pt x="159" y="761"/>
                  </a:cubicBezTo>
                  <a:lnTo>
                    <a:pt x="1932" y="761"/>
                  </a:lnTo>
                  <a:cubicBezTo>
                    <a:pt x="1995" y="761"/>
                    <a:pt x="2059" y="697"/>
                    <a:pt x="2059" y="602"/>
                  </a:cubicBezTo>
                  <a:lnTo>
                    <a:pt x="2059" y="159"/>
                  </a:lnTo>
                  <a:cubicBezTo>
                    <a:pt x="2059" y="64"/>
                    <a:pt x="1995" y="0"/>
                    <a:pt x="1932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57;p17">
              <a:extLst>
                <a:ext uri="{FF2B5EF4-FFF2-40B4-BE49-F238E27FC236}">
                  <a16:creationId xmlns:a16="http://schemas.microsoft.com/office/drawing/2014/main" id="{BC61C320-C859-4E71-8148-6E8411F34740}"/>
                </a:ext>
              </a:extLst>
            </p:cNvPr>
            <p:cNvSpPr/>
            <p:nvPr/>
          </p:nvSpPr>
          <p:spPr>
            <a:xfrm>
              <a:off x="816853" y="1741923"/>
              <a:ext cx="327721" cy="163431"/>
            </a:xfrm>
            <a:custGeom>
              <a:avLst/>
              <a:gdLst/>
              <a:ahLst/>
              <a:cxnLst/>
              <a:rect l="l" t="t" r="r" b="b"/>
              <a:pathLst>
                <a:path w="11053" h="5512" extrusionOk="0">
                  <a:moveTo>
                    <a:pt x="0" y="1"/>
                  </a:moveTo>
                  <a:cubicBezTo>
                    <a:pt x="0" y="3041"/>
                    <a:pt x="2470" y="5511"/>
                    <a:pt x="5542" y="5511"/>
                  </a:cubicBezTo>
                  <a:cubicBezTo>
                    <a:pt x="8582" y="5511"/>
                    <a:pt x="11053" y="3041"/>
                    <a:pt x="110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58;p17">
              <a:extLst>
                <a:ext uri="{FF2B5EF4-FFF2-40B4-BE49-F238E27FC236}">
                  <a16:creationId xmlns:a16="http://schemas.microsoft.com/office/drawing/2014/main" id="{A2743D45-3026-4EDF-8279-79F3D0597BC1}"/>
                </a:ext>
              </a:extLst>
            </p:cNvPr>
            <p:cNvSpPr/>
            <p:nvPr/>
          </p:nvSpPr>
          <p:spPr>
            <a:xfrm>
              <a:off x="975540" y="1737238"/>
              <a:ext cx="172800" cy="172800"/>
            </a:xfrm>
            <a:custGeom>
              <a:avLst/>
              <a:gdLst/>
              <a:ahLst/>
              <a:cxnLst/>
              <a:rect l="l" t="t" r="r" b="b"/>
              <a:pathLst>
                <a:path w="5828" h="5828" extrusionOk="0">
                  <a:moveTo>
                    <a:pt x="5701" y="1"/>
                  </a:moveTo>
                  <a:cubicBezTo>
                    <a:pt x="5606" y="1"/>
                    <a:pt x="5542" y="64"/>
                    <a:pt x="5542" y="159"/>
                  </a:cubicBezTo>
                  <a:cubicBezTo>
                    <a:pt x="5542" y="3104"/>
                    <a:pt x="3135" y="5543"/>
                    <a:pt x="159" y="5543"/>
                  </a:cubicBezTo>
                  <a:cubicBezTo>
                    <a:pt x="95" y="5543"/>
                    <a:pt x="0" y="5606"/>
                    <a:pt x="0" y="5669"/>
                  </a:cubicBezTo>
                  <a:cubicBezTo>
                    <a:pt x="0" y="5764"/>
                    <a:pt x="95" y="5828"/>
                    <a:pt x="159" y="5828"/>
                  </a:cubicBezTo>
                  <a:cubicBezTo>
                    <a:pt x="3294" y="5828"/>
                    <a:pt x="5827" y="3294"/>
                    <a:pt x="5827" y="159"/>
                  </a:cubicBezTo>
                  <a:cubicBezTo>
                    <a:pt x="5827" y="64"/>
                    <a:pt x="5764" y="1"/>
                    <a:pt x="5701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59;p17">
              <a:extLst>
                <a:ext uri="{FF2B5EF4-FFF2-40B4-BE49-F238E27FC236}">
                  <a16:creationId xmlns:a16="http://schemas.microsoft.com/office/drawing/2014/main" id="{2845CB4D-C278-4835-B8B7-6D821DD44A0B}"/>
                </a:ext>
              </a:extLst>
            </p:cNvPr>
            <p:cNvSpPr/>
            <p:nvPr/>
          </p:nvSpPr>
          <p:spPr>
            <a:xfrm>
              <a:off x="767071" y="2002043"/>
              <a:ext cx="464823" cy="9399"/>
            </a:xfrm>
            <a:custGeom>
              <a:avLst/>
              <a:gdLst/>
              <a:ahLst/>
              <a:cxnLst/>
              <a:rect l="l" t="t" r="r" b="b"/>
              <a:pathLst>
                <a:path w="15677" h="317" extrusionOk="0">
                  <a:moveTo>
                    <a:pt x="127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1" y="222"/>
                    <a:pt x="64" y="317"/>
                    <a:pt x="127" y="317"/>
                  </a:cubicBezTo>
                  <a:lnTo>
                    <a:pt x="15519" y="317"/>
                  </a:lnTo>
                  <a:cubicBezTo>
                    <a:pt x="15614" y="317"/>
                    <a:pt x="15677" y="222"/>
                    <a:pt x="15677" y="159"/>
                  </a:cubicBezTo>
                  <a:cubicBezTo>
                    <a:pt x="15677" y="64"/>
                    <a:pt x="15614" y="0"/>
                    <a:pt x="1551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0;p17">
              <a:extLst>
                <a:ext uri="{FF2B5EF4-FFF2-40B4-BE49-F238E27FC236}">
                  <a16:creationId xmlns:a16="http://schemas.microsoft.com/office/drawing/2014/main" id="{2BBE8B29-FBC5-43F9-8BEF-2F87BE3DAA81}"/>
                </a:ext>
              </a:extLst>
            </p:cNvPr>
            <p:cNvSpPr/>
            <p:nvPr/>
          </p:nvSpPr>
          <p:spPr>
            <a:xfrm>
              <a:off x="976459" y="1490284"/>
              <a:ext cx="209448" cy="212235"/>
            </a:xfrm>
            <a:custGeom>
              <a:avLst/>
              <a:gdLst/>
              <a:ahLst/>
              <a:cxnLst/>
              <a:rect l="l" t="t" r="r" b="b"/>
              <a:pathLst>
                <a:path w="7064" h="7158" extrusionOk="0">
                  <a:moveTo>
                    <a:pt x="6905" y="1"/>
                  </a:moveTo>
                  <a:cubicBezTo>
                    <a:pt x="6778" y="1"/>
                    <a:pt x="6651" y="1"/>
                    <a:pt x="6556" y="32"/>
                  </a:cubicBezTo>
                  <a:cubicBezTo>
                    <a:pt x="6461" y="32"/>
                    <a:pt x="6398" y="96"/>
                    <a:pt x="6398" y="191"/>
                  </a:cubicBezTo>
                  <a:cubicBezTo>
                    <a:pt x="6398" y="286"/>
                    <a:pt x="6461" y="349"/>
                    <a:pt x="6556" y="349"/>
                  </a:cubicBezTo>
                  <a:lnTo>
                    <a:pt x="6905" y="349"/>
                  </a:lnTo>
                  <a:cubicBezTo>
                    <a:pt x="7000" y="349"/>
                    <a:pt x="7063" y="254"/>
                    <a:pt x="7063" y="159"/>
                  </a:cubicBezTo>
                  <a:cubicBezTo>
                    <a:pt x="7063" y="96"/>
                    <a:pt x="6968" y="1"/>
                    <a:pt x="6905" y="1"/>
                  </a:cubicBezTo>
                  <a:close/>
                  <a:moveTo>
                    <a:pt x="5593" y="119"/>
                  </a:moveTo>
                  <a:cubicBezTo>
                    <a:pt x="5577" y="119"/>
                    <a:pt x="5560" y="122"/>
                    <a:pt x="5543" y="127"/>
                  </a:cubicBezTo>
                  <a:cubicBezTo>
                    <a:pt x="5448" y="127"/>
                    <a:pt x="5321" y="159"/>
                    <a:pt x="5226" y="159"/>
                  </a:cubicBezTo>
                  <a:cubicBezTo>
                    <a:pt x="5131" y="191"/>
                    <a:pt x="5068" y="286"/>
                    <a:pt x="5100" y="381"/>
                  </a:cubicBezTo>
                  <a:cubicBezTo>
                    <a:pt x="5100" y="444"/>
                    <a:pt x="5163" y="507"/>
                    <a:pt x="5258" y="507"/>
                  </a:cubicBezTo>
                  <a:lnTo>
                    <a:pt x="5290" y="507"/>
                  </a:lnTo>
                  <a:cubicBezTo>
                    <a:pt x="5385" y="476"/>
                    <a:pt x="5511" y="476"/>
                    <a:pt x="5606" y="444"/>
                  </a:cubicBezTo>
                  <a:cubicBezTo>
                    <a:pt x="5701" y="412"/>
                    <a:pt x="5765" y="349"/>
                    <a:pt x="5733" y="254"/>
                  </a:cubicBezTo>
                  <a:cubicBezTo>
                    <a:pt x="5733" y="176"/>
                    <a:pt x="5669" y="119"/>
                    <a:pt x="5593" y="119"/>
                  </a:cubicBezTo>
                  <a:close/>
                  <a:moveTo>
                    <a:pt x="4310" y="432"/>
                  </a:moveTo>
                  <a:cubicBezTo>
                    <a:pt x="4290" y="432"/>
                    <a:pt x="4268" y="436"/>
                    <a:pt x="4245" y="444"/>
                  </a:cubicBezTo>
                  <a:cubicBezTo>
                    <a:pt x="4118" y="476"/>
                    <a:pt x="4023" y="507"/>
                    <a:pt x="3928" y="539"/>
                  </a:cubicBezTo>
                  <a:cubicBezTo>
                    <a:pt x="3833" y="571"/>
                    <a:pt x="3801" y="697"/>
                    <a:pt x="3833" y="761"/>
                  </a:cubicBezTo>
                  <a:cubicBezTo>
                    <a:pt x="3865" y="824"/>
                    <a:pt x="3928" y="856"/>
                    <a:pt x="3991" y="856"/>
                  </a:cubicBezTo>
                  <a:lnTo>
                    <a:pt x="4055" y="856"/>
                  </a:lnTo>
                  <a:cubicBezTo>
                    <a:pt x="4150" y="824"/>
                    <a:pt x="4245" y="792"/>
                    <a:pt x="4340" y="761"/>
                  </a:cubicBezTo>
                  <a:cubicBezTo>
                    <a:pt x="4435" y="729"/>
                    <a:pt x="4466" y="634"/>
                    <a:pt x="4435" y="539"/>
                  </a:cubicBezTo>
                  <a:cubicBezTo>
                    <a:pt x="4411" y="468"/>
                    <a:pt x="4369" y="432"/>
                    <a:pt x="4310" y="432"/>
                  </a:cubicBezTo>
                  <a:close/>
                  <a:moveTo>
                    <a:pt x="3115" y="980"/>
                  </a:moveTo>
                  <a:cubicBezTo>
                    <a:pt x="3082" y="980"/>
                    <a:pt x="3046" y="990"/>
                    <a:pt x="3009" y="1014"/>
                  </a:cubicBezTo>
                  <a:cubicBezTo>
                    <a:pt x="2914" y="1077"/>
                    <a:pt x="2819" y="1141"/>
                    <a:pt x="2724" y="1172"/>
                  </a:cubicBezTo>
                  <a:cubicBezTo>
                    <a:pt x="2661" y="1236"/>
                    <a:pt x="2629" y="1331"/>
                    <a:pt x="2693" y="1426"/>
                  </a:cubicBezTo>
                  <a:cubicBezTo>
                    <a:pt x="2724" y="1457"/>
                    <a:pt x="2788" y="1489"/>
                    <a:pt x="2819" y="1489"/>
                  </a:cubicBezTo>
                  <a:cubicBezTo>
                    <a:pt x="2851" y="1489"/>
                    <a:pt x="2883" y="1489"/>
                    <a:pt x="2914" y="1457"/>
                  </a:cubicBezTo>
                  <a:cubicBezTo>
                    <a:pt x="3009" y="1394"/>
                    <a:pt x="3104" y="1331"/>
                    <a:pt x="3168" y="1267"/>
                  </a:cubicBezTo>
                  <a:cubicBezTo>
                    <a:pt x="3263" y="1236"/>
                    <a:pt x="3295" y="1141"/>
                    <a:pt x="3231" y="1046"/>
                  </a:cubicBezTo>
                  <a:cubicBezTo>
                    <a:pt x="3212" y="1007"/>
                    <a:pt x="3168" y="980"/>
                    <a:pt x="3115" y="980"/>
                  </a:cubicBezTo>
                  <a:close/>
                  <a:moveTo>
                    <a:pt x="2063" y="1790"/>
                  </a:moveTo>
                  <a:cubicBezTo>
                    <a:pt x="2020" y="1790"/>
                    <a:pt x="1980" y="1806"/>
                    <a:pt x="1964" y="1837"/>
                  </a:cubicBezTo>
                  <a:cubicBezTo>
                    <a:pt x="1869" y="1932"/>
                    <a:pt x="1774" y="2027"/>
                    <a:pt x="1711" y="2091"/>
                  </a:cubicBezTo>
                  <a:cubicBezTo>
                    <a:pt x="1648" y="2154"/>
                    <a:pt x="1679" y="2281"/>
                    <a:pt x="1743" y="2344"/>
                  </a:cubicBezTo>
                  <a:cubicBezTo>
                    <a:pt x="1774" y="2344"/>
                    <a:pt x="1806" y="2376"/>
                    <a:pt x="1838" y="2376"/>
                  </a:cubicBezTo>
                  <a:cubicBezTo>
                    <a:pt x="1901" y="2376"/>
                    <a:pt x="1933" y="2344"/>
                    <a:pt x="1964" y="2313"/>
                  </a:cubicBezTo>
                  <a:cubicBezTo>
                    <a:pt x="2028" y="2249"/>
                    <a:pt x="2123" y="2154"/>
                    <a:pt x="2186" y="2091"/>
                  </a:cubicBezTo>
                  <a:cubicBezTo>
                    <a:pt x="2249" y="2027"/>
                    <a:pt x="2249" y="1901"/>
                    <a:pt x="2186" y="1837"/>
                  </a:cubicBezTo>
                  <a:cubicBezTo>
                    <a:pt x="2154" y="1806"/>
                    <a:pt x="2107" y="1790"/>
                    <a:pt x="2063" y="1790"/>
                  </a:cubicBezTo>
                  <a:close/>
                  <a:moveTo>
                    <a:pt x="1252" y="2832"/>
                  </a:moveTo>
                  <a:cubicBezTo>
                    <a:pt x="1202" y="2832"/>
                    <a:pt x="1149" y="2854"/>
                    <a:pt x="1109" y="2914"/>
                  </a:cubicBezTo>
                  <a:cubicBezTo>
                    <a:pt x="1046" y="3009"/>
                    <a:pt x="983" y="3104"/>
                    <a:pt x="951" y="3199"/>
                  </a:cubicBezTo>
                  <a:cubicBezTo>
                    <a:pt x="888" y="3294"/>
                    <a:pt x="919" y="3389"/>
                    <a:pt x="1014" y="3421"/>
                  </a:cubicBezTo>
                  <a:cubicBezTo>
                    <a:pt x="1046" y="3453"/>
                    <a:pt x="1046" y="3453"/>
                    <a:pt x="1078" y="3453"/>
                  </a:cubicBezTo>
                  <a:cubicBezTo>
                    <a:pt x="1141" y="3453"/>
                    <a:pt x="1204" y="3421"/>
                    <a:pt x="1236" y="3358"/>
                  </a:cubicBezTo>
                  <a:cubicBezTo>
                    <a:pt x="1268" y="3263"/>
                    <a:pt x="1331" y="3168"/>
                    <a:pt x="1394" y="3104"/>
                  </a:cubicBezTo>
                  <a:cubicBezTo>
                    <a:pt x="1426" y="3009"/>
                    <a:pt x="1426" y="2914"/>
                    <a:pt x="1331" y="2851"/>
                  </a:cubicBezTo>
                  <a:cubicBezTo>
                    <a:pt x="1308" y="2839"/>
                    <a:pt x="1280" y="2832"/>
                    <a:pt x="1252" y="2832"/>
                  </a:cubicBezTo>
                  <a:close/>
                  <a:moveTo>
                    <a:pt x="677" y="4014"/>
                  </a:moveTo>
                  <a:cubicBezTo>
                    <a:pt x="602" y="4014"/>
                    <a:pt x="533" y="4066"/>
                    <a:pt x="508" y="4118"/>
                  </a:cubicBezTo>
                  <a:cubicBezTo>
                    <a:pt x="476" y="4244"/>
                    <a:pt x="444" y="4339"/>
                    <a:pt x="413" y="4434"/>
                  </a:cubicBezTo>
                  <a:cubicBezTo>
                    <a:pt x="381" y="4529"/>
                    <a:pt x="413" y="4624"/>
                    <a:pt x="508" y="4656"/>
                  </a:cubicBezTo>
                  <a:lnTo>
                    <a:pt x="571" y="4656"/>
                  </a:lnTo>
                  <a:cubicBezTo>
                    <a:pt x="634" y="4656"/>
                    <a:pt x="698" y="4624"/>
                    <a:pt x="729" y="4561"/>
                  </a:cubicBezTo>
                  <a:cubicBezTo>
                    <a:pt x="761" y="4466"/>
                    <a:pt x="793" y="4339"/>
                    <a:pt x="824" y="4244"/>
                  </a:cubicBezTo>
                  <a:cubicBezTo>
                    <a:pt x="856" y="4149"/>
                    <a:pt x="824" y="4054"/>
                    <a:pt x="729" y="4023"/>
                  </a:cubicBezTo>
                  <a:cubicBezTo>
                    <a:pt x="712" y="4017"/>
                    <a:pt x="694" y="4014"/>
                    <a:pt x="677" y="4014"/>
                  </a:cubicBezTo>
                  <a:close/>
                  <a:moveTo>
                    <a:pt x="349" y="5289"/>
                  </a:moveTo>
                  <a:cubicBezTo>
                    <a:pt x="254" y="5289"/>
                    <a:pt x="159" y="5353"/>
                    <a:pt x="159" y="5416"/>
                  </a:cubicBezTo>
                  <a:cubicBezTo>
                    <a:pt x="128" y="5543"/>
                    <a:pt x="96" y="5669"/>
                    <a:pt x="96" y="5764"/>
                  </a:cubicBezTo>
                  <a:cubicBezTo>
                    <a:pt x="64" y="5859"/>
                    <a:pt x="128" y="5923"/>
                    <a:pt x="223" y="5954"/>
                  </a:cubicBezTo>
                  <a:lnTo>
                    <a:pt x="254" y="5954"/>
                  </a:lnTo>
                  <a:cubicBezTo>
                    <a:pt x="318" y="5954"/>
                    <a:pt x="413" y="5891"/>
                    <a:pt x="413" y="5828"/>
                  </a:cubicBezTo>
                  <a:cubicBezTo>
                    <a:pt x="444" y="5701"/>
                    <a:pt x="444" y="5606"/>
                    <a:pt x="476" y="5479"/>
                  </a:cubicBezTo>
                  <a:cubicBezTo>
                    <a:pt x="476" y="5416"/>
                    <a:pt x="444" y="5321"/>
                    <a:pt x="349" y="5289"/>
                  </a:cubicBezTo>
                  <a:close/>
                  <a:moveTo>
                    <a:pt x="159" y="6619"/>
                  </a:moveTo>
                  <a:cubicBezTo>
                    <a:pt x="64" y="6619"/>
                    <a:pt x="1" y="6683"/>
                    <a:pt x="1" y="6778"/>
                  </a:cubicBezTo>
                  <a:lnTo>
                    <a:pt x="1" y="6936"/>
                  </a:lnTo>
                  <a:lnTo>
                    <a:pt x="1" y="7000"/>
                  </a:lnTo>
                  <a:cubicBezTo>
                    <a:pt x="1" y="7095"/>
                    <a:pt x="64" y="7158"/>
                    <a:pt x="159" y="7158"/>
                  </a:cubicBezTo>
                  <a:cubicBezTo>
                    <a:pt x="254" y="7158"/>
                    <a:pt x="318" y="7063"/>
                    <a:pt x="318" y="6968"/>
                  </a:cubicBezTo>
                  <a:lnTo>
                    <a:pt x="318" y="6905"/>
                  </a:lnTo>
                  <a:lnTo>
                    <a:pt x="318" y="6778"/>
                  </a:lnTo>
                  <a:cubicBezTo>
                    <a:pt x="318" y="6683"/>
                    <a:pt x="254" y="6619"/>
                    <a:pt x="159" y="66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1;p17">
              <a:extLst>
                <a:ext uri="{FF2B5EF4-FFF2-40B4-BE49-F238E27FC236}">
                  <a16:creationId xmlns:a16="http://schemas.microsoft.com/office/drawing/2014/main" id="{0D9188E7-27A5-4AEA-9FF1-CA09AC4717AA}"/>
                </a:ext>
              </a:extLst>
            </p:cNvPr>
            <p:cNvSpPr/>
            <p:nvPr/>
          </p:nvSpPr>
          <p:spPr>
            <a:xfrm>
              <a:off x="1159578" y="1896874"/>
              <a:ext cx="75133" cy="109883"/>
            </a:xfrm>
            <a:custGeom>
              <a:avLst/>
              <a:gdLst/>
              <a:ahLst/>
              <a:cxnLst/>
              <a:rect l="l" t="t" r="r" b="b"/>
              <a:pathLst>
                <a:path w="2534" h="3706" extrusionOk="0">
                  <a:moveTo>
                    <a:pt x="1299" y="0"/>
                  </a:moveTo>
                  <a:lnTo>
                    <a:pt x="1299" y="2027"/>
                  </a:lnTo>
                  <a:lnTo>
                    <a:pt x="0" y="2407"/>
                  </a:lnTo>
                  <a:lnTo>
                    <a:pt x="0" y="3706"/>
                  </a:lnTo>
                  <a:lnTo>
                    <a:pt x="1901" y="3706"/>
                  </a:lnTo>
                  <a:cubicBezTo>
                    <a:pt x="2249" y="3706"/>
                    <a:pt x="2534" y="3421"/>
                    <a:pt x="2534" y="3104"/>
                  </a:cubicBezTo>
                  <a:lnTo>
                    <a:pt x="2534" y="0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2;p17">
              <a:extLst>
                <a:ext uri="{FF2B5EF4-FFF2-40B4-BE49-F238E27FC236}">
                  <a16:creationId xmlns:a16="http://schemas.microsoft.com/office/drawing/2014/main" id="{3238E882-4AC4-4643-9F50-4A6B7681ED61}"/>
                </a:ext>
              </a:extLst>
            </p:cNvPr>
            <p:cNvSpPr/>
            <p:nvPr/>
          </p:nvSpPr>
          <p:spPr>
            <a:xfrm>
              <a:off x="1085393" y="1951341"/>
              <a:ext cx="90166" cy="56365"/>
            </a:xfrm>
            <a:custGeom>
              <a:avLst/>
              <a:gdLst/>
              <a:ahLst/>
              <a:cxnLst/>
              <a:rect l="l" t="t" r="r" b="b"/>
              <a:pathLst>
                <a:path w="3041" h="1901" extrusionOk="0">
                  <a:moveTo>
                    <a:pt x="3041" y="0"/>
                  </a:moveTo>
                  <a:cubicBezTo>
                    <a:pt x="3041" y="0"/>
                    <a:pt x="1" y="950"/>
                    <a:pt x="1" y="1900"/>
                  </a:cubicBezTo>
                  <a:lnTo>
                    <a:pt x="3041" y="1900"/>
                  </a:lnTo>
                  <a:lnTo>
                    <a:pt x="3041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3;p17">
              <a:extLst>
                <a:ext uri="{FF2B5EF4-FFF2-40B4-BE49-F238E27FC236}">
                  <a16:creationId xmlns:a16="http://schemas.microsoft.com/office/drawing/2014/main" id="{D9A4A4CD-971C-4FB9-8E17-7B73F616A03E}"/>
                </a:ext>
              </a:extLst>
            </p:cNvPr>
            <p:cNvSpPr/>
            <p:nvPr/>
          </p:nvSpPr>
          <p:spPr>
            <a:xfrm>
              <a:off x="1146443" y="1994512"/>
              <a:ext cx="94850" cy="12245"/>
            </a:xfrm>
            <a:custGeom>
              <a:avLst/>
              <a:gdLst/>
              <a:ahLst/>
              <a:cxnLst/>
              <a:rect l="l" t="t" r="r" b="b"/>
              <a:pathLst>
                <a:path w="3199" h="413" extrusionOk="0">
                  <a:moveTo>
                    <a:pt x="0" y="1"/>
                  </a:moveTo>
                  <a:lnTo>
                    <a:pt x="0" y="413"/>
                  </a:lnTo>
                  <a:lnTo>
                    <a:pt x="3009" y="413"/>
                  </a:lnTo>
                  <a:cubicBezTo>
                    <a:pt x="3135" y="413"/>
                    <a:pt x="3199" y="349"/>
                    <a:pt x="3199" y="223"/>
                  </a:cubicBezTo>
                  <a:cubicBezTo>
                    <a:pt x="3199" y="96"/>
                    <a:pt x="3135" y="1"/>
                    <a:pt x="300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4;p17">
              <a:extLst>
                <a:ext uri="{FF2B5EF4-FFF2-40B4-BE49-F238E27FC236}">
                  <a16:creationId xmlns:a16="http://schemas.microsoft.com/office/drawing/2014/main" id="{AD679489-2E25-4C62-B33A-33F4FAF008F4}"/>
                </a:ext>
              </a:extLst>
            </p:cNvPr>
            <p:cNvSpPr/>
            <p:nvPr/>
          </p:nvSpPr>
          <p:spPr>
            <a:xfrm>
              <a:off x="1181163" y="1486548"/>
              <a:ext cx="106147" cy="446974"/>
            </a:xfrm>
            <a:custGeom>
              <a:avLst/>
              <a:gdLst/>
              <a:ahLst/>
              <a:cxnLst/>
              <a:rect l="l" t="t" r="r" b="b"/>
              <a:pathLst>
                <a:path w="3580" h="15075" extrusionOk="0">
                  <a:moveTo>
                    <a:pt x="1" y="0"/>
                  </a:moveTo>
                  <a:lnTo>
                    <a:pt x="254" y="15074"/>
                  </a:lnTo>
                  <a:lnTo>
                    <a:pt x="2059" y="15074"/>
                  </a:lnTo>
                  <a:lnTo>
                    <a:pt x="3579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65;p17">
              <a:extLst>
                <a:ext uri="{FF2B5EF4-FFF2-40B4-BE49-F238E27FC236}">
                  <a16:creationId xmlns:a16="http://schemas.microsoft.com/office/drawing/2014/main" id="{A89786FE-38F3-4651-A2FC-2805B89E9BBC}"/>
                </a:ext>
              </a:extLst>
            </p:cNvPr>
            <p:cNvSpPr/>
            <p:nvPr/>
          </p:nvSpPr>
          <p:spPr>
            <a:xfrm>
              <a:off x="1257215" y="1486548"/>
              <a:ext cx="107096" cy="446974"/>
            </a:xfrm>
            <a:custGeom>
              <a:avLst/>
              <a:gdLst/>
              <a:ahLst/>
              <a:cxnLst/>
              <a:rect l="l" t="t" r="r" b="b"/>
              <a:pathLst>
                <a:path w="3612" h="15075" extrusionOk="0">
                  <a:moveTo>
                    <a:pt x="1" y="0"/>
                  </a:moveTo>
                  <a:lnTo>
                    <a:pt x="1553" y="15074"/>
                  </a:lnTo>
                  <a:lnTo>
                    <a:pt x="3136" y="15074"/>
                  </a:lnTo>
                  <a:cubicBezTo>
                    <a:pt x="3200" y="14979"/>
                    <a:pt x="3295" y="14853"/>
                    <a:pt x="3358" y="14758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66;p17">
              <a:extLst>
                <a:ext uri="{FF2B5EF4-FFF2-40B4-BE49-F238E27FC236}">
                  <a16:creationId xmlns:a16="http://schemas.microsoft.com/office/drawing/2014/main" id="{99B1747B-2D24-4C20-BA4D-D69D4C6CEE3C}"/>
                </a:ext>
              </a:extLst>
            </p:cNvPr>
            <p:cNvSpPr/>
            <p:nvPr/>
          </p:nvSpPr>
          <p:spPr>
            <a:xfrm>
              <a:off x="1188694" y="1486548"/>
              <a:ext cx="205652" cy="96718"/>
            </a:xfrm>
            <a:custGeom>
              <a:avLst/>
              <a:gdLst/>
              <a:ahLst/>
              <a:cxnLst/>
              <a:rect l="l" t="t" r="r" b="b"/>
              <a:pathLst>
                <a:path w="6936" h="3262" extrusionOk="0">
                  <a:moveTo>
                    <a:pt x="0" y="0"/>
                  </a:moveTo>
                  <a:lnTo>
                    <a:pt x="0" y="3262"/>
                  </a:lnTo>
                  <a:lnTo>
                    <a:pt x="3864" y="3262"/>
                  </a:lnTo>
                  <a:cubicBezTo>
                    <a:pt x="5574" y="3262"/>
                    <a:pt x="6936" y="1900"/>
                    <a:pt x="6936" y="222"/>
                  </a:cubicBezTo>
                  <a:lnTo>
                    <a:pt x="6936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67;p17">
              <a:extLst>
                <a:ext uri="{FF2B5EF4-FFF2-40B4-BE49-F238E27FC236}">
                  <a16:creationId xmlns:a16="http://schemas.microsoft.com/office/drawing/2014/main" id="{6F8E4786-F50F-44D4-943E-E135FAC7F3A1}"/>
                </a:ext>
              </a:extLst>
            </p:cNvPr>
            <p:cNvSpPr/>
            <p:nvPr/>
          </p:nvSpPr>
          <p:spPr>
            <a:xfrm>
              <a:off x="1241263" y="1363530"/>
              <a:ext cx="153083" cy="123048"/>
            </a:xfrm>
            <a:custGeom>
              <a:avLst/>
              <a:gdLst/>
              <a:ahLst/>
              <a:cxnLst/>
              <a:rect l="l" t="t" r="r" b="b"/>
              <a:pathLst>
                <a:path w="5163" h="4150" extrusionOk="0">
                  <a:moveTo>
                    <a:pt x="2566" y="0"/>
                  </a:moveTo>
                  <a:lnTo>
                    <a:pt x="2566" y="0"/>
                  </a:lnTo>
                  <a:cubicBezTo>
                    <a:pt x="2629" y="254"/>
                    <a:pt x="2661" y="507"/>
                    <a:pt x="2661" y="760"/>
                  </a:cubicBezTo>
                  <a:cubicBezTo>
                    <a:pt x="2661" y="2376"/>
                    <a:pt x="1141" y="3516"/>
                    <a:pt x="1" y="4149"/>
                  </a:cubicBezTo>
                  <a:lnTo>
                    <a:pt x="5163" y="4149"/>
                  </a:lnTo>
                  <a:lnTo>
                    <a:pt x="5163" y="3991"/>
                  </a:lnTo>
                  <a:cubicBezTo>
                    <a:pt x="4498" y="2534"/>
                    <a:pt x="3611" y="1204"/>
                    <a:pt x="2566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68;p17">
              <a:extLst>
                <a:ext uri="{FF2B5EF4-FFF2-40B4-BE49-F238E27FC236}">
                  <a16:creationId xmlns:a16="http://schemas.microsoft.com/office/drawing/2014/main" id="{13E50C6D-AFDB-422C-A719-122A4E9F4B21}"/>
                </a:ext>
              </a:extLst>
            </p:cNvPr>
            <p:cNvSpPr/>
            <p:nvPr/>
          </p:nvSpPr>
          <p:spPr>
            <a:xfrm>
              <a:off x="1181163" y="1260229"/>
              <a:ext cx="94880" cy="207550"/>
            </a:xfrm>
            <a:custGeom>
              <a:avLst/>
              <a:gdLst/>
              <a:ahLst/>
              <a:cxnLst/>
              <a:rect l="l" t="t" r="r" b="b"/>
              <a:pathLst>
                <a:path w="3200" h="7000" extrusionOk="0">
                  <a:moveTo>
                    <a:pt x="1" y="1"/>
                  </a:moveTo>
                  <a:lnTo>
                    <a:pt x="1" y="7000"/>
                  </a:lnTo>
                  <a:cubicBezTo>
                    <a:pt x="64" y="6905"/>
                    <a:pt x="159" y="6841"/>
                    <a:pt x="286" y="6810"/>
                  </a:cubicBezTo>
                  <a:cubicBezTo>
                    <a:pt x="1014" y="6525"/>
                    <a:pt x="3199" y="5448"/>
                    <a:pt x="3199" y="4244"/>
                  </a:cubicBezTo>
                  <a:cubicBezTo>
                    <a:pt x="3199" y="3421"/>
                    <a:pt x="2439" y="2091"/>
                    <a:pt x="1616" y="951"/>
                  </a:cubicBezTo>
                  <a:cubicBezTo>
                    <a:pt x="1109" y="603"/>
                    <a:pt x="539" y="286"/>
                    <a:pt x="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69;p17">
              <a:extLst>
                <a:ext uri="{FF2B5EF4-FFF2-40B4-BE49-F238E27FC236}">
                  <a16:creationId xmlns:a16="http://schemas.microsoft.com/office/drawing/2014/main" id="{ED7850E5-C3DB-4549-B553-9D71A3899629}"/>
                </a:ext>
              </a:extLst>
            </p:cNvPr>
            <p:cNvSpPr/>
            <p:nvPr/>
          </p:nvSpPr>
          <p:spPr>
            <a:xfrm>
              <a:off x="1271329" y="1896874"/>
              <a:ext cx="74184" cy="98616"/>
            </a:xfrm>
            <a:custGeom>
              <a:avLst/>
              <a:gdLst/>
              <a:ahLst/>
              <a:cxnLst/>
              <a:rect l="l" t="t" r="r" b="b"/>
              <a:pathLst>
                <a:path w="2502" h="3326" extrusionOk="0">
                  <a:moveTo>
                    <a:pt x="1267" y="0"/>
                  </a:moveTo>
                  <a:lnTo>
                    <a:pt x="1267" y="2027"/>
                  </a:lnTo>
                  <a:lnTo>
                    <a:pt x="0" y="2407"/>
                  </a:lnTo>
                  <a:lnTo>
                    <a:pt x="0" y="3326"/>
                  </a:lnTo>
                  <a:lnTo>
                    <a:pt x="918" y="3326"/>
                  </a:lnTo>
                  <a:cubicBezTo>
                    <a:pt x="1488" y="2756"/>
                    <a:pt x="2027" y="2122"/>
                    <a:pt x="2502" y="1489"/>
                  </a:cubicBezTo>
                  <a:lnTo>
                    <a:pt x="2502" y="0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0;p17">
              <a:extLst>
                <a:ext uri="{FF2B5EF4-FFF2-40B4-BE49-F238E27FC236}">
                  <a16:creationId xmlns:a16="http://schemas.microsoft.com/office/drawing/2014/main" id="{8C95FC97-369D-4A19-903A-A9B83BBA9C5E}"/>
                </a:ext>
              </a:extLst>
            </p:cNvPr>
            <p:cNvSpPr/>
            <p:nvPr/>
          </p:nvSpPr>
          <p:spPr>
            <a:xfrm>
              <a:off x="1172713" y="1467750"/>
              <a:ext cx="68580" cy="36647"/>
            </a:xfrm>
            <a:custGeom>
              <a:avLst/>
              <a:gdLst/>
              <a:ahLst/>
              <a:cxnLst/>
              <a:rect l="l" t="t" r="r" b="b"/>
              <a:pathLst>
                <a:path w="2313" h="1236" extrusionOk="0">
                  <a:moveTo>
                    <a:pt x="286" y="1"/>
                  </a:moveTo>
                  <a:cubicBezTo>
                    <a:pt x="96" y="191"/>
                    <a:pt x="1" y="476"/>
                    <a:pt x="127" y="761"/>
                  </a:cubicBezTo>
                  <a:cubicBezTo>
                    <a:pt x="222" y="1046"/>
                    <a:pt x="507" y="1236"/>
                    <a:pt x="824" y="1236"/>
                  </a:cubicBezTo>
                  <a:cubicBezTo>
                    <a:pt x="919" y="1236"/>
                    <a:pt x="982" y="1236"/>
                    <a:pt x="1078" y="1204"/>
                  </a:cubicBezTo>
                  <a:cubicBezTo>
                    <a:pt x="1204" y="1141"/>
                    <a:pt x="1711" y="951"/>
                    <a:pt x="2313" y="634"/>
                  </a:cubicBezTo>
                  <a:lnTo>
                    <a:pt x="286" y="634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1;p17">
              <a:extLst>
                <a:ext uri="{FF2B5EF4-FFF2-40B4-BE49-F238E27FC236}">
                  <a16:creationId xmlns:a16="http://schemas.microsoft.com/office/drawing/2014/main" id="{4E4317D3-6639-4E6A-8D88-93FAB893FD35}"/>
                </a:ext>
              </a:extLst>
            </p:cNvPr>
            <p:cNvSpPr/>
            <p:nvPr/>
          </p:nvSpPr>
          <p:spPr>
            <a:xfrm>
              <a:off x="1181163" y="1288397"/>
              <a:ext cx="138999" cy="198181"/>
            </a:xfrm>
            <a:custGeom>
              <a:avLst/>
              <a:gdLst/>
              <a:ahLst/>
              <a:cxnLst/>
              <a:rect l="l" t="t" r="r" b="b"/>
              <a:pathLst>
                <a:path w="4688" h="6684" extrusionOk="0">
                  <a:moveTo>
                    <a:pt x="1616" y="1"/>
                  </a:moveTo>
                  <a:cubicBezTo>
                    <a:pt x="2439" y="1141"/>
                    <a:pt x="3199" y="2471"/>
                    <a:pt x="3199" y="3294"/>
                  </a:cubicBezTo>
                  <a:cubicBezTo>
                    <a:pt x="3199" y="4498"/>
                    <a:pt x="1014" y="5575"/>
                    <a:pt x="286" y="5860"/>
                  </a:cubicBezTo>
                  <a:cubicBezTo>
                    <a:pt x="159" y="5891"/>
                    <a:pt x="64" y="5955"/>
                    <a:pt x="1" y="6050"/>
                  </a:cubicBezTo>
                  <a:lnTo>
                    <a:pt x="1" y="6683"/>
                  </a:lnTo>
                  <a:lnTo>
                    <a:pt x="2028" y="6683"/>
                  </a:lnTo>
                  <a:cubicBezTo>
                    <a:pt x="3168" y="6050"/>
                    <a:pt x="4688" y="4910"/>
                    <a:pt x="4688" y="3294"/>
                  </a:cubicBezTo>
                  <a:cubicBezTo>
                    <a:pt x="4688" y="3041"/>
                    <a:pt x="4656" y="2788"/>
                    <a:pt x="4593" y="2534"/>
                  </a:cubicBezTo>
                  <a:cubicBezTo>
                    <a:pt x="3706" y="1584"/>
                    <a:pt x="2724" y="698"/>
                    <a:pt x="1616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2;p17">
              <a:extLst>
                <a:ext uri="{FF2B5EF4-FFF2-40B4-BE49-F238E27FC236}">
                  <a16:creationId xmlns:a16="http://schemas.microsoft.com/office/drawing/2014/main" id="{8A2302D2-5105-479E-ACB8-126FC89B968C}"/>
                </a:ext>
              </a:extLst>
            </p:cNvPr>
            <p:cNvSpPr/>
            <p:nvPr/>
          </p:nvSpPr>
          <p:spPr>
            <a:xfrm>
              <a:off x="1142677" y="1455890"/>
              <a:ext cx="61998" cy="67454"/>
            </a:xfrm>
            <a:custGeom>
              <a:avLst/>
              <a:gdLst/>
              <a:ahLst/>
              <a:cxnLst/>
              <a:rect l="l" t="t" r="r" b="b"/>
              <a:pathLst>
                <a:path w="2091" h="2275" extrusionOk="0">
                  <a:moveTo>
                    <a:pt x="965" y="1"/>
                  </a:moveTo>
                  <a:cubicBezTo>
                    <a:pt x="617" y="1"/>
                    <a:pt x="299" y="233"/>
                    <a:pt x="190" y="559"/>
                  </a:cubicBezTo>
                  <a:lnTo>
                    <a:pt x="95" y="939"/>
                  </a:lnTo>
                  <a:cubicBezTo>
                    <a:pt x="0" y="1224"/>
                    <a:pt x="95" y="1541"/>
                    <a:pt x="317" y="1762"/>
                  </a:cubicBezTo>
                  <a:lnTo>
                    <a:pt x="665" y="2079"/>
                  </a:lnTo>
                  <a:cubicBezTo>
                    <a:pt x="811" y="2210"/>
                    <a:pt x="997" y="2274"/>
                    <a:pt x="1184" y="2274"/>
                  </a:cubicBezTo>
                  <a:cubicBezTo>
                    <a:pt x="1402" y="2274"/>
                    <a:pt x="1620" y="2187"/>
                    <a:pt x="1774" y="2016"/>
                  </a:cubicBezTo>
                  <a:lnTo>
                    <a:pt x="2091" y="1604"/>
                  </a:lnTo>
                  <a:lnTo>
                    <a:pt x="1647" y="147"/>
                  </a:lnTo>
                  <a:lnTo>
                    <a:pt x="1140" y="21"/>
                  </a:lnTo>
                  <a:cubicBezTo>
                    <a:pt x="1082" y="7"/>
                    <a:pt x="1023" y="1"/>
                    <a:pt x="965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3;p17">
              <a:extLst>
                <a:ext uri="{FF2B5EF4-FFF2-40B4-BE49-F238E27FC236}">
                  <a16:creationId xmlns:a16="http://schemas.microsoft.com/office/drawing/2014/main" id="{67EEF9A7-5D08-4257-AE20-CFE0EF6C8679}"/>
                </a:ext>
              </a:extLst>
            </p:cNvPr>
            <p:cNvSpPr/>
            <p:nvPr/>
          </p:nvSpPr>
          <p:spPr>
            <a:xfrm>
              <a:off x="794319" y="1697804"/>
              <a:ext cx="372789" cy="44149"/>
            </a:xfrm>
            <a:custGeom>
              <a:avLst/>
              <a:gdLst/>
              <a:ahLst/>
              <a:cxnLst/>
              <a:rect l="l" t="t" r="r" b="b"/>
              <a:pathLst>
                <a:path w="12573" h="1489" extrusionOk="0">
                  <a:moveTo>
                    <a:pt x="760" y="1"/>
                  </a:moveTo>
                  <a:cubicBezTo>
                    <a:pt x="348" y="1"/>
                    <a:pt x="0" y="317"/>
                    <a:pt x="0" y="729"/>
                  </a:cubicBezTo>
                  <a:cubicBezTo>
                    <a:pt x="0" y="1141"/>
                    <a:pt x="348" y="1489"/>
                    <a:pt x="760" y="1489"/>
                  </a:cubicBezTo>
                  <a:lnTo>
                    <a:pt x="11844" y="1489"/>
                  </a:lnTo>
                  <a:cubicBezTo>
                    <a:pt x="12034" y="1489"/>
                    <a:pt x="12224" y="1394"/>
                    <a:pt x="12351" y="1267"/>
                  </a:cubicBezTo>
                  <a:cubicBezTo>
                    <a:pt x="12509" y="1141"/>
                    <a:pt x="12573" y="951"/>
                    <a:pt x="12573" y="729"/>
                  </a:cubicBezTo>
                  <a:cubicBezTo>
                    <a:pt x="12573" y="317"/>
                    <a:pt x="12256" y="1"/>
                    <a:pt x="11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4;p17">
              <a:extLst>
                <a:ext uri="{FF2B5EF4-FFF2-40B4-BE49-F238E27FC236}">
                  <a16:creationId xmlns:a16="http://schemas.microsoft.com/office/drawing/2014/main" id="{40FCB613-1924-4C85-A064-BD98210659C6}"/>
                </a:ext>
              </a:extLst>
            </p:cNvPr>
            <p:cNvSpPr/>
            <p:nvPr/>
          </p:nvSpPr>
          <p:spPr>
            <a:xfrm>
              <a:off x="790554" y="1693119"/>
              <a:ext cx="381269" cy="53548"/>
            </a:xfrm>
            <a:custGeom>
              <a:avLst/>
              <a:gdLst/>
              <a:ahLst/>
              <a:cxnLst/>
              <a:rect l="l" t="t" r="r" b="b"/>
              <a:pathLst>
                <a:path w="12859" h="1806" extrusionOk="0">
                  <a:moveTo>
                    <a:pt x="11940" y="285"/>
                  </a:moveTo>
                  <a:cubicBezTo>
                    <a:pt x="12288" y="285"/>
                    <a:pt x="12541" y="570"/>
                    <a:pt x="12541" y="887"/>
                  </a:cubicBezTo>
                  <a:cubicBezTo>
                    <a:pt x="12541" y="1045"/>
                    <a:pt x="12510" y="1204"/>
                    <a:pt x="12383" y="1330"/>
                  </a:cubicBezTo>
                  <a:cubicBezTo>
                    <a:pt x="12256" y="1425"/>
                    <a:pt x="12130" y="1489"/>
                    <a:pt x="11971" y="1489"/>
                  </a:cubicBezTo>
                  <a:lnTo>
                    <a:pt x="887" y="1489"/>
                  </a:lnTo>
                  <a:cubicBezTo>
                    <a:pt x="539" y="1489"/>
                    <a:pt x="285" y="1235"/>
                    <a:pt x="285" y="887"/>
                  </a:cubicBezTo>
                  <a:cubicBezTo>
                    <a:pt x="285" y="570"/>
                    <a:pt x="539" y="285"/>
                    <a:pt x="887" y="285"/>
                  </a:cubicBezTo>
                  <a:close/>
                  <a:moveTo>
                    <a:pt x="887" y="0"/>
                  </a:moveTo>
                  <a:cubicBezTo>
                    <a:pt x="380" y="0"/>
                    <a:pt x="0" y="412"/>
                    <a:pt x="0" y="887"/>
                  </a:cubicBezTo>
                  <a:cubicBezTo>
                    <a:pt x="0" y="1394"/>
                    <a:pt x="380" y="1805"/>
                    <a:pt x="887" y="1805"/>
                  </a:cubicBezTo>
                  <a:lnTo>
                    <a:pt x="11971" y="1805"/>
                  </a:lnTo>
                  <a:cubicBezTo>
                    <a:pt x="12193" y="1805"/>
                    <a:pt x="12415" y="1710"/>
                    <a:pt x="12573" y="1520"/>
                  </a:cubicBezTo>
                  <a:cubicBezTo>
                    <a:pt x="12763" y="1362"/>
                    <a:pt x="12858" y="1140"/>
                    <a:pt x="12858" y="887"/>
                  </a:cubicBezTo>
                  <a:cubicBezTo>
                    <a:pt x="12858" y="412"/>
                    <a:pt x="12446" y="0"/>
                    <a:pt x="1197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75;p17">
              <a:extLst>
                <a:ext uri="{FF2B5EF4-FFF2-40B4-BE49-F238E27FC236}">
                  <a16:creationId xmlns:a16="http://schemas.microsoft.com/office/drawing/2014/main" id="{05AFA9A8-5ECD-43B0-A423-3B923F9C9331}"/>
                </a:ext>
              </a:extLst>
            </p:cNvPr>
            <p:cNvSpPr/>
            <p:nvPr/>
          </p:nvSpPr>
          <p:spPr>
            <a:xfrm>
              <a:off x="1197144" y="1951341"/>
              <a:ext cx="90166" cy="56365"/>
            </a:xfrm>
            <a:custGeom>
              <a:avLst/>
              <a:gdLst/>
              <a:ahLst/>
              <a:cxnLst/>
              <a:rect l="l" t="t" r="r" b="b"/>
              <a:pathLst>
                <a:path w="3041" h="1901" extrusionOk="0">
                  <a:moveTo>
                    <a:pt x="3040" y="0"/>
                  </a:moveTo>
                  <a:cubicBezTo>
                    <a:pt x="3040" y="0"/>
                    <a:pt x="0" y="950"/>
                    <a:pt x="0" y="1900"/>
                  </a:cubicBezTo>
                  <a:lnTo>
                    <a:pt x="2945" y="1900"/>
                  </a:lnTo>
                  <a:cubicBezTo>
                    <a:pt x="2977" y="1869"/>
                    <a:pt x="3009" y="1869"/>
                    <a:pt x="3040" y="1837"/>
                  </a:cubicBezTo>
                  <a:lnTo>
                    <a:pt x="3040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76;p17">
              <a:extLst>
                <a:ext uri="{FF2B5EF4-FFF2-40B4-BE49-F238E27FC236}">
                  <a16:creationId xmlns:a16="http://schemas.microsoft.com/office/drawing/2014/main" id="{E5CB50C9-5C54-4081-8E48-5589DCAFF9F0}"/>
                </a:ext>
              </a:extLst>
            </p:cNvPr>
            <p:cNvSpPr/>
            <p:nvPr/>
          </p:nvSpPr>
          <p:spPr>
            <a:xfrm>
              <a:off x="1271329" y="1994512"/>
              <a:ext cx="27248" cy="12245"/>
            </a:xfrm>
            <a:custGeom>
              <a:avLst/>
              <a:gdLst/>
              <a:ahLst/>
              <a:cxnLst/>
              <a:rect l="l" t="t" r="r" b="b"/>
              <a:pathLst>
                <a:path w="919" h="413" extrusionOk="0">
                  <a:moveTo>
                    <a:pt x="0" y="1"/>
                  </a:moveTo>
                  <a:lnTo>
                    <a:pt x="0" y="413"/>
                  </a:lnTo>
                  <a:lnTo>
                    <a:pt x="507" y="413"/>
                  </a:lnTo>
                  <a:cubicBezTo>
                    <a:pt x="633" y="286"/>
                    <a:pt x="792" y="159"/>
                    <a:pt x="91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" name="Google Shape;796;p17">
            <a:extLst>
              <a:ext uri="{FF2B5EF4-FFF2-40B4-BE49-F238E27FC236}">
                <a16:creationId xmlns:a16="http://schemas.microsoft.com/office/drawing/2014/main" id="{EC5E9052-5469-4D64-BBC1-7648804E45BD}"/>
              </a:ext>
            </a:extLst>
          </p:cNvPr>
          <p:cNvGrpSpPr/>
          <p:nvPr/>
        </p:nvGrpSpPr>
        <p:grpSpPr>
          <a:xfrm>
            <a:off x="7713368" y="1250414"/>
            <a:ext cx="1039499" cy="915384"/>
            <a:chOff x="457199" y="3820181"/>
            <a:chExt cx="1039499" cy="915384"/>
          </a:xfrm>
        </p:grpSpPr>
        <p:sp>
          <p:nvSpPr>
            <p:cNvPr id="180" name="Google Shape;797;p17">
              <a:extLst>
                <a:ext uri="{FF2B5EF4-FFF2-40B4-BE49-F238E27FC236}">
                  <a16:creationId xmlns:a16="http://schemas.microsoft.com/office/drawing/2014/main" id="{4BE2EB01-6F6D-4BD0-9743-0943EA032A08}"/>
                </a:ext>
              </a:extLst>
            </p:cNvPr>
            <p:cNvSpPr/>
            <p:nvPr/>
          </p:nvSpPr>
          <p:spPr>
            <a:xfrm>
              <a:off x="457199" y="3820181"/>
              <a:ext cx="1039499" cy="915384"/>
            </a:xfrm>
            <a:custGeom>
              <a:avLst/>
              <a:gdLst/>
              <a:ahLst/>
              <a:cxnLst/>
              <a:rect l="l" t="t" r="r" b="b"/>
              <a:pathLst>
                <a:path w="35059" h="30873" extrusionOk="0">
                  <a:moveTo>
                    <a:pt x="17540" y="1"/>
                  </a:moveTo>
                  <a:cubicBezTo>
                    <a:pt x="15533" y="1"/>
                    <a:pt x="13493" y="394"/>
                    <a:pt x="11528" y="1226"/>
                  </a:cubicBezTo>
                  <a:cubicBezTo>
                    <a:pt x="3675" y="4520"/>
                    <a:pt x="1" y="13577"/>
                    <a:pt x="3326" y="21431"/>
                  </a:cubicBezTo>
                  <a:cubicBezTo>
                    <a:pt x="5801" y="27331"/>
                    <a:pt x="11528" y="30872"/>
                    <a:pt x="17554" y="30872"/>
                  </a:cubicBezTo>
                  <a:cubicBezTo>
                    <a:pt x="19549" y="30872"/>
                    <a:pt x="21577" y="30484"/>
                    <a:pt x="23531" y="29665"/>
                  </a:cubicBezTo>
                  <a:cubicBezTo>
                    <a:pt x="31385" y="26340"/>
                    <a:pt x="35059" y="17282"/>
                    <a:pt x="31765" y="9429"/>
                  </a:cubicBezTo>
                  <a:cubicBezTo>
                    <a:pt x="29272" y="3539"/>
                    <a:pt x="23555" y="1"/>
                    <a:pt x="17540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798;p17">
              <a:extLst>
                <a:ext uri="{FF2B5EF4-FFF2-40B4-BE49-F238E27FC236}">
                  <a16:creationId xmlns:a16="http://schemas.microsoft.com/office/drawing/2014/main" id="{8DC8DE4F-1644-4CCA-B0CB-79BCD1255766}"/>
                </a:ext>
              </a:extLst>
            </p:cNvPr>
            <p:cNvSpPr/>
            <p:nvPr/>
          </p:nvSpPr>
          <p:spPr>
            <a:xfrm>
              <a:off x="773653" y="4375792"/>
              <a:ext cx="407539" cy="359654"/>
            </a:xfrm>
            <a:custGeom>
              <a:avLst/>
              <a:gdLst/>
              <a:ahLst/>
              <a:cxnLst/>
              <a:rect l="l" t="t" r="r" b="b"/>
              <a:pathLst>
                <a:path w="13745" h="12130" extrusionOk="0">
                  <a:moveTo>
                    <a:pt x="3832" y="0"/>
                  </a:moveTo>
                  <a:cubicBezTo>
                    <a:pt x="2692" y="0"/>
                    <a:pt x="1616" y="317"/>
                    <a:pt x="0" y="887"/>
                  </a:cubicBezTo>
                  <a:lnTo>
                    <a:pt x="0" y="10514"/>
                  </a:lnTo>
                  <a:cubicBezTo>
                    <a:pt x="2059" y="11528"/>
                    <a:pt x="4402" y="12129"/>
                    <a:pt x="6841" y="12129"/>
                  </a:cubicBezTo>
                  <a:cubicBezTo>
                    <a:pt x="9343" y="12129"/>
                    <a:pt x="11655" y="11528"/>
                    <a:pt x="13745" y="10514"/>
                  </a:cubicBezTo>
                  <a:lnTo>
                    <a:pt x="13745" y="919"/>
                  </a:lnTo>
                  <a:cubicBezTo>
                    <a:pt x="12130" y="349"/>
                    <a:pt x="11021" y="0"/>
                    <a:pt x="98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799;p17">
              <a:extLst>
                <a:ext uri="{FF2B5EF4-FFF2-40B4-BE49-F238E27FC236}">
                  <a16:creationId xmlns:a16="http://schemas.microsoft.com/office/drawing/2014/main" id="{A2820F79-56A6-4C29-8114-C8F9EFFB6D7D}"/>
                </a:ext>
              </a:extLst>
            </p:cNvPr>
            <p:cNvSpPr/>
            <p:nvPr/>
          </p:nvSpPr>
          <p:spPr>
            <a:xfrm>
              <a:off x="913572" y="4263092"/>
              <a:ext cx="117384" cy="190650"/>
            </a:xfrm>
            <a:custGeom>
              <a:avLst/>
              <a:gdLst/>
              <a:ahLst/>
              <a:cxnLst/>
              <a:rect l="l" t="t" r="r" b="b"/>
              <a:pathLst>
                <a:path w="3959" h="6430" extrusionOk="0">
                  <a:moveTo>
                    <a:pt x="0" y="1"/>
                  </a:moveTo>
                  <a:lnTo>
                    <a:pt x="0" y="4435"/>
                  </a:lnTo>
                  <a:cubicBezTo>
                    <a:pt x="0" y="5543"/>
                    <a:pt x="887" y="6430"/>
                    <a:pt x="1964" y="6430"/>
                  </a:cubicBezTo>
                  <a:cubicBezTo>
                    <a:pt x="3072" y="6430"/>
                    <a:pt x="3959" y="5543"/>
                    <a:pt x="3959" y="4435"/>
                  </a:cubicBezTo>
                  <a:lnTo>
                    <a:pt x="3959" y="1"/>
                  </a:lnTo>
                  <a:close/>
                </a:path>
              </a:pathLst>
            </a:custGeom>
            <a:solidFill>
              <a:srgbClr val="EA84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00;p17">
              <a:extLst>
                <a:ext uri="{FF2B5EF4-FFF2-40B4-BE49-F238E27FC236}">
                  <a16:creationId xmlns:a16="http://schemas.microsoft.com/office/drawing/2014/main" id="{B1CA5086-75B0-483A-AEFF-E99465BC9553}"/>
                </a:ext>
              </a:extLst>
            </p:cNvPr>
            <p:cNvSpPr/>
            <p:nvPr/>
          </p:nvSpPr>
          <p:spPr>
            <a:xfrm>
              <a:off x="863789" y="4076238"/>
              <a:ext cx="246984" cy="290185"/>
            </a:xfrm>
            <a:custGeom>
              <a:avLst/>
              <a:gdLst/>
              <a:ahLst/>
              <a:cxnLst/>
              <a:rect l="l" t="t" r="r" b="b"/>
              <a:pathLst>
                <a:path w="8330" h="9787" extrusionOk="0">
                  <a:moveTo>
                    <a:pt x="8298" y="1"/>
                  </a:moveTo>
                  <a:lnTo>
                    <a:pt x="1" y="32"/>
                  </a:lnTo>
                  <a:lnTo>
                    <a:pt x="32" y="5670"/>
                  </a:lnTo>
                  <a:cubicBezTo>
                    <a:pt x="32" y="7950"/>
                    <a:pt x="1901" y="9786"/>
                    <a:pt x="4181" y="9786"/>
                  </a:cubicBezTo>
                  <a:cubicBezTo>
                    <a:pt x="6493" y="9786"/>
                    <a:pt x="8330" y="7918"/>
                    <a:pt x="8330" y="5638"/>
                  </a:cubicBezTo>
                  <a:lnTo>
                    <a:pt x="8298" y="1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01;p17">
              <a:extLst>
                <a:ext uri="{FF2B5EF4-FFF2-40B4-BE49-F238E27FC236}">
                  <a16:creationId xmlns:a16="http://schemas.microsoft.com/office/drawing/2014/main" id="{A7D11FC0-D90A-4A7C-A8EE-C1303281A797}"/>
                </a:ext>
              </a:extLst>
            </p:cNvPr>
            <p:cNvSpPr/>
            <p:nvPr/>
          </p:nvSpPr>
          <p:spPr>
            <a:xfrm>
              <a:off x="832805" y="3978601"/>
              <a:ext cx="274203" cy="205652"/>
            </a:xfrm>
            <a:custGeom>
              <a:avLst/>
              <a:gdLst/>
              <a:ahLst/>
              <a:cxnLst/>
              <a:rect l="l" t="t" r="r" b="b"/>
              <a:pathLst>
                <a:path w="9248" h="6936" extrusionOk="0">
                  <a:moveTo>
                    <a:pt x="3864" y="0"/>
                  </a:moveTo>
                  <a:cubicBezTo>
                    <a:pt x="1742" y="32"/>
                    <a:pt x="1" y="1774"/>
                    <a:pt x="32" y="3896"/>
                  </a:cubicBezTo>
                  <a:lnTo>
                    <a:pt x="64" y="6936"/>
                  </a:lnTo>
                  <a:lnTo>
                    <a:pt x="1457" y="6936"/>
                  </a:lnTo>
                  <a:lnTo>
                    <a:pt x="1457" y="4941"/>
                  </a:lnTo>
                  <a:cubicBezTo>
                    <a:pt x="1457" y="4307"/>
                    <a:pt x="1964" y="3801"/>
                    <a:pt x="2566" y="3801"/>
                  </a:cubicBezTo>
                  <a:lnTo>
                    <a:pt x="8551" y="3769"/>
                  </a:lnTo>
                  <a:cubicBezTo>
                    <a:pt x="8963" y="3769"/>
                    <a:pt x="9248" y="3452"/>
                    <a:pt x="9248" y="3072"/>
                  </a:cubicBezTo>
                  <a:cubicBezTo>
                    <a:pt x="9216" y="2692"/>
                    <a:pt x="8900" y="2407"/>
                    <a:pt x="8520" y="2407"/>
                  </a:cubicBezTo>
                  <a:lnTo>
                    <a:pt x="4814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802;p17">
              <a:extLst>
                <a:ext uri="{FF2B5EF4-FFF2-40B4-BE49-F238E27FC236}">
                  <a16:creationId xmlns:a16="http://schemas.microsoft.com/office/drawing/2014/main" id="{3BE7D821-92CF-483C-BD62-989AA84AC1EE}"/>
                </a:ext>
              </a:extLst>
            </p:cNvPr>
            <p:cNvSpPr/>
            <p:nvPr/>
          </p:nvSpPr>
          <p:spPr>
            <a:xfrm>
              <a:off x="819670" y="4150422"/>
              <a:ext cx="92034" cy="92063"/>
            </a:xfrm>
            <a:custGeom>
              <a:avLst/>
              <a:gdLst/>
              <a:ahLst/>
              <a:cxnLst/>
              <a:rect l="l" t="t" r="r" b="b"/>
              <a:pathLst>
                <a:path w="3104" h="3105" extrusionOk="0">
                  <a:moveTo>
                    <a:pt x="1552" y="1"/>
                  </a:moveTo>
                  <a:cubicBezTo>
                    <a:pt x="697" y="1"/>
                    <a:pt x="0" y="697"/>
                    <a:pt x="0" y="1552"/>
                  </a:cubicBezTo>
                  <a:cubicBezTo>
                    <a:pt x="0" y="2407"/>
                    <a:pt x="697" y="3104"/>
                    <a:pt x="1552" y="3104"/>
                  </a:cubicBezTo>
                  <a:cubicBezTo>
                    <a:pt x="2407" y="3073"/>
                    <a:pt x="3104" y="2407"/>
                    <a:pt x="3072" y="1552"/>
                  </a:cubicBezTo>
                  <a:cubicBezTo>
                    <a:pt x="3072" y="697"/>
                    <a:pt x="2375" y="1"/>
                    <a:pt x="1552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803;p17">
              <a:extLst>
                <a:ext uri="{FF2B5EF4-FFF2-40B4-BE49-F238E27FC236}">
                  <a16:creationId xmlns:a16="http://schemas.microsoft.com/office/drawing/2014/main" id="{BC899FE8-1EE3-4F10-8C45-A5C37786AB18}"/>
                </a:ext>
              </a:extLst>
            </p:cNvPr>
            <p:cNvSpPr/>
            <p:nvPr/>
          </p:nvSpPr>
          <p:spPr>
            <a:xfrm>
              <a:off x="833754" y="4164506"/>
              <a:ext cx="36647" cy="62947"/>
            </a:xfrm>
            <a:custGeom>
              <a:avLst/>
              <a:gdLst/>
              <a:ahLst/>
              <a:cxnLst/>
              <a:rect l="l" t="t" r="r" b="b"/>
              <a:pathLst>
                <a:path w="1236" h="2123" extrusionOk="0">
                  <a:moveTo>
                    <a:pt x="1077" y="1"/>
                  </a:moveTo>
                  <a:cubicBezTo>
                    <a:pt x="792" y="1"/>
                    <a:pt x="507" y="127"/>
                    <a:pt x="317" y="317"/>
                  </a:cubicBezTo>
                  <a:cubicBezTo>
                    <a:pt x="127" y="507"/>
                    <a:pt x="0" y="792"/>
                    <a:pt x="0" y="1077"/>
                  </a:cubicBezTo>
                  <a:cubicBezTo>
                    <a:pt x="0" y="1362"/>
                    <a:pt x="127" y="1616"/>
                    <a:pt x="317" y="1837"/>
                  </a:cubicBezTo>
                  <a:cubicBezTo>
                    <a:pt x="507" y="2027"/>
                    <a:pt x="792" y="2122"/>
                    <a:pt x="1077" y="2122"/>
                  </a:cubicBezTo>
                  <a:cubicBezTo>
                    <a:pt x="1140" y="2122"/>
                    <a:pt x="1235" y="2059"/>
                    <a:pt x="1235" y="1996"/>
                  </a:cubicBezTo>
                  <a:cubicBezTo>
                    <a:pt x="1235" y="1901"/>
                    <a:pt x="1172" y="1837"/>
                    <a:pt x="1077" y="1837"/>
                  </a:cubicBezTo>
                  <a:cubicBezTo>
                    <a:pt x="855" y="1837"/>
                    <a:pt x="665" y="1774"/>
                    <a:pt x="539" y="1616"/>
                  </a:cubicBezTo>
                  <a:cubicBezTo>
                    <a:pt x="380" y="1457"/>
                    <a:pt x="317" y="1267"/>
                    <a:pt x="317" y="1077"/>
                  </a:cubicBezTo>
                  <a:cubicBezTo>
                    <a:pt x="317" y="887"/>
                    <a:pt x="380" y="666"/>
                    <a:pt x="539" y="539"/>
                  </a:cubicBezTo>
                  <a:cubicBezTo>
                    <a:pt x="665" y="381"/>
                    <a:pt x="855" y="317"/>
                    <a:pt x="1077" y="317"/>
                  </a:cubicBezTo>
                  <a:cubicBezTo>
                    <a:pt x="1140" y="317"/>
                    <a:pt x="1235" y="254"/>
                    <a:pt x="1235" y="159"/>
                  </a:cubicBezTo>
                  <a:cubicBezTo>
                    <a:pt x="1204" y="64"/>
                    <a:pt x="1140" y="1"/>
                    <a:pt x="1077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04;p17">
              <a:extLst>
                <a:ext uri="{FF2B5EF4-FFF2-40B4-BE49-F238E27FC236}">
                  <a16:creationId xmlns:a16="http://schemas.microsoft.com/office/drawing/2014/main" id="{21A2820A-39E1-467B-B7C4-47DA9050EAB2}"/>
                </a:ext>
              </a:extLst>
            </p:cNvPr>
            <p:cNvSpPr/>
            <p:nvPr/>
          </p:nvSpPr>
          <p:spPr>
            <a:xfrm>
              <a:off x="903224" y="3977652"/>
              <a:ext cx="277969" cy="114597"/>
            </a:xfrm>
            <a:custGeom>
              <a:avLst/>
              <a:gdLst/>
              <a:ahLst/>
              <a:cxnLst/>
              <a:rect l="l" t="t" r="r" b="b"/>
              <a:pathLst>
                <a:path w="9375" h="3865" extrusionOk="0">
                  <a:moveTo>
                    <a:pt x="9375" y="1"/>
                  </a:moveTo>
                  <a:lnTo>
                    <a:pt x="2186" y="32"/>
                  </a:lnTo>
                  <a:cubicBezTo>
                    <a:pt x="982" y="64"/>
                    <a:pt x="1" y="1046"/>
                    <a:pt x="1" y="2281"/>
                  </a:cubicBezTo>
                  <a:lnTo>
                    <a:pt x="1" y="3864"/>
                  </a:lnTo>
                  <a:lnTo>
                    <a:pt x="6176" y="3801"/>
                  </a:lnTo>
                  <a:cubicBezTo>
                    <a:pt x="7950" y="3801"/>
                    <a:pt x="9375" y="2344"/>
                    <a:pt x="9375" y="571"/>
                  </a:cubicBezTo>
                  <a:lnTo>
                    <a:pt x="9375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05;p17">
              <a:extLst>
                <a:ext uri="{FF2B5EF4-FFF2-40B4-BE49-F238E27FC236}">
                  <a16:creationId xmlns:a16="http://schemas.microsoft.com/office/drawing/2014/main" id="{B53ADF8C-C79C-4A9E-93B1-C2911E9BBEF7}"/>
                </a:ext>
              </a:extLst>
            </p:cNvPr>
            <p:cNvSpPr/>
            <p:nvPr/>
          </p:nvSpPr>
          <p:spPr>
            <a:xfrm>
              <a:off x="924839" y="3906284"/>
              <a:ext cx="223502" cy="157797"/>
            </a:xfrm>
            <a:custGeom>
              <a:avLst/>
              <a:gdLst/>
              <a:ahLst/>
              <a:cxnLst/>
              <a:rect l="l" t="t" r="r" b="b"/>
              <a:pathLst>
                <a:path w="7538" h="5322" extrusionOk="0">
                  <a:moveTo>
                    <a:pt x="6936" y="1"/>
                  </a:moveTo>
                  <a:lnTo>
                    <a:pt x="1140" y="2344"/>
                  </a:lnTo>
                  <a:cubicBezTo>
                    <a:pt x="380" y="2661"/>
                    <a:pt x="0" y="3548"/>
                    <a:pt x="317" y="4308"/>
                  </a:cubicBezTo>
                  <a:lnTo>
                    <a:pt x="729" y="5321"/>
                  </a:lnTo>
                  <a:lnTo>
                    <a:pt x="5891" y="3263"/>
                  </a:lnTo>
                  <a:cubicBezTo>
                    <a:pt x="6999" y="2788"/>
                    <a:pt x="7537" y="1489"/>
                    <a:pt x="7094" y="349"/>
                  </a:cubicBezTo>
                  <a:lnTo>
                    <a:pt x="693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06;p17">
              <a:extLst>
                <a:ext uri="{FF2B5EF4-FFF2-40B4-BE49-F238E27FC236}">
                  <a16:creationId xmlns:a16="http://schemas.microsoft.com/office/drawing/2014/main" id="{0A4976C0-5DFB-4FD6-9A67-F84F336E09F0}"/>
                </a:ext>
              </a:extLst>
            </p:cNvPr>
            <p:cNvSpPr/>
            <p:nvPr/>
          </p:nvSpPr>
          <p:spPr>
            <a:xfrm>
              <a:off x="981174" y="4159821"/>
              <a:ext cx="31014" cy="96748"/>
            </a:xfrm>
            <a:custGeom>
              <a:avLst/>
              <a:gdLst/>
              <a:ahLst/>
              <a:cxnLst/>
              <a:rect l="l" t="t" r="r" b="b"/>
              <a:pathLst>
                <a:path w="1046" h="3263" extrusionOk="0">
                  <a:moveTo>
                    <a:pt x="729" y="0"/>
                  </a:moveTo>
                  <a:cubicBezTo>
                    <a:pt x="634" y="0"/>
                    <a:pt x="570" y="64"/>
                    <a:pt x="602" y="159"/>
                  </a:cubicBezTo>
                  <a:lnTo>
                    <a:pt x="729" y="2629"/>
                  </a:lnTo>
                  <a:lnTo>
                    <a:pt x="95" y="2977"/>
                  </a:lnTo>
                  <a:cubicBezTo>
                    <a:pt x="32" y="3009"/>
                    <a:pt x="0" y="3104"/>
                    <a:pt x="32" y="3167"/>
                  </a:cubicBezTo>
                  <a:cubicBezTo>
                    <a:pt x="64" y="3231"/>
                    <a:pt x="127" y="3262"/>
                    <a:pt x="159" y="3262"/>
                  </a:cubicBezTo>
                  <a:cubicBezTo>
                    <a:pt x="190" y="3262"/>
                    <a:pt x="222" y="3262"/>
                    <a:pt x="254" y="3231"/>
                  </a:cubicBezTo>
                  <a:lnTo>
                    <a:pt x="950" y="2819"/>
                  </a:lnTo>
                  <a:cubicBezTo>
                    <a:pt x="1014" y="2787"/>
                    <a:pt x="1045" y="2756"/>
                    <a:pt x="1045" y="2692"/>
                  </a:cubicBezTo>
                  <a:lnTo>
                    <a:pt x="887" y="127"/>
                  </a:lnTo>
                  <a:cubicBezTo>
                    <a:pt x="887" y="64"/>
                    <a:pt x="824" y="0"/>
                    <a:pt x="72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07;p17">
              <a:extLst>
                <a:ext uri="{FF2B5EF4-FFF2-40B4-BE49-F238E27FC236}">
                  <a16:creationId xmlns:a16="http://schemas.microsoft.com/office/drawing/2014/main" id="{8CE1DD18-66DF-4F8C-ABDE-64B84E016335}"/>
                </a:ext>
              </a:extLst>
            </p:cNvPr>
            <p:cNvSpPr/>
            <p:nvPr/>
          </p:nvSpPr>
          <p:spPr>
            <a:xfrm>
              <a:off x="536097" y="4022334"/>
              <a:ext cx="359654" cy="441755"/>
            </a:xfrm>
            <a:custGeom>
              <a:avLst/>
              <a:gdLst/>
              <a:ahLst/>
              <a:cxnLst/>
              <a:rect l="l" t="t" r="r" b="b"/>
              <a:pathLst>
                <a:path w="12130" h="14899" extrusionOk="0">
                  <a:moveTo>
                    <a:pt x="11275" y="1"/>
                  </a:moveTo>
                  <a:cubicBezTo>
                    <a:pt x="11219" y="1"/>
                    <a:pt x="11151" y="23"/>
                    <a:pt x="11084" y="45"/>
                  </a:cubicBezTo>
                  <a:cubicBezTo>
                    <a:pt x="10483" y="425"/>
                    <a:pt x="9944" y="837"/>
                    <a:pt x="9406" y="1344"/>
                  </a:cubicBezTo>
                  <a:lnTo>
                    <a:pt x="9374" y="1375"/>
                  </a:lnTo>
                  <a:cubicBezTo>
                    <a:pt x="9311" y="1439"/>
                    <a:pt x="9247" y="1502"/>
                    <a:pt x="9184" y="1534"/>
                  </a:cubicBezTo>
                  <a:cubicBezTo>
                    <a:pt x="9184" y="1565"/>
                    <a:pt x="9152" y="1565"/>
                    <a:pt x="9152" y="1597"/>
                  </a:cubicBezTo>
                  <a:lnTo>
                    <a:pt x="9121" y="1629"/>
                  </a:lnTo>
                  <a:cubicBezTo>
                    <a:pt x="8931" y="1787"/>
                    <a:pt x="8772" y="1977"/>
                    <a:pt x="8582" y="2199"/>
                  </a:cubicBezTo>
                  <a:cubicBezTo>
                    <a:pt x="8709" y="1945"/>
                    <a:pt x="8804" y="1724"/>
                    <a:pt x="8931" y="1502"/>
                  </a:cubicBezTo>
                  <a:cubicBezTo>
                    <a:pt x="9026" y="1344"/>
                    <a:pt x="8994" y="1122"/>
                    <a:pt x="8867" y="1027"/>
                  </a:cubicBezTo>
                  <a:cubicBezTo>
                    <a:pt x="8836" y="964"/>
                    <a:pt x="8772" y="964"/>
                    <a:pt x="8709" y="964"/>
                  </a:cubicBezTo>
                  <a:cubicBezTo>
                    <a:pt x="8614" y="995"/>
                    <a:pt x="8519" y="1059"/>
                    <a:pt x="8456" y="1185"/>
                  </a:cubicBezTo>
                  <a:cubicBezTo>
                    <a:pt x="7981" y="2040"/>
                    <a:pt x="7632" y="2959"/>
                    <a:pt x="7379" y="3909"/>
                  </a:cubicBezTo>
                  <a:lnTo>
                    <a:pt x="7221" y="3909"/>
                  </a:lnTo>
                  <a:cubicBezTo>
                    <a:pt x="7157" y="3909"/>
                    <a:pt x="5511" y="4067"/>
                    <a:pt x="3832" y="4732"/>
                  </a:cubicBezTo>
                  <a:cubicBezTo>
                    <a:pt x="1362" y="5746"/>
                    <a:pt x="0" y="7519"/>
                    <a:pt x="0" y="9673"/>
                  </a:cubicBezTo>
                  <a:cubicBezTo>
                    <a:pt x="0" y="10654"/>
                    <a:pt x="380" y="11573"/>
                    <a:pt x="1109" y="12301"/>
                  </a:cubicBezTo>
                  <a:cubicBezTo>
                    <a:pt x="3610" y="14771"/>
                    <a:pt x="9944" y="14898"/>
                    <a:pt x="11148" y="14898"/>
                  </a:cubicBezTo>
                  <a:lnTo>
                    <a:pt x="11274" y="14898"/>
                  </a:lnTo>
                  <a:lnTo>
                    <a:pt x="11243" y="12080"/>
                  </a:lnTo>
                  <a:cubicBezTo>
                    <a:pt x="11167" y="12081"/>
                    <a:pt x="11090" y="12081"/>
                    <a:pt x="11011" y="12081"/>
                  </a:cubicBezTo>
                  <a:cubicBezTo>
                    <a:pt x="8537" y="12081"/>
                    <a:pt x="4393" y="11595"/>
                    <a:pt x="3104" y="10306"/>
                  </a:cubicBezTo>
                  <a:cubicBezTo>
                    <a:pt x="2850" y="10053"/>
                    <a:pt x="2819" y="9831"/>
                    <a:pt x="2819" y="9673"/>
                  </a:cubicBezTo>
                  <a:cubicBezTo>
                    <a:pt x="2819" y="8469"/>
                    <a:pt x="4149" y="7298"/>
                    <a:pt x="5099" y="6791"/>
                  </a:cubicBezTo>
                  <a:cubicBezTo>
                    <a:pt x="7664" y="5302"/>
                    <a:pt x="8804" y="6347"/>
                    <a:pt x="9913" y="4637"/>
                  </a:cubicBezTo>
                  <a:cubicBezTo>
                    <a:pt x="10134" y="4321"/>
                    <a:pt x="10356" y="4004"/>
                    <a:pt x="10578" y="3719"/>
                  </a:cubicBezTo>
                  <a:cubicBezTo>
                    <a:pt x="10989" y="3276"/>
                    <a:pt x="11401" y="2864"/>
                    <a:pt x="11844" y="2516"/>
                  </a:cubicBezTo>
                  <a:cubicBezTo>
                    <a:pt x="11971" y="2421"/>
                    <a:pt x="12003" y="2294"/>
                    <a:pt x="11939" y="2167"/>
                  </a:cubicBezTo>
                  <a:cubicBezTo>
                    <a:pt x="11908" y="2104"/>
                    <a:pt x="11844" y="2040"/>
                    <a:pt x="11781" y="2040"/>
                  </a:cubicBezTo>
                  <a:cubicBezTo>
                    <a:pt x="11686" y="2040"/>
                    <a:pt x="11623" y="2040"/>
                    <a:pt x="11591" y="2072"/>
                  </a:cubicBezTo>
                  <a:cubicBezTo>
                    <a:pt x="11211" y="2357"/>
                    <a:pt x="10863" y="2674"/>
                    <a:pt x="10546" y="3022"/>
                  </a:cubicBezTo>
                  <a:cubicBezTo>
                    <a:pt x="10514" y="3022"/>
                    <a:pt x="10514" y="2991"/>
                    <a:pt x="10483" y="2991"/>
                  </a:cubicBezTo>
                  <a:cubicBezTo>
                    <a:pt x="10926" y="2516"/>
                    <a:pt x="11433" y="2104"/>
                    <a:pt x="11939" y="1755"/>
                  </a:cubicBezTo>
                  <a:cubicBezTo>
                    <a:pt x="12066" y="1660"/>
                    <a:pt x="12129" y="1470"/>
                    <a:pt x="12034" y="1344"/>
                  </a:cubicBezTo>
                  <a:cubicBezTo>
                    <a:pt x="12003" y="1280"/>
                    <a:pt x="11939" y="1249"/>
                    <a:pt x="11876" y="1217"/>
                  </a:cubicBezTo>
                  <a:cubicBezTo>
                    <a:pt x="11848" y="1208"/>
                    <a:pt x="11823" y="1204"/>
                    <a:pt x="11800" y="1204"/>
                  </a:cubicBezTo>
                  <a:cubicBezTo>
                    <a:pt x="11744" y="1204"/>
                    <a:pt x="11699" y="1226"/>
                    <a:pt x="11654" y="1249"/>
                  </a:cubicBezTo>
                  <a:cubicBezTo>
                    <a:pt x="11116" y="1597"/>
                    <a:pt x="10609" y="2040"/>
                    <a:pt x="10134" y="2516"/>
                  </a:cubicBezTo>
                  <a:cubicBezTo>
                    <a:pt x="10134" y="2484"/>
                    <a:pt x="10103" y="2452"/>
                    <a:pt x="10103" y="2452"/>
                  </a:cubicBezTo>
                  <a:cubicBezTo>
                    <a:pt x="10578" y="1977"/>
                    <a:pt x="11084" y="1534"/>
                    <a:pt x="11623" y="1185"/>
                  </a:cubicBezTo>
                  <a:cubicBezTo>
                    <a:pt x="11749" y="1090"/>
                    <a:pt x="11813" y="932"/>
                    <a:pt x="11749" y="774"/>
                  </a:cubicBezTo>
                  <a:cubicBezTo>
                    <a:pt x="11718" y="710"/>
                    <a:pt x="11654" y="647"/>
                    <a:pt x="11591" y="615"/>
                  </a:cubicBezTo>
                  <a:cubicBezTo>
                    <a:pt x="11528" y="615"/>
                    <a:pt x="11433" y="615"/>
                    <a:pt x="11338" y="679"/>
                  </a:cubicBezTo>
                  <a:cubicBezTo>
                    <a:pt x="10768" y="1027"/>
                    <a:pt x="10261" y="1470"/>
                    <a:pt x="9754" y="1945"/>
                  </a:cubicBezTo>
                  <a:lnTo>
                    <a:pt x="9723" y="1882"/>
                  </a:lnTo>
                  <a:cubicBezTo>
                    <a:pt x="10198" y="1407"/>
                    <a:pt x="10768" y="964"/>
                    <a:pt x="11338" y="584"/>
                  </a:cubicBezTo>
                  <a:cubicBezTo>
                    <a:pt x="11496" y="520"/>
                    <a:pt x="11559" y="330"/>
                    <a:pt x="11496" y="172"/>
                  </a:cubicBezTo>
                  <a:cubicBezTo>
                    <a:pt x="11464" y="77"/>
                    <a:pt x="11401" y="45"/>
                    <a:pt x="11338" y="14"/>
                  </a:cubicBezTo>
                  <a:cubicBezTo>
                    <a:pt x="11319" y="4"/>
                    <a:pt x="11298" y="1"/>
                    <a:pt x="11275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08;p17">
              <a:extLst>
                <a:ext uri="{FF2B5EF4-FFF2-40B4-BE49-F238E27FC236}">
                  <a16:creationId xmlns:a16="http://schemas.microsoft.com/office/drawing/2014/main" id="{F091B047-EFB2-4076-9C0B-3BB6191A16E2}"/>
                </a:ext>
              </a:extLst>
            </p:cNvPr>
            <p:cNvSpPr/>
            <p:nvPr/>
          </p:nvSpPr>
          <p:spPr>
            <a:xfrm>
              <a:off x="683517" y="4356075"/>
              <a:ext cx="226318" cy="170903"/>
            </a:xfrm>
            <a:custGeom>
              <a:avLst/>
              <a:gdLst/>
              <a:ahLst/>
              <a:cxnLst/>
              <a:rect l="l" t="t" r="r" b="b"/>
              <a:pathLst>
                <a:path w="7633" h="5764" extrusionOk="0">
                  <a:moveTo>
                    <a:pt x="0" y="0"/>
                  </a:moveTo>
                  <a:lnTo>
                    <a:pt x="0" y="5099"/>
                  </a:lnTo>
                  <a:cubicBezTo>
                    <a:pt x="0" y="5099"/>
                    <a:pt x="4180" y="5764"/>
                    <a:pt x="7632" y="5764"/>
                  </a:cubicBezTo>
                  <a:lnTo>
                    <a:pt x="6904" y="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809;p17">
              <a:extLst>
                <a:ext uri="{FF2B5EF4-FFF2-40B4-BE49-F238E27FC236}">
                  <a16:creationId xmlns:a16="http://schemas.microsoft.com/office/drawing/2014/main" id="{E4EA3593-9D52-400C-9556-CB673A3DCD97}"/>
                </a:ext>
              </a:extLst>
            </p:cNvPr>
            <p:cNvSpPr/>
            <p:nvPr/>
          </p:nvSpPr>
          <p:spPr>
            <a:xfrm>
              <a:off x="1057226" y="4022334"/>
              <a:ext cx="358735" cy="441755"/>
            </a:xfrm>
            <a:custGeom>
              <a:avLst/>
              <a:gdLst/>
              <a:ahLst/>
              <a:cxnLst/>
              <a:rect l="l" t="t" r="r" b="b"/>
              <a:pathLst>
                <a:path w="12099" h="14899" extrusionOk="0">
                  <a:moveTo>
                    <a:pt x="837" y="1"/>
                  </a:moveTo>
                  <a:cubicBezTo>
                    <a:pt x="813" y="1"/>
                    <a:pt x="788" y="4"/>
                    <a:pt x="761" y="14"/>
                  </a:cubicBezTo>
                  <a:cubicBezTo>
                    <a:pt x="697" y="45"/>
                    <a:pt x="634" y="77"/>
                    <a:pt x="602" y="172"/>
                  </a:cubicBezTo>
                  <a:cubicBezTo>
                    <a:pt x="539" y="330"/>
                    <a:pt x="634" y="520"/>
                    <a:pt x="761" y="584"/>
                  </a:cubicBezTo>
                  <a:cubicBezTo>
                    <a:pt x="1331" y="964"/>
                    <a:pt x="1901" y="1407"/>
                    <a:pt x="2376" y="1882"/>
                  </a:cubicBezTo>
                  <a:lnTo>
                    <a:pt x="2344" y="1945"/>
                  </a:lnTo>
                  <a:cubicBezTo>
                    <a:pt x="1869" y="1470"/>
                    <a:pt x="1331" y="1027"/>
                    <a:pt x="761" y="679"/>
                  </a:cubicBezTo>
                  <a:cubicBezTo>
                    <a:pt x="666" y="615"/>
                    <a:pt x="602" y="615"/>
                    <a:pt x="507" y="615"/>
                  </a:cubicBezTo>
                  <a:cubicBezTo>
                    <a:pt x="444" y="647"/>
                    <a:pt x="380" y="710"/>
                    <a:pt x="349" y="774"/>
                  </a:cubicBezTo>
                  <a:cubicBezTo>
                    <a:pt x="285" y="932"/>
                    <a:pt x="349" y="1090"/>
                    <a:pt x="475" y="1185"/>
                  </a:cubicBezTo>
                  <a:cubicBezTo>
                    <a:pt x="1014" y="1534"/>
                    <a:pt x="1552" y="1977"/>
                    <a:pt x="1996" y="2452"/>
                  </a:cubicBezTo>
                  <a:cubicBezTo>
                    <a:pt x="1996" y="2452"/>
                    <a:pt x="1964" y="2484"/>
                    <a:pt x="1964" y="2516"/>
                  </a:cubicBezTo>
                  <a:cubicBezTo>
                    <a:pt x="1489" y="2040"/>
                    <a:pt x="982" y="1597"/>
                    <a:pt x="444" y="1249"/>
                  </a:cubicBezTo>
                  <a:cubicBezTo>
                    <a:pt x="399" y="1226"/>
                    <a:pt x="354" y="1204"/>
                    <a:pt x="298" y="1204"/>
                  </a:cubicBezTo>
                  <a:cubicBezTo>
                    <a:pt x="275" y="1204"/>
                    <a:pt x="250" y="1208"/>
                    <a:pt x="222" y="1217"/>
                  </a:cubicBezTo>
                  <a:cubicBezTo>
                    <a:pt x="159" y="1249"/>
                    <a:pt x="95" y="1280"/>
                    <a:pt x="64" y="1344"/>
                  </a:cubicBezTo>
                  <a:cubicBezTo>
                    <a:pt x="0" y="1470"/>
                    <a:pt x="32" y="1660"/>
                    <a:pt x="159" y="1755"/>
                  </a:cubicBezTo>
                  <a:cubicBezTo>
                    <a:pt x="666" y="2104"/>
                    <a:pt x="1172" y="2516"/>
                    <a:pt x="1616" y="2991"/>
                  </a:cubicBezTo>
                  <a:cubicBezTo>
                    <a:pt x="1584" y="2991"/>
                    <a:pt x="1584" y="3022"/>
                    <a:pt x="1552" y="3022"/>
                  </a:cubicBezTo>
                  <a:cubicBezTo>
                    <a:pt x="1236" y="2674"/>
                    <a:pt x="887" y="2357"/>
                    <a:pt x="507" y="2072"/>
                  </a:cubicBezTo>
                  <a:cubicBezTo>
                    <a:pt x="475" y="2040"/>
                    <a:pt x="412" y="2040"/>
                    <a:pt x="349" y="2040"/>
                  </a:cubicBezTo>
                  <a:cubicBezTo>
                    <a:pt x="254" y="2040"/>
                    <a:pt x="190" y="2104"/>
                    <a:pt x="159" y="2167"/>
                  </a:cubicBezTo>
                  <a:cubicBezTo>
                    <a:pt x="95" y="2294"/>
                    <a:pt x="127" y="2421"/>
                    <a:pt x="254" y="2516"/>
                  </a:cubicBezTo>
                  <a:cubicBezTo>
                    <a:pt x="697" y="2864"/>
                    <a:pt x="1141" y="3276"/>
                    <a:pt x="1521" y="3719"/>
                  </a:cubicBezTo>
                  <a:cubicBezTo>
                    <a:pt x="1742" y="4004"/>
                    <a:pt x="1964" y="4321"/>
                    <a:pt x="2186" y="4637"/>
                  </a:cubicBezTo>
                  <a:cubicBezTo>
                    <a:pt x="3294" y="6347"/>
                    <a:pt x="4434" y="5302"/>
                    <a:pt x="6999" y="6791"/>
                  </a:cubicBezTo>
                  <a:cubicBezTo>
                    <a:pt x="7949" y="7298"/>
                    <a:pt x="9311" y="8469"/>
                    <a:pt x="9311" y="9673"/>
                  </a:cubicBezTo>
                  <a:cubicBezTo>
                    <a:pt x="9311" y="9831"/>
                    <a:pt x="9248" y="10053"/>
                    <a:pt x="8994" y="10306"/>
                  </a:cubicBezTo>
                  <a:cubicBezTo>
                    <a:pt x="7706" y="11595"/>
                    <a:pt x="3561" y="12081"/>
                    <a:pt x="1087" y="12081"/>
                  </a:cubicBezTo>
                  <a:cubicBezTo>
                    <a:pt x="1008" y="12081"/>
                    <a:pt x="931" y="12081"/>
                    <a:pt x="856" y="12080"/>
                  </a:cubicBezTo>
                  <a:lnTo>
                    <a:pt x="824" y="14898"/>
                  </a:lnTo>
                  <a:lnTo>
                    <a:pt x="951" y="14898"/>
                  </a:lnTo>
                  <a:cubicBezTo>
                    <a:pt x="2154" y="14898"/>
                    <a:pt x="8488" y="14771"/>
                    <a:pt x="10990" y="12301"/>
                  </a:cubicBezTo>
                  <a:cubicBezTo>
                    <a:pt x="11718" y="11573"/>
                    <a:pt x="12098" y="10654"/>
                    <a:pt x="12098" y="9673"/>
                  </a:cubicBezTo>
                  <a:cubicBezTo>
                    <a:pt x="12098" y="7519"/>
                    <a:pt x="10736" y="5746"/>
                    <a:pt x="8266" y="4732"/>
                  </a:cubicBezTo>
                  <a:cubicBezTo>
                    <a:pt x="6588" y="4067"/>
                    <a:pt x="4941" y="3909"/>
                    <a:pt x="4877" y="3909"/>
                  </a:cubicBezTo>
                  <a:lnTo>
                    <a:pt x="4719" y="3909"/>
                  </a:lnTo>
                  <a:cubicBezTo>
                    <a:pt x="4466" y="2959"/>
                    <a:pt x="4117" y="2040"/>
                    <a:pt x="3642" y="1185"/>
                  </a:cubicBezTo>
                  <a:cubicBezTo>
                    <a:pt x="3579" y="1059"/>
                    <a:pt x="3516" y="995"/>
                    <a:pt x="3421" y="964"/>
                  </a:cubicBezTo>
                  <a:cubicBezTo>
                    <a:pt x="3326" y="964"/>
                    <a:pt x="3262" y="964"/>
                    <a:pt x="3231" y="1027"/>
                  </a:cubicBezTo>
                  <a:cubicBezTo>
                    <a:pt x="3104" y="1122"/>
                    <a:pt x="3072" y="1344"/>
                    <a:pt x="3167" y="1502"/>
                  </a:cubicBezTo>
                  <a:cubicBezTo>
                    <a:pt x="3294" y="1724"/>
                    <a:pt x="3421" y="1945"/>
                    <a:pt x="3516" y="2199"/>
                  </a:cubicBezTo>
                  <a:cubicBezTo>
                    <a:pt x="3326" y="1977"/>
                    <a:pt x="3167" y="1787"/>
                    <a:pt x="2977" y="1629"/>
                  </a:cubicBezTo>
                  <a:lnTo>
                    <a:pt x="2946" y="1597"/>
                  </a:lnTo>
                  <a:cubicBezTo>
                    <a:pt x="2946" y="1565"/>
                    <a:pt x="2914" y="1565"/>
                    <a:pt x="2914" y="1534"/>
                  </a:cubicBezTo>
                  <a:cubicBezTo>
                    <a:pt x="2851" y="1502"/>
                    <a:pt x="2787" y="1439"/>
                    <a:pt x="2756" y="1375"/>
                  </a:cubicBezTo>
                  <a:lnTo>
                    <a:pt x="2692" y="1344"/>
                  </a:lnTo>
                  <a:cubicBezTo>
                    <a:pt x="2186" y="837"/>
                    <a:pt x="1616" y="425"/>
                    <a:pt x="1014" y="45"/>
                  </a:cubicBezTo>
                  <a:cubicBezTo>
                    <a:pt x="947" y="23"/>
                    <a:pt x="895" y="1"/>
                    <a:pt x="837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810;p17">
              <a:extLst>
                <a:ext uri="{FF2B5EF4-FFF2-40B4-BE49-F238E27FC236}">
                  <a16:creationId xmlns:a16="http://schemas.microsoft.com/office/drawing/2014/main" id="{F17706E1-50F1-4F81-BADC-57BA49ED1D04}"/>
                </a:ext>
              </a:extLst>
            </p:cNvPr>
            <p:cNvSpPr/>
            <p:nvPr/>
          </p:nvSpPr>
          <p:spPr>
            <a:xfrm>
              <a:off x="1042193" y="4356075"/>
              <a:ext cx="226318" cy="170903"/>
            </a:xfrm>
            <a:custGeom>
              <a:avLst/>
              <a:gdLst/>
              <a:ahLst/>
              <a:cxnLst/>
              <a:rect l="l" t="t" r="r" b="b"/>
              <a:pathLst>
                <a:path w="7633" h="5764" extrusionOk="0">
                  <a:moveTo>
                    <a:pt x="7633" y="0"/>
                  </a:moveTo>
                  <a:lnTo>
                    <a:pt x="729" y="665"/>
                  </a:lnTo>
                  <a:lnTo>
                    <a:pt x="1" y="5764"/>
                  </a:lnTo>
                  <a:cubicBezTo>
                    <a:pt x="3453" y="5764"/>
                    <a:pt x="7633" y="5099"/>
                    <a:pt x="7633" y="5099"/>
                  </a:cubicBezTo>
                  <a:lnTo>
                    <a:pt x="76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11;p17">
              <a:extLst>
                <a:ext uri="{FF2B5EF4-FFF2-40B4-BE49-F238E27FC236}">
                  <a16:creationId xmlns:a16="http://schemas.microsoft.com/office/drawing/2014/main" id="{0628EDFF-B4A2-45D3-A1A3-1AF4DB7898DF}"/>
                </a:ext>
              </a:extLst>
            </p:cNvPr>
            <p:cNvSpPr/>
            <p:nvPr/>
          </p:nvSpPr>
          <p:spPr>
            <a:xfrm>
              <a:off x="864738" y="4376711"/>
              <a:ext cx="210367" cy="111781"/>
            </a:xfrm>
            <a:custGeom>
              <a:avLst/>
              <a:gdLst/>
              <a:ahLst/>
              <a:cxnLst/>
              <a:rect l="l" t="t" r="r" b="b"/>
              <a:pathLst>
                <a:path w="7095" h="3770" extrusionOk="0">
                  <a:moveTo>
                    <a:pt x="190" y="1"/>
                  </a:moveTo>
                  <a:cubicBezTo>
                    <a:pt x="95" y="1"/>
                    <a:pt x="32" y="64"/>
                    <a:pt x="32" y="159"/>
                  </a:cubicBezTo>
                  <a:cubicBezTo>
                    <a:pt x="0" y="2091"/>
                    <a:pt x="1520" y="3738"/>
                    <a:pt x="3484" y="3769"/>
                  </a:cubicBezTo>
                  <a:lnTo>
                    <a:pt x="3579" y="3769"/>
                  </a:lnTo>
                  <a:cubicBezTo>
                    <a:pt x="5479" y="3769"/>
                    <a:pt x="7063" y="2249"/>
                    <a:pt x="7094" y="318"/>
                  </a:cubicBezTo>
                  <a:cubicBezTo>
                    <a:pt x="7094" y="254"/>
                    <a:pt x="7031" y="191"/>
                    <a:pt x="6967" y="191"/>
                  </a:cubicBezTo>
                  <a:cubicBezTo>
                    <a:pt x="6872" y="191"/>
                    <a:pt x="6809" y="254"/>
                    <a:pt x="6809" y="318"/>
                  </a:cubicBezTo>
                  <a:cubicBezTo>
                    <a:pt x="6747" y="2084"/>
                    <a:pt x="5351" y="3486"/>
                    <a:pt x="3600" y="3486"/>
                  </a:cubicBezTo>
                  <a:cubicBezTo>
                    <a:pt x="3561" y="3486"/>
                    <a:pt x="3523" y="3486"/>
                    <a:pt x="3484" y="3484"/>
                  </a:cubicBezTo>
                  <a:cubicBezTo>
                    <a:pt x="1710" y="3421"/>
                    <a:pt x="285" y="1933"/>
                    <a:pt x="349" y="159"/>
                  </a:cubicBezTo>
                  <a:cubicBezTo>
                    <a:pt x="349" y="96"/>
                    <a:pt x="285" y="1"/>
                    <a:pt x="190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12;p17">
              <a:extLst>
                <a:ext uri="{FF2B5EF4-FFF2-40B4-BE49-F238E27FC236}">
                  <a16:creationId xmlns:a16="http://schemas.microsoft.com/office/drawing/2014/main" id="{FE39A7A8-56DA-49D0-87A6-74A1BB995C23}"/>
                </a:ext>
              </a:extLst>
            </p:cNvPr>
            <p:cNvSpPr/>
            <p:nvPr/>
          </p:nvSpPr>
          <p:spPr>
            <a:xfrm>
              <a:off x="934979" y="4277473"/>
              <a:ext cx="103508" cy="42963"/>
            </a:xfrm>
            <a:custGeom>
              <a:avLst/>
              <a:gdLst/>
              <a:ahLst/>
              <a:cxnLst/>
              <a:rect l="l" t="t" r="r" b="b"/>
              <a:pathLst>
                <a:path w="3491" h="1449" extrusionOk="0">
                  <a:moveTo>
                    <a:pt x="1904" y="1"/>
                  </a:moveTo>
                  <a:cubicBezTo>
                    <a:pt x="1775" y="1"/>
                    <a:pt x="1656" y="9"/>
                    <a:pt x="1558" y="23"/>
                  </a:cubicBezTo>
                  <a:cubicBezTo>
                    <a:pt x="1089" y="117"/>
                    <a:pt x="0" y="1448"/>
                    <a:pt x="862" y="1448"/>
                  </a:cubicBezTo>
                  <a:cubicBezTo>
                    <a:pt x="872" y="1448"/>
                    <a:pt x="883" y="1448"/>
                    <a:pt x="893" y="1448"/>
                  </a:cubicBezTo>
                  <a:cubicBezTo>
                    <a:pt x="1083" y="1448"/>
                    <a:pt x="1242" y="1194"/>
                    <a:pt x="1432" y="1131"/>
                  </a:cubicBezTo>
                  <a:cubicBezTo>
                    <a:pt x="1485" y="1116"/>
                    <a:pt x="1546" y="1110"/>
                    <a:pt x="1610" y="1110"/>
                  </a:cubicBezTo>
                  <a:cubicBezTo>
                    <a:pt x="1813" y="1110"/>
                    <a:pt x="2055" y="1170"/>
                    <a:pt x="2223" y="1194"/>
                  </a:cubicBezTo>
                  <a:cubicBezTo>
                    <a:pt x="2405" y="1231"/>
                    <a:pt x="2619" y="1288"/>
                    <a:pt x="2822" y="1288"/>
                  </a:cubicBezTo>
                  <a:cubicBezTo>
                    <a:pt x="2972" y="1288"/>
                    <a:pt x="3116" y="1257"/>
                    <a:pt x="3237" y="1163"/>
                  </a:cubicBezTo>
                  <a:cubicBezTo>
                    <a:pt x="3490" y="941"/>
                    <a:pt x="3458" y="624"/>
                    <a:pt x="3237" y="371"/>
                  </a:cubicBezTo>
                  <a:cubicBezTo>
                    <a:pt x="2965" y="99"/>
                    <a:pt x="2365" y="1"/>
                    <a:pt x="1904" y="1"/>
                  </a:cubicBezTo>
                  <a:close/>
                </a:path>
              </a:pathLst>
            </a:custGeom>
            <a:solidFill>
              <a:srgbClr val="B75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13;p17">
              <a:extLst>
                <a:ext uri="{FF2B5EF4-FFF2-40B4-BE49-F238E27FC236}">
                  <a16:creationId xmlns:a16="http://schemas.microsoft.com/office/drawing/2014/main" id="{9BC0D76C-0B4F-4C87-B23F-A4144502B39A}"/>
                </a:ext>
              </a:extLst>
            </p:cNvPr>
            <p:cNvSpPr/>
            <p:nvPr/>
          </p:nvSpPr>
          <p:spPr>
            <a:xfrm>
              <a:off x="904173" y="4159821"/>
              <a:ext cx="73265" cy="73265"/>
            </a:xfrm>
            <a:custGeom>
              <a:avLst/>
              <a:gdLst/>
              <a:ahLst/>
              <a:cxnLst/>
              <a:rect l="l" t="t" r="r" b="b"/>
              <a:pathLst>
                <a:path w="2471" h="2471" extrusionOk="0">
                  <a:moveTo>
                    <a:pt x="1235" y="0"/>
                  </a:moveTo>
                  <a:cubicBezTo>
                    <a:pt x="539" y="0"/>
                    <a:pt x="0" y="539"/>
                    <a:pt x="0" y="1235"/>
                  </a:cubicBezTo>
                  <a:cubicBezTo>
                    <a:pt x="0" y="1900"/>
                    <a:pt x="539" y="2471"/>
                    <a:pt x="1235" y="2471"/>
                  </a:cubicBezTo>
                  <a:cubicBezTo>
                    <a:pt x="1901" y="2471"/>
                    <a:pt x="2471" y="1900"/>
                    <a:pt x="2471" y="1235"/>
                  </a:cubicBezTo>
                  <a:cubicBezTo>
                    <a:pt x="2471" y="539"/>
                    <a:pt x="1901" y="0"/>
                    <a:pt x="12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814;p17">
              <a:extLst>
                <a:ext uri="{FF2B5EF4-FFF2-40B4-BE49-F238E27FC236}">
                  <a16:creationId xmlns:a16="http://schemas.microsoft.com/office/drawing/2014/main" id="{FECEA2D7-F4B3-459F-B8F6-BBCBAF87FCFF}"/>
                </a:ext>
              </a:extLst>
            </p:cNvPr>
            <p:cNvSpPr/>
            <p:nvPr/>
          </p:nvSpPr>
          <p:spPr>
            <a:xfrm>
              <a:off x="905121" y="4160029"/>
              <a:ext cx="69500" cy="66475"/>
            </a:xfrm>
            <a:custGeom>
              <a:avLst/>
              <a:gdLst/>
              <a:ahLst/>
              <a:cxnLst/>
              <a:rect l="l" t="t" r="r" b="b"/>
              <a:pathLst>
                <a:path w="2344" h="2242" extrusionOk="0">
                  <a:moveTo>
                    <a:pt x="1298" y="1144"/>
                  </a:moveTo>
                  <a:cubicBezTo>
                    <a:pt x="1341" y="1144"/>
                    <a:pt x="1386" y="1152"/>
                    <a:pt x="1425" y="1165"/>
                  </a:cubicBezTo>
                  <a:cubicBezTo>
                    <a:pt x="1457" y="1197"/>
                    <a:pt x="1457" y="1228"/>
                    <a:pt x="1457" y="1292"/>
                  </a:cubicBezTo>
                  <a:cubicBezTo>
                    <a:pt x="1425" y="1355"/>
                    <a:pt x="1330" y="1387"/>
                    <a:pt x="1235" y="1387"/>
                  </a:cubicBezTo>
                  <a:cubicBezTo>
                    <a:pt x="1108" y="1387"/>
                    <a:pt x="982" y="1323"/>
                    <a:pt x="918" y="1197"/>
                  </a:cubicBezTo>
                  <a:lnTo>
                    <a:pt x="918" y="1197"/>
                  </a:lnTo>
                  <a:cubicBezTo>
                    <a:pt x="950" y="1228"/>
                    <a:pt x="990" y="1244"/>
                    <a:pt x="1029" y="1244"/>
                  </a:cubicBezTo>
                  <a:cubicBezTo>
                    <a:pt x="1069" y="1244"/>
                    <a:pt x="1108" y="1228"/>
                    <a:pt x="1140" y="1197"/>
                  </a:cubicBezTo>
                  <a:cubicBezTo>
                    <a:pt x="1177" y="1160"/>
                    <a:pt x="1236" y="1144"/>
                    <a:pt x="1298" y="1144"/>
                  </a:cubicBezTo>
                  <a:close/>
                  <a:moveTo>
                    <a:pt x="1020" y="0"/>
                  </a:moveTo>
                  <a:cubicBezTo>
                    <a:pt x="848" y="0"/>
                    <a:pt x="669" y="59"/>
                    <a:pt x="507" y="152"/>
                  </a:cubicBezTo>
                  <a:cubicBezTo>
                    <a:pt x="222" y="342"/>
                    <a:pt x="63" y="658"/>
                    <a:pt x="32" y="975"/>
                  </a:cubicBezTo>
                  <a:cubicBezTo>
                    <a:pt x="0" y="1355"/>
                    <a:pt x="127" y="1703"/>
                    <a:pt x="380" y="1925"/>
                  </a:cubicBezTo>
                  <a:cubicBezTo>
                    <a:pt x="602" y="2115"/>
                    <a:pt x="887" y="2242"/>
                    <a:pt x="1203" y="2242"/>
                  </a:cubicBezTo>
                  <a:cubicBezTo>
                    <a:pt x="1299" y="2242"/>
                    <a:pt x="1425" y="2210"/>
                    <a:pt x="1520" y="2178"/>
                  </a:cubicBezTo>
                  <a:cubicBezTo>
                    <a:pt x="1837" y="2115"/>
                    <a:pt x="2090" y="1893"/>
                    <a:pt x="2185" y="1577"/>
                  </a:cubicBezTo>
                  <a:cubicBezTo>
                    <a:pt x="2344" y="1165"/>
                    <a:pt x="2154" y="722"/>
                    <a:pt x="1742" y="500"/>
                  </a:cubicBezTo>
                  <a:cubicBezTo>
                    <a:pt x="1584" y="421"/>
                    <a:pt x="1425" y="381"/>
                    <a:pt x="1275" y="381"/>
                  </a:cubicBezTo>
                  <a:cubicBezTo>
                    <a:pt x="1124" y="381"/>
                    <a:pt x="982" y="421"/>
                    <a:pt x="855" y="500"/>
                  </a:cubicBezTo>
                  <a:cubicBezTo>
                    <a:pt x="633" y="658"/>
                    <a:pt x="538" y="975"/>
                    <a:pt x="602" y="1228"/>
                  </a:cubicBezTo>
                  <a:cubicBezTo>
                    <a:pt x="697" y="1482"/>
                    <a:pt x="950" y="1703"/>
                    <a:pt x="1235" y="1703"/>
                  </a:cubicBezTo>
                  <a:cubicBezTo>
                    <a:pt x="1457" y="1703"/>
                    <a:pt x="1679" y="1577"/>
                    <a:pt x="1742" y="1387"/>
                  </a:cubicBezTo>
                  <a:cubicBezTo>
                    <a:pt x="1805" y="1197"/>
                    <a:pt x="1742" y="1007"/>
                    <a:pt x="1584" y="912"/>
                  </a:cubicBezTo>
                  <a:cubicBezTo>
                    <a:pt x="1505" y="872"/>
                    <a:pt x="1404" y="849"/>
                    <a:pt x="1302" y="849"/>
                  </a:cubicBezTo>
                  <a:cubicBezTo>
                    <a:pt x="1158" y="849"/>
                    <a:pt x="1011" y="895"/>
                    <a:pt x="918" y="1007"/>
                  </a:cubicBezTo>
                  <a:cubicBezTo>
                    <a:pt x="893" y="1007"/>
                    <a:pt x="888" y="1028"/>
                    <a:pt x="887" y="1052"/>
                  </a:cubicBezTo>
                  <a:lnTo>
                    <a:pt x="887" y="1052"/>
                  </a:lnTo>
                  <a:cubicBezTo>
                    <a:pt x="890" y="932"/>
                    <a:pt x="924" y="814"/>
                    <a:pt x="1045" y="753"/>
                  </a:cubicBezTo>
                  <a:cubicBezTo>
                    <a:pt x="1119" y="695"/>
                    <a:pt x="1206" y="670"/>
                    <a:pt x="1294" y="670"/>
                  </a:cubicBezTo>
                  <a:cubicBezTo>
                    <a:pt x="1396" y="670"/>
                    <a:pt x="1499" y="703"/>
                    <a:pt x="1584" y="753"/>
                  </a:cubicBezTo>
                  <a:cubicBezTo>
                    <a:pt x="1837" y="880"/>
                    <a:pt x="2027" y="1165"/>
                    <a:pt x="1900" y="1513"/>
                  </a:cubicBezTo>
                  <a:cubicBezTo>
                    <a:pt x="1837" y="1767"/>
                    <a:pt x="1584" y="1862"/>
                    <a:pt x="1457" y="1893"/>
                  </a:cubicBezTo>
                  <a:cubicBezTo>
                    <a:pt x="1372" y="1919"/>
                    <a:pt x="1285" y="1931"/>
                    <a:pt x="1199" y="1931"/>
                  </a:cubicBezTo>
                  <a:cubicBezTo>
                    <a:pt x="963" y="1931"/>
                    <a:pt x="732" y="1843"/>
                    <a:pt x="570" y="1703"/>
                  </a:cubicBezTo>
                  <a:cubicBezTo>
                    <a:pt x="380" y="1513"/>
                    <a:pt x="285" y="1260"/>
                    <a:pt x="317" y="1007"/>
                  </a:cubicBezTo>
                  <a:cubicBezTo>
                    <a:pt x="348" y="753"/>
                    <a:pt x="475" y="532"/>
                    <a:pt x="665" y="405"/>
                  </a:cubicBezTo>
                  <a:cubicBezTo>
                    <a:pt x="784" y="334"/>
                    <a:pt x="903" y="298"/>
                    <a:pt x="1035" y="298"/>
                  </a:cubicBezTo>
                  <a:cubicBezTo>
                    <a:pt x="1079" y="298"/>
                    <a:pt x="1124" y="302"/>
                    <a:pt x="1172" y="310"/>
                  </a:cubicBezTo>
                  <a:cubicBezTo>
                    <a:pt x="1235" y="310"/>
                    <a:pt x="1330" y="247"/>
                    <a:pt x="1330" y="183"/>
                  </a:cubicBezTo>
                  <a:cubicBezTo>
                    <a:pt x="1330" y="120"/>
                    <a:pt x="1299" y="25"/>
                    <a:pt x="1203" y="25"/>
                  </a:cubicBezTo>
                  <a:cubicBezTo>
                    <a:pt x="1144" y="8"/>
                    <a:pt x="1082" y="0"/>
                    <a:pt x="1020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815;p17">
              <a:extLst>
                <a:ext uri="{FF2B5EF4-FFF2-40B4-BE49-F238E27FC236}">
                  <a16:creationId xmlns:a16="http://schemas.microsoft.com/office/drawing/2014/main" id="{C4AFB8E4-CF33-4112-900C-254EDE5D9ACD}"/>
                </a:ext>
              </a:extLst>
            </p:cNvPr>
            <p:cNvSpPr/>
            <p:nvPr/>
          </p:nvSpPr>
          <p:spPr>
            <a:xfrm>
              <a:off x="893854" y="4131743"/>
              <a:ext cx="69500" cy="46877"/>
            </a:xfrm>
            <a:custGeom>
              <a:avLst/>
              <a:gdLst/>
              <a:ahLst/>
              <a:cxnLst/>
              <a:rect l="l" t="t" r="r" b="b"/>
              <a:pathLst>
                <a:path w="2344" h="1581" extrusionOk="0">
                  <a:moveTo>
                    <a:pt x="1946" y="1"/>
                  </a:moveTo>
                  <a:cubicBezTo>
                    <a:pt x="1833" y="1"/>
                    <a:pt x="1715" y="40"/>
                    <a:pt x="1615" y="124"/>
                  </a:cubicBezTo>
                  <a:cubicBezTo>
                    <a:pt x="1235" y="472"/>
                    <a:pt x="823" y="694"/>
                    <a:pt x="348" y="789"/>
                  </a:cubicBezTo>
                  <a:cubicBezTo>
                    <a:pt x="158" y="821"/>
                    <a:pt x="0" y="1011"/>
                    <a:pt x="0" y="1201"/>
                  </a:cubicBezTo>
                  <a:cubicBezTo>
                    <a:pt x="0" y="1296"/>
                    <a:pt x="32" y="1422"/>
                    <a:pt x="127" y="1486"/>
                  </a:cubicBezTo>
                  <a:cubicBezTo>
                    <a:pt x="190" y="1549"/>
                    <a:pt x="317" y="1581"/>
                    <a:pt x="443" y="1581"/>
                  </a:cubicBezTo>
                  <a:cubicBezTo>
                    <a:pt x="823" y="1517"/>
                    <a:pt x="1203" y="1359"/>
                    <a:pt x="1552" y="1169"/>
                  </a:cubicBezTo>
                  <a:cubicBezTo>
                    <a:pt x="1774" y="1042"/>
                    <a:pt x="1964" y="916"/>
                    <a:pt x="2154" y="726"/>
                  </a:cubicBezTo>
                  <a:cubicBezTo>
                    <a:pt x="2249" y="662"/>
                    <a:pt x="2312" y="504"/>
                    <a:pt x="2312" y="377"/>
                  </a:cubicBezTo>
                  <a:cubicBezTo>
                    <a:pt x="2344" y="282"/>
                    <a:pt x="2280" y="187"/>
                    <a:pt x="2217" y="92"/>
                  </a:cubicBezTo>
                  <a:cubicBezTo>
                    <a:pt x="2142" y="32"/>
                    <a:pt x="2046" y="1"/>
                    <a:pt x="194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816;p17">
              <a:extLst>
                <a:ext uri="{FF2B5EF4-FFF2-40B4-BE49-F238E27FC236}">
                  <a16:creationId xmlns:a16="http://schemas.microsoft.com/office/drawing/2014/main" id="{3531DC83-8901-4976-AFE1-45FC366466F4}"/>
                </a:ext>
              </a:extLst>
            </p:cNvPr>
            <p:cNvSpPr/>
            <p:nvPr/>
          </p:nvSpPr>
          <p:spPr>
            <a:xfrm>
              <a:off x="1016843" y="4159821"/>
              <a:ext cx="73265" cy="73265"/>
            </a:xfrm>
            <a:custGeom>
              <a:avLst/>
              <a:gdLst/>
              <a:ahLst/>
              <a:cxnLst/>
              <a:rect l="l" t="t" r="r" b="b"/>
              <a:pathLst>
                <a:path w="2471" h="2471" extrusionOk="0">
                  <a:moveTo>
                    <a:pt x="1236" y="0"/>
                  </a:moveTo>
                  <a:cubicBezTo>
                    <a:pt x="539" y="0"/>
                    <a:pt x="1" y="539"/>
                    <a:pt x="1" y="1235"/>
                  </a:cubicBezTo>
                  <a:cubicBezTo>
                    <a:pt x="1" y="1900"/>
                    <a:pt x="539" y="2471"/>
                    <a:pt x="1236" y="2471"/>
                  </a:cubicBezTo>
                  <a:cubicBezTo>
                    <a:pt x="1901" y="2471"/>
                    <a:pt x="2471" y="1900"/>
                    <a:pt x="2471" y="1235"/>
                  </a:cubicBezTo>
                  <a:cubicBezTo>
                    <a:pt x="2471" y="539"/>
                    <a:pt x="1901" y="0"/>
                    <a:pt x="12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817;p17">
              <a:extLst>
                <a:ext uri="{FF2B5EF4-FFF2-40B4-BE49-F238E27FC236}">
                  <a16:creationId xmlns:a16="http://schemas.microsoft.com/office/drawing/2014/main" id="{947A2FCA-9DD4-49A0-B241-DA6E7084DF7E}"/>
                </a:ext>
              </a:extLst>
            </p:cNvPr>
            <p:cNvSpPr/>
            <p:nvPr/>
          </p:nvSpPr>
          <p:spPr>
            <a:xfrm>
              <a:off x="1019659" y="4160414"/>
              <a:ext cx="69529" cy="66090"/>
            </a:xfrm>
            <a:custGeom>
              <a:avLst/>
              <a:gdLst/>
              <a:ahLst/>
              <a:cxnLst/>
              <a:rect l="l" t="t" r="r" b="b"/>
              <a:pathLst>
                <a:path w="2345" h="2229" extrusionOk="0">
                  <a:moveTo>
                    <a:pt x="1046" y="1120"/>
                  </a:moveTo>
                  <a:cubicBezTo>
                    <a:pt x="1109" y="1120"/>
                    <a:pt x="1172" y="1152"/>
                    <a:pt x="1204" y="1184"/>
                  </a:cubicBezTo>
                  <a:cubicBezTo>
                    <a:pt x="1220" y="1215"/>
                    <a:pt x="1252" y="1231"/>
                    <a:pt x="1287" y="1231"/>
                  </a:cubicBezTo>
                  <a:cubicBezTo>
                    <a:pt x="1323" y="1231"/>
                    <a:pt x="1362" y="1215"/>
                    <a:pt x="1394" y="1184"/>
                  </a:cubicBezTo>
                  <a:lnTo>
                    <a:pt x="1426" y="1184"/>
                  </a:lnTo>
                  <a:cubicBezTo>
                    <a:pt x="1362" y="1310"/>
                    <a:pt x="1236" y="1374"/>
                    <a:pt x="1109" y="1374"/>
                  </a:cubicBezTo>
                  <a:cubicBezTo>
                    <a:pt x="1092" y="1380"/>
                    <a:pt x="1074" y="1382"/>
                    <a:pt x="1057" y="1382"/>
                  </a:cubicBezTo>
                  <a:cubicBezTo>
                    <a:pt x="981" y="1382"/>
                    <a:pt x="913" y="1330"/>
                    <a:pt x="887" y="1279"/>
                  </a:cubicBezTo>
                  <a:cubicBezTo>
                    <a:pt x="856" y="1215"/>
                    <a:pt x="887" y="1184"/>
                    <a:pt x="919" y="1152"/>
                  </a:cubicBezTo>
                  <a:cubicBezTo>
                    <a:pt x="951" y="1152"/>
                    <a:pt x="1014" y="1120"/>
                    <a:pt x="1046" y="1120"/>
                  </a:cubicBezTo>
                  <a:close/>
                  <a:moveTo>
                    <a:pt x="1302" y="1"/>
                  </a:moveTo>
                  <a:cubicBezTo>
                    <a:pt x="1247" y="1"/>
                    <a:pt x="1193" y="5"/>
                    <a:pt x="1141" y="12"/>
                  </a:cubicBezTo>
                  <a:cubicBezTo>
                    <a:pt x="1046" y="12"/>
                    <a:pt x="1014" y="107"/>
                    <a:pt x="1014" y="170"/>
                  </a:cubicBezTo>
                  <a:cubicBezTo>
                    <a:pt x="1014" y="249"/>
                    <a:pt x="1078" y="305"/>
                    <a:pt x="1137" y="305"/>
                  </a:cubicBezTo>
                  <a:cubicBezTo>
                    <a:pt x="1149" y="305"/>
                    <a:pt x="1161" y="303"/>
                    <a:pt x="1172" y="297"/>
                  </a:cubicBezTo>
                  <a:cubicBezTo>
                    <a:pt x="1220" y="289"/>
                    <a:pt x="1265" y="285"/>
                    <a:pt x="1309" y="285"/>
                  </a:cubicBezTo>
                  <a:cubicBezTo>
                    <a:pt x="1440" y="285"/>
                    <a:pt x="1552" y="321"/>
                    <a:pt x="1647" y="392"/>
                  </a:cubicBezTo>
                  <a:cubicBezTo>
                    <a:pt x="1869" y="519"/>
                    <a:pt x="1996" y="740"/>
                    <a:pt x="2028" y="994"/>
                  </a:cubicBezTo>
                  <a:cubicBezTo>
                    <a:pt x="2059" y="1279"/>
                    <a:pt x="1933" y="1532"/>
                    <a:pt x="1742" y="1690"/>
                  </a:cubicBezTo>
                  <a:cubicBezTo>
                    <a:pt x="1592" y="1841"/>
                    <a:pt x="1343" y="1932"/>
                    <a:pt x="1088" y="1932"/>
                  </a:cubicBezTo>
                  <a:cubicBezTo>
                    <a:pt x="1021" y="1932"/>
                    <a:pt x="954" y="1925"/>
                    <a:pt x="887" y="1912"/>
                  </a:cubicBezTo>
                  <a:cubicBezTo>
                    <a:pt x="761" y="1849"/>
                    <a:pt x="507" y="1754"/>
                    <a:pt x="412" y="1500"/>
                  </a:cubicBezTo>
                  <a:cubicBezTo>
                    <a:pt x="317" y="1184"/>
                    <a:pt x="507" y="867"/>
                    <a:pt x="761" y="740"/>
                  </a:cubicBezTo>
                  <a:cubicBezTo>
                    <a:pt x="852" y="704"/>
                    <a:pt x="965" y="667"/>
                    <a:pt x="1074" y="667"/>
                  </a:cubicBezTo>
                  <a:cubicBezTo>
                    <a:pt x="1154" y="667"/>
                    <a:pt x="1232" y="687"/>
                    <a:pt x="1299" y="740"/>
                  </a:cubicBezTo>
                  <a:cubicBezTo>
                    <a:pt x="1426" y="804"/>
                    <a:pt x="1457" y="962"/>
                    <a:pt x="1457" y="1089"/>
                  </a:cubicBezTo>
                  <a:cubicBezTo>
                    <a:pt x="1457" y="1057"/>
                    <a:pt x="1426" y="1025"/>
                    <a:pt x="1426" y="994"/>
                  </a:cubicBezTo>
                  <a:cubicBezTo>
                    <a:pt x="1333" y="882"/>
                    <a:pt x="1186" y="836"/>
                    <a:pt x="1042" y="836"/>
                  </a:cubicBezTo>
                  <a:cubicBezTo>
                    <a:pt x="940" y="836"/>
                    <a:pt x="839" y="859"/>
                    <a:pt x="761" y="899"/>
                  </a:cubicBezTo>
                  <a:cubicBezTo>
                    <a:pt x="602" y="1025"/>
                    <a:pt x="539" y="1184"/>
                    <a:pt x="602" y="1374"/>
                  </a:cubicBezTo>
                  <a:cubicBezTo>
                    <a:pt x="666" y="1564"/>
                    <a:pt x="887" y="1690"/>
                    <a:pt x="1109" y="1690"/>
                  </a:cubicBezTo>
                  <a:cubicBezTo>
                    <a:pt x="1362" y="1690"/>
                    <a:pt x="1647" y="1500"/>
                    <a:pt x="1711" y="1215"/>
                  </a:cubicBezTo>
                  <a:cubicBezTo>
                    <a:pt x="1806" y="962"/>
                    <a:pt x="1711" y="645"/>
                    <a:pt x="1489" y="487"/>
                  </a:cubicBezTo>
                  <a:cubicBezTo>
                    <a:pt x="1362" y="408"/>
                    <a:pt x="1220" y="368"/>
                    <a:pt x="1070" y="368"/>
                  </a:cubicBezTo>
                  <a:cubicBezTo>
                    <a:pt x="919" y="368"/>
                    <a:pt x="761" y="408"/>
                    <a:pt x="602" y="487"/>
                  </a:cubicBezTo>
                  <a:cubicBezTo>
                    <a:pt x="191" y="709"/>
                    <a:pt x="1" y="1152"/>
                    <a:pt x="159" y="1595"/>
                  </a:cubicBezTo>
                  <a:cubicBezTo>
                    <a:pt x="254" y="1880"/>
                    <a:pt x="476" y="2102"/>
                    <a:pt x="824" y="2165"/>
                  </a:cubicBezTo>
                  <a:cubicBezTo>
                    <a:pt x="919" y="2197"/>
                    <a:pt x="1014" y="2229"/>
                    <a:pt x="1141" y="2229"/>
                  </a:cubicBezTo>
                  <a:cubicBezTo>
                    <a:pt x="1426" y="2229"/>
                    <a:pt x="1742" y="2102"/>
                    <a:pt x="1964" y="1944"/>
                  </a:cubicBezTo>
                  <a:cubicBezTo>
                    <a:pt x="2218" y="1690"/>
                    <a:pt x="2344" y="1342"/>
                    <a:pt x="2313" y="994"/>
                  </a:cubicBezTo>
                  <a:cubicBezTo>
                    <a:pt x="2281" y="645"/>
                    <a:pt x="2123" y="329"/>
                    <a:pt x="1838" y="139"/>
                  </a:cubicBezTo>
                  <a:cubicBezTo>
                    <a:pt x="1668" y="42"/>
                    <a:pt x="1480" y="1"/>
                    <a:pt x="1302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818;p17">
              <a:extLst>
                <a:ext uri="{FF2B5EF4-FFF2-40B4-BE49-F238E27FC236}">
                  <a16:creationId xmlns:a16="http://schemas.microsoft.com/office/drawing/2014/main" id="{965A25AF-3920-423A-81EC-341B14AF9AA9}"/>
                </a:ext>
              </a:extLst>
            </p:cNvPr>
            <p:cNvSpPr/>
            <p:nvPr/>
          </p:nvSpPr>
          <p:spPr>
            <a:xfrm>
              <a:off x="1030926" y="4131743"/>
              <a:ext cx="69529" cy="46877"/>
            </a:xfrm>
            <a:custGeom>
              <a:avLst/>
              <a:gdLst/>
              <a:ahLst/>
              <a:cxnLst/>
              <a:rect l="l" t="t" r="r" b="b"/>
              <a:pathLst>
                <a:path w="2345" h="1581" extrusionOk="0">
                  <a:moveTo>
                    <a:pt x="399" y="1"/>
                  </a:moveTo>
                  <a:cubicBezTo>
                    <a:pt x="298" y="1"/>
                    <a:pt x="202" y="32"/>
                    <a:pt x="127" y="92"/>
                  </a:cubicBezTo>
                  <a:cubicBezTo>
                    <a:pt x="64" y="187"/>
                    <a:pt x="1" y="282"/>
                    <a:pt x="1" y="377"/>
                  </a:cubicBezTo>
                  <a:cubicBezTo>
                    <a:pt x="32" y="504"/>
                    <a:pt x="96" y="662"/>
                    <a:pt x="191" y="726"/>
                  </a:cubicBezTo>
                  <a:cubicBezTo>
                    <a:pt x="381" y="916"/>
                    <a:pt x="571" y="1042"/>
                    <a:pt x="792" y="1169"/>
                  </a:cubicBezTo>
                  <a:cubicBezTo>
                    <a:pt x="1141" y="1359"/>
                    <a:pt x="1521" y="1517"/>
                    <a:pt x="1901" y="1581"/>
                  </a:cubicBezTo>
                  <a:cubicBezTo>
                    <a:pt x="2028" y="1581"/>
                    <a:pt x="2123" y="1549"/>
                    <a:pt x="2218" y="1486"/>
                  </a:cubicBezTo>
                  <a:cubicBezTo>
                    <a:pt x="2313" y="1422"/>
                    <a:pt x="2344" y="1296"/>
                    <a:pt x="2344" y="1201"/>
                  </a:cubicBezTo>
                  <a:cubicBezTo>
                    <a:pt x="2344" y="1011"/>
                    <a:pt x="2186" y="821"/>
                    <a:pt x="1996" y="789"/>
                  </a:cubicBezTo>
                  <a:cubicBezTo>
                    <a:pt x="1521" y="694"/>
                    <a:pt x="1077" y="472"/>
                    <a:pt x="729" y="124"/>
                  </a:cubicBezTo>
                  <a:cubicBezTo>
                    <a:pt x="629" y="40"/>
                    <a:pt x="511" y="1"/>
                    <a:pt x="39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819;p17">
              <a:extLst>
                <a:ext uri="{FF2B5EF4-FFF2-40B4-BE49-F238E27FC236}">
                  <a16:creationId xmlns:a16="http://schemas.microsoft.com/office/drawing/2014/main" id="{72483CCE-A398-4DD0-8793-5FE0F53D98E3}"/>
                </a:ext>
              </a:extLst>
            </p:cNvPr>
            <p:cNvSpPr/>
            <p:nvPr/>
          </p:nvSpPr>
          <p:spPr>
            <a:xfrm>
              <a:off x="876005" y="4604779"/>
              <a:ext cx="182199" cy="46165"/>
            </a:xfrm>
            <a:custGeom>
              <a:avLst/>
              <a:gdLst/>
              <a:ahLst/>
              <a:cxnLst/>
              <a:rect l="l" t="t" r="r" b="b"/>
              <a:pathLst>
                <a:path w="6145" h="1557" extrusionOk="0">
                  <a:moveTo>
                    <a:pt x="5215" y="0"/>
                  </a:moveTo>
                  <a:cubicBezTo>
                    <a:pt x="2404" y="0"/>
                    <a:pt x="124" y="1274"/>
                    <a:pt x="95" y="1303"/>
                  </a:cubicBezTo>
                  <a:cubicBezTo>
                    <a:pt x="32" y="1334"/>
                    <a:pt x="0" y="1429"/>
                    <a:pt x="64" y="1493"/>
                  </a:cubicBezTo>
                  <a:cubicBezTo>
                    <a:pt x="64" y="1524"/>
                    <a:pt x="127" y="1556"/>
                    <a:pt x="190" y="1556"/>
                  </a:cubicBezTo>
                  <a:lnTo>
                    <a:pt x="254" y="1556"/>
                  </a:lnTo>
                  <a:cubicBezTo>
                    <a:pt x="283" y="1527"/>
                    <a:pt x="2475" y="285"/>
                    <a:pt x="5193" y="285"/>
                  </a:cubicBezTo>
                  <a:cubicBezTo>
                    <a:pt x="5453" y="285"/>
                    <a:pt x="5718" y="296"/>
                    <a:pt x="5986" y="321"/>
                  </a:cubicBezTo>
                  <a:cubicBezTo>
                    <a:pt x="6081" y="321"/>
                    <a:pt x="6144" y="289"/>
                    <a:pt x="6144" y="194"/>
                  </a:cubicBezTo>
                  <a:cubicBezTo>
                    <a:pt x="6144" y="99"/>
                    <a:pt x="6081" y="36"/>
                    <a:pt x="6017" y="36"/>
                  </a:cubicBezTo>
                  <a:cubicBezTo>
                    <a:pt x="5746" y="12"/>
                    <a:pt x="5478" y="0"/>
                    <a:pt x="5215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1015;p19">
            <a:extLst>
              <a:ext uri="{FF2B5EF4-FFF2-40B4-BE49-F238E27FC236}">
                <a16:creationId xmlns:a16="http://schemas.microsoft.com/office/drawing/2014/main" id="{A90B4BCC-2642-4688-865D-B8BC458669F1}"/>
              </a:ext>
            </a:extLst>
          </p:cNvPr>
          <p:cNvGrpSpPr/>
          <p:nvPr/>
        </p:nvGrpSpPr>
        <p:grpSpPr>
          <a:xfrm>
            <a:off x="7665618" y="3907412"/>
            <a:ext cx="1000772" cy="985671"/>
            <a:chOff x="742566" y="2456039"/>
            <a:chExt cx="981614" cy="981584"/>
          </a:xfrm>
        </p:grpSpPr>
        <p:sp>
          <p:nvSpPr>
            <p:cNvPr id="204" name="Google Shape;1016;p19">
              <a:extLst>
                <a:ext uri="{FF2B5EF4-FFF2-40B4-BE49-F238E27FC236}">
                  <a16:creationId xmlns:a16="http://schemas.microsoft.com/office/drawing/2014/main" id="{F2B2C157-53F0-4CBC-BE7C-812E95162078}"/>
                </a:ext>
              </a:extLst>
            </p:cNvPr>
            <p:cNvSpPr/>
            <p:nvPr/>
          </p:nvSpPr>
          <p:spPr>
            <a:xfrm>
              <a:off x="742566" y="2456039"/>
              <a:ext cx="981614" cy="981584"/>
            </a:xfrm>
            <a:custGeom>
              <a:avLst/>
              <a:gdLst/>
              <a:ahLst/>
              <a:cxnLst/>
              <a:rect l="l" t="t" r="r" b="b"/>
              <a:pathLst>
                <a:path w="32715" h="32714" extrusionOk="0">
                  <a:moveTo>
                    <a:pt x="16373" y="0"/>
                  </a:moveTo>
                  <a:cubicBezTo>
                    <a:pt x="7316" y="0"/>
                    <a:pt x="0" y="7316"/>
                    <a:pt x="0" y="16373"/>
                  </a:cubicBezTo>
                  <a:cubicBezTo>
                    <a:pt x="0" y="25398"/>
                    <a:pt x="7316" y="32714"/>
                    <a:pt x="16373" y="32714"/>
                  </a:cubicBezTo>
                  <a:cubicBezTo>
                    <a:pt x="25399" y="32714"/>
                    <a:pt x="32714" y="25398"/>
                    <a:pt x="32714" y="16373"/>
                  </a:cubicBezTo>
                  <a:cubicBezTo>
                    <a:pt x="32714" y="7316"/>
                    <a:pt x="25399" y="0"/>
                    <a:pt x="16373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017;p19">
              <a:extLst>
                <a:ext uri="{FF2B5EF4-FFF2-40B4-BE49-F238E27FC236}">
                  <a16:creationId xmlns:a16="http://schemas.microsoft.com/office/drawing/2014/main" id="{EBEFB784-E6C4-4666-8CA8-E452E1D03B9F}"/>
                </a:ext>
              </a:extLst>
            </p:cNvPr>
            <p:cNvSpPr/>
            <p:nvPr/>
          </p:nvSpPr>
          <p:spPr>
            <a:xfrm>
              <a:off x="1029534" y="3122120"/>
              <a:ext cx="359220" cy="169168"/>
            </a:xfrm>
            <a:custGeom>
              <a:avLst/>
              <a:gdLst/>
              <a:ahLst/>
              <a:cxnLst/>
              <a:rect l="l" t="t" r="r" b="b"/>
              <a:pathLst>
                <a:path w="11972" h="5638" extrusionOk="0">
                  <a:moveTo>
                    <a:pt x="0" y="1"/>
                  </a:moveTo>
                  <a:lnTo>
                    <a:pt x="0" y="634"/>
                  </a:lnTo>
                  <a:lnTo>
                    <a:pt x="3357" y="634"/>
                  </a:lnTo>
                  <a:lnTo>
                    <a:pt x="3357" y="5638"/>
                  </a:lnTo>
                  <a:lnTo>
                    <a:pt x="11971" y="5638"/>
                  </a:lnTo>
                  <a:lnTo>
                    <a:pt x="11971" y="2059"/>
                  </a:lnTo>
                  <a:lnTo>
                    <a:pt x="11274" y="2059"/>
                  </a:lnTo>
                  <a:lnTo>
                    <a:pt x="11274" y="4973"/>
                  </a:lnTo>
                  <a:lnTo>
                    <a:pt x="4054" y="4973"/>
                  </a:lnTo>
                  <a:lnTo>
                    <a:pt x="405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018;p19">
              <a:extLst>
                <a:ext uri="{FF2B5EF4-FFF2-40B4-BE49-F238E27FC236}">
                  <a16:creationId xmlns:a16="http://schemas.microsoft.com/office/drawing/2014/main" id="{1334B129-AAEA-43E5-BC7C-1FD024FD1AEB}"/>
                </a:ext>
              </a:extLst>
            </p:cNvPr>
            <p:cNvSpPr/>
            <p:nvPr/>
          </p:nvSpPr>
          <p:spPr>
            <a:xfrm>
              <a:off x="908853" y="2877940"/>
              <a:ext cx="167248" cy="534029"/>
            </a:xfrm>
            <a:custGeom>
              <a:avLst/>
              <a:gdLst/>
              <a:ahLst/>
              <a:cxnLst/>
              <a:rect l="l" t="t" r="r" b="b"/>
              <a:pathLst>
                <a:path w="5574" h="17798" extrusionOk="0">
                  <a:moveTo>
                    <a:pt x="1457" y="0"/>
                  </a:moveTo>
                  <a:lnTo>
                    <a:pt x="0" y="14568"/>
                  </a:lnTo>
                  <a:cubicBezTo>
                    <a:pt x="1615" y="15993"/>
                    <a:pt x="3515" y="17101"/>
                    <a:pt x="5574" y="17798"/>
                  </a:cubicBezTo>
                  <a:lnTo>
                    <a:pt x="5511" y="380"/>
                  </a:lnTo>
                  <a:lnTo>
                    <a:pt x="1457" y="0"/>
                  </a:ln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019;p19">
              <a:extLst>
                <a:ext uri="{FF2B5EF4-FFF2-40B4-BE49-F238E27FC236}">
                  <a16:creationId xmlns:a16="http://schemas.microsoft.com/office/drawing/2014/main" id="{13405523-F76B-4AC7-941B-10568E19AAD2}"/>
                </a:ext>
              </a:extLst>
            </p:cNvPr>
            <p:cNvSpPr/>
            <p:nvPr/>
          </p:nvSpPr>
          <p:spPr>
            <a:xfrm>
              <a:off x="856585" y="2609965"/>
              <a:ext cx="292699" cy="331645"/>
            </a:xfrm>
            <a:custGeom>
              <a:avLst/>
              <a:gdLst/>
              <a:ahLst/>
              <a:cxnLst/>
              <a:rect l="l" t="t" r="r" b="b"/>
              <a:pathLst>
                <a:path w="9755" h="11053" extrusionOk="0">
                  <a:moveTo>
                    <a:pt x="4028" y="1"/>
                  </a:moveTo>
                  <a:cubicBezTo>
                    <a:pt x="2796" y="1"/>
                    <a:pt x="3706" y="6841"/>
                    <a:pt x="3706" y="6841"/>
                  </a:cubicBezTo>
                  <a:cubicBezTo>
                    <a:pt x="3706" y="6841"/>
                    <a:pt x="1750" y="2182"/>
                    <a:pt x="908" y="2182"/>
                  </a:cubicBezTo>
                  <a:cubicBezTo>
                    <a:pt x="867" y="2182"/>
                    <a:pt x="828" y="2193"/>
                    <a:pt x="792" y="2217"/>
                  </a:cubicBezTo>
                  <a:cubicBezTo>
                    <a:pt x="0" y="2692"/>
                    <a:pt x="3326" y="11053"/>
                    <a:pt x="3326" y="11053"/>
                  </a:cubicBezTo>
                  <a:lnTo>
                    <a:pt x="7094" y="10356"/>
                  </a:lnTo>
                  <a:cubicBezTo>
                    <a:pt x="7094" y="10356"/>
                    <a:pt x="9754" y="5194"/>
                    <a:pt x="9184" y="4181"/>
                  </a:cubicBezTo>
                  <a:cubicBezTo>
                    <a:pt x="9139" y="4107"/>
                    <a:pt x="9083" y="4073"/>
                    <a:pt x="9018" y="4073"/>
                  </a:cubicBezTo>
                  <a:cubicBezTo>
                    <a:pt x="8363" y="4073"/>
                    <a:pt x="6841" y="7538"/>
                    <a:pt x="6841" y="7538"/>
                  </a:cubicBezTo>
                  <a:cubicBezTo>
                    <a:pt x="6841" y="7538"/>
                    <a:pt x="8171" y="1457"/>
                    <a:pt x="6904" y="1235"/>
                  </a:cubicBezTo>
                  <a:cubicBezTo>
                    <a:pt x="6892" y="1233"/>
                    <a:pt x="6880" y="1232"/>
                    <a:pt x="6868" y="1232"/>
                  </a:cubicBezTo>
                  <a:cubicBezTo>
                    <a:pt x="6088" y="1232"/>
                    <a:pt x="5321" y="6176"/>
                    <a:pt x="5321" y="6176"/>
                  </a:cubicBezTo>
                  <a:cubicBezTo>
                    <a:pt x="5321" y="6176"/>
                    <a:pt x="4941" y="349"/>
                    <a:pt x="4181" y="32"/>
                  </a:cubicBezTo>
                  <a:cubicBezTo>
                    <a:pt x="4127" y="11"/>
                    <a:pt x="4076" y="1"/>
                    <a:pt x="4028" y="1"/>
                  </a:cubicBez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020;p19">
              <a:extLst>
                <a:ext uri="{FF2B5EF4-FFF2-40B4-BE49-F238E27FC236}">
                  <a16:creationId xmlns:a16="http://schemas.microsoft.com/office/drawing/2014/main" id="{8605C6F3-BD8C-4CC9-B081-68442A028093}"/>
                </a:ext>
              </a:extLst>
            </p:cNvPr>
            <p:cNvSpPr/>
            <p:nvPr/>
          </p:nvSpPr>
          <p:spPr>
            <a:xfrm>
              <a:off x="838522" y="2794466"/>
              <a:ext cx="120710" cy="147145"/>
            </a:xfrm>
            <a:custGeom>
              <a:avLst/>
              <a:gdLst/>
              <a:ahLst/>
              <a:cxnLst/>
              <a:rect l="l" t="t" r="r" b="b"/>
              <a:pathLst>
                <a:path w="4023" h="4904" extrusionOk="0">
                  <a:moveTo>
                    <a:pt x="499" y="1"/>
                  </a:moveTo>
                  <a:cubicBezTo>
                    <a:pt x="414" y="1"/>
                    <a:pt x="351" y="38"/>
                    <a:pt x="317" y="122"/>
                  </a:cubicBezTo>
                  <a:cubicBezTo>
                    <a:pt x="1" y="977"/>
                    <a:pt x="3579" y="4904"/>
                    <a:pt x="3579" y="4904"/>
                  </a:cubicBezTo>
                  <a:lnTo>
                    <a:pt x="4023" y="3225"/>
                  </a:lnTo>
                  <a:cubicBezTo>
                    <a:pt x="4023" y="3225"/>
                    <a:pt x="1288" y="1"/>
                    <a:pt x="499" y="1"/>
                  </a:cubicBez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021;p19">
              <a:extLst>
                <a:ext uri="{FF2B5EF4-FFF2-40B4-BE49-F238E27FC236}">
                  <a16:creationId xmlns:a16="http://schemas.microsoft.com/office/drawing/2014/main" id="{F7BB716D-F8F3-4B9C-94B4-9532A3682971}"/>
                </a:ext>
              </a:extLst>
            </p:cNvPr>
            <p:cNvSpPr/>
            <p:nvPr/>
          </p:nvSpPr>
          <p:spPr>
            <a:xfrm>
              <a:off x="915484" y="3017613"/>
              <a:ext cx="161577" cy="228068"/>
            </a:xfrm>
            <a:custGeom>
              <a:avLst/>
              <a:gdLst/>
              <a:ahLst/>
              <a:cxnLst/>
              <a:rect l="l" t="t" r="r" b="b"/>
              <a:pathLst>
                <a:path w="5385" h="7601" extrusionOk="0">
                  <a:moveTo>
                    <a:pt x="761" y="0"/>
                  </a:moveTo>
                  <a:lnTo>
                    <a:pt x="1" y="7601"/>
                  </a:lnTo>
                  <a:lnTo>
                    <a:pt x="5353" y="7601"/>
                  </a:lnTo>
                  <a:lnTo>
                    <a:pt x="5385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022;p19">
              <a:extLst>
                <a:ext uri="{FF2B5EF4-FFF2-40B4-BE49-F238E27FC236}">
                  <a16:creationId xmlns:a16="http://schemas.microsoft.com/office/drawing/2014/main" id="{9A423F7B-0FB7-4BE5-B4FE-721032F5EC16}"/>
                </a:ext>
              </a:extLst>
            </p:cNvPr>
            <p:cNvSpPr/>
            <p:nvPr/>
          </p:nvSpPr>
          <p:spPr>
            <a:xfrm>
              <a:off x="1199602" y="2734456"/>
              <a:ext cx="368731" cy="464687"/>
            </a:xfrm>
            <a:custGeom>
              <a:avLst/>
              <a:gdLst/>
              <a:ahLst/>
              <a:cxnLst/>
              <a:rect l="l" t="t" r="r" b="b"/>
              <a:pathLst>
                <a:path w="12289" h="15487" extrusionOk="0">
                  <a:moveTo>
                    <a:pt x="1" y="0"/>
                  </a:moveTo>
                  <a:lnTo>
                    <a:pt x="1" y="15486"/>
                  </a:lnTo>
                  <a:lnTo>
                    <a:pt x="12289" y="15486"/>
                  </a:lnTo>
                  <a:lnTo>
                    <a:pt x="12289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023;p19">
              <a:extLst>
                <a:ext uri="{FF2B5EF4-FFF2-40B4-BE49-F238E27FC236}">
                  <a16:creationId xmlns:a16="http://schemas.microsoft.com/office/drawing/2014/main" id="{104C7D3D-88A4-4B81-AFE8-CBC73B2E8F17}"/>
                </a:ext>
              </a:extLst>
            </p:cNvPr>
            <p:cNvSpPr/>
            <p:nvPr/>
          </p:nvSpPr>
          <p:spPr>
            <a:xfrm>
              <a:off x="1229067" y="2780063"/>
              <a:ext cx="305061" cy="140663"/>
            </a:xfrm>
            <a:custGeom>
              <a:avLst/>
              <a:gdLst/>
              <a:ahLst/>
              <a:cxnLst/>
              <a:rect l="l" t="t" r="r" b="b"/>
              <a:pathLst>
                <a:path w="10167" h="4688" extrusionOk="0">
                  <a:moveTo>
                    <a:pt x="1" y="0"/>
                  </a:moveTo>
                  <a:lnTo>
                    <a:pt x="1" y="4687"/>
                  </a:lnTo>
                  <a:lnTo>
                    <a:pt x="10166" y="4687"/>
                  </a:lnTo>
                  <a:lnTo>
                    <a:pt x="10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024;p19">
              <a:extLst>
                <a:ext uri="{FF2B5EF4-FFF2-40B4-BE49-F238E27FC236}">
                  <a16:creationId xmlns:a16="http://schemas.microsoft.com/office/drawing/2014/main" id="{0DA2813F-9FA6-437D-911D-68DB4C213E60}"/>
                </a:ext>
              </a:extLst>
            </p:cNvPr>
            <p:cNvSpPr/>
            <p:nvPr/>
          </p:nvSpPr>
          <p:spPr>
            <a:xfrm>
              <a:off x="1275635" y="3095536"/>
              <a:ext cx="93136" cy="67481"/>
            </a:xfrm>
            <a:custGeom>
              <a:avLst/>
              <a:gdLst/>
              <a:ahLst/>
              <a:cxnLst/>
              <a:rect l="l" t="t" r="r" b="b"/>
              <a:pathLst>
                <a:path w="3104" h="2249" extrusionOk="0">
                  <a:moveTo>
                    <a:pt x="0" y="0"/>
                  </a:moveTo>
                  <a:lnTo>
                    <a:pt x="0" y="2249"/>
                  </a:lnTo>
                  <a:lnTo>
                    <a:pt x="3104" y="2249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025;p19">
              <a:extLst>
                <a:ext uri="{FF2B5EF4-FFF2-40B4-BE49-F238E27FC236}">
                  <a16:creationId xmlns:a16="http://schemas.microsoft.com/office/drawing/2014/main" id="{E565856F-2EA8-41CD-B84A-B9E22F566444}"/>
                </a:ext>
              </a:extLst>
            </p:cNvPr>
            <p:cNvSpPr/>
            <p:nvPr/>
          </p:nvSpPr>
          <p:spPr>
            <a:xfrm>
              <a:off x="1391574" y="3095536"/>
              <a:ext cx="93136" cy="67481"/>
            </a:xfrm>
            <a:custGeom>
              <a:avLst/>
              <a:gdLst/>
              <a:ahLst/>
              <a:cxnLst/>
              <a:rect l="l" t="t" r="r" b="b"/>
              <a:pathLst>
                <a:path w="3104" h="2249" extrusionOk="0">
                  <a:moveTo>
                    <a:pt x="0" y="0"/>
                  </a:moveTo>
                  <a:lnTo>
                    <a:pt x="0" y="2249"/>
                  </a:lnTo>
                  <a:lnTo>
                    <a:pt x="3104" y="2249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026;p19">
              <a:extLst>
                <a:ext uri="{FF2B5EF4-FFF2-40B4-BE49-F238E27FC236}">
                  <a16:creationId xmlns:a16="http://schemas.microsoft.com/office/drawing/2014/main" id="{DE9385AF-0A11-4A11-9837-43336A0EA601}"/>
                </a:ext>
              </a:extLst>
            </p:cNvPr>
            <p:cNvSpPr/>
            <p:nvPr/>
          </p:nvSpPr>
          <p:spPr>
            <a:xfrm>
              <a:off x="1293698" y="3105978"/>
              <a:ext cx="42787" cy="47528"/>
            </a:xfrm>
            <a:custGeom>
              <a:avLst/>
              <a:gdLst/>
              <a:ahLst/>
              <a:cxnLst/>
              <a:rect l="l" t="t" r="r" b="b"/>
              <a:pathLst>
                <a:path w="1426" h="1584" extrusionOk="0">
                  <a:moveTo>
                    <a:pt x="1425" y="1"/>
                  </a:moveTo>
                  <a:lnTo>
                    <a:pt x="0" y="666"/>
                  </a:lnTo>
                  <a:lnTo>
                    <a:pt x="1425" y="1584"/>
                  </a:lnTo>
                  <a:lnTo>
                    <a:pt x="1425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027;p19">
              <a:extLst>
                <a:ext uri="{FF2B5EF4-FFF2-40B4-BE49-F238E27FC236}">
                  <a16:creationId xmlns:a16="http://schemas.microsoft.com/office/drawing/2014/main" id="{B7C63310-7A3F-4792-B15C-F8E55FE0D860}"/>
                </a:ext>
              </a:extLst>
            </p:cNvPr>
            <p:cNvSpPr/>
            <p:nvPr/>
          </p:nvSpPr>
          <p:spPr>
            <a:xfrm>
              <a:off x="1417228" y="3105978"/>
              <a:ext cx="45638" cy="47528"/>
            </a:xfrm>
            <a:custGeom>
              <a:avLst/>
              <a:gdLst/>
              <a:ahLst/>
              <a:cxnLst/>
              <a:rect l="l" t="t" r="r" b="b"/>
              <a:pathLst>
                <a:path w="1521" h="1584" extrusionOk="0">
                  <a:moveTo>
                    <a:pt x="0" y="1"/>
                  </a:moveTo>
                  <a:lnTo>
                    <a:pt x="0" y="1584"/>
                  </a:lnTo>
                  <a:lnTo>
                    <a:pt x="1520" y="66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028;p19">
              <a:extLst>
                <a:ext uri="{FF2B5EF4-FFF2-40B4-BE49-F238E27FC236}">
                  <a16:creationId xmlns:a16="http://schemas.microsoft.com/office/drawing/2014/main" id="{A35A2377-775E-45A3-BEAE-8B53AD1C6788}"/>
                </a:ext>
              </a:extLst>
            </p:cNvPr>
            <p:cNvSpPr/>
            <p:nvPr/>
          </p:nvSpPr>
          <p:spPr>
            <a:xfrm>
              <a:off x="1290847" y="2794316"/>
              <a:ext cx="58930" cy="98836"/>
            </a:xfrm>
            <a:custGeom>
              <a:avLst/>
              <a:gdLst/>
              <a:ahLst/>
              <a:cxnLst/>
              <a:rect l="l" t="t" r="r" b="b"/>
              <a:pathLst>
                <a:path w="1964" h="3294" extrusionOk="0">
                  <a:moveTo>
                    <a:pt x="792" y="0"/>
                  </a:moveTo>
                  <a:lnTo>
                    <a:pt x="0" y="158"/>
                  </a:lnTo>
                  <a:lnTo>
                    <a:pt x="0" y="570"/>
                  </a:lnTo>
                  <a:lnTo>
                    <a:pt x="792" y="412"/>
                  </a:lnTo>
                  <a:lnTo>
                    <a:pt x="792" y="2914"/>
                  </a:lnTo>
                  <a:lnTo>
                    <a:pt x="63" y="2914"/>
                  </a:lnTo>
                  <a:lnTo>
                    <a:pt x="63" y="3294"/>
                  </a:lnTo>
                  <a:lnTo>
                    <a:pt x="1964" y="3294"/>
                  </a:lnTo>
                  <a:lnTo>
                    <a:pt x="1964" y="2914"/>
                  </a:lnTo>
                  <a:lnTo>
                    <a:pt x="1235" y="2914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029;p19">
              <a:extLst>
                <a:ext uri="{FF2B5EF4-FFF2-40B4-BE49-F238E27FC236}">
                  <a16:creationId xmlns:a16="http://schemas.microsoft.com/office/drawing/2014/main" id="{2B31CB50-AD25-4997-BB4A-33F736364EA2}"/>
                </a:ext>
              </a:extLst>
            </p:cNvPr>
            <p:cNvSpPr/>
            <p:nvPr/>
          </p:nvSpPr>
          <p:spPr>
            <a:xfrm>
              <a:off x="1372551" y="2792395"/>
              <a:ext cx="62740" cy="100757"/>
            </a:xfrm>
            <a:custGeom>
              <a:avLst/>
              <a:gdLst/>
              <a:ahLst/>
              <a:cxnLst/>
              <a:rect l="l" t="t" r="r" b="b"/>
              <a:pathLst>
                <a:path w="2091" h="3358" extrusionOk="0">
                  <a:moveTo>
                    <a:pt x="951" y="1"/>
                  </a:moveTo>
                  <a:cubicBezTo>
                    <a:pt x="824" y="1"/>
                    <a:pt x="666" y="32"/>
                    <a:pt x="507" y="64"/>
                  </a:cubicBezTo>
                  <a:cubicBezTo>
                    <a:pt x="349" y="96"/>
                    <a:pt x="191" y="159"/>
                    <a:pt x="1" y="222"/>
                  </a:cubicBezTo>
                  <a:lnTo>
                    <a:pt x="1" y="666"/>
                  </a:lnTo>
                  <a:cubicBezTo>
                    <a:pt x="191" y="571"/>
                    <a:pt x="349" y="508"/>
                    <a:pt x="507" y="444"/>
                  </a:cubicBezTo>
                  <a:cubicBezTo>
                    <a:pt x="666" y="413"/>
                    <a:pt x="824" y="381"/>
                    <a:pt x="951" y="381"/>
                  </a:cubicBezTo>
                  <a:cubicBezTo>
                    <a:pt x="1141" y="381"/>
                    <a:pt x="1299" y="444"/>
                    <a:pt x="1426" y="539"/>
                  </a:cubicBezTo>
                  <a:cubicBezTo>
                    <a:pt x="1552" y="666"/>
                    <a:pt x="1616" y="793"/>
                    <a:pt x="1616" y="983"/>
                  </a:cubicBezTo>
                  <a:cubicBezTo>
                    <a:pt x="1616" y="1078"/>
                    <a:pt x="1584" y="1204"/>
                    <a:pt x="1521" y="1299"/>
                  </a:cubicBezTo>
                  <a:cubicBezTo>
                    <a:pt x="1489" y="1426"/>
                    <a:pt x="1362" y="1553"/>
                    <a:pt x="1236" y="1711"/>
                  </a:cubicBezTo>
                  <a:cubicBezTo>
                    <a:pt x="1172" y="1806"/>
                    <a:pt x="982" y="1996"/>
                    <a:pt x="666" y="2281"/>
                  </a:cubicBezTo>
                  <a:cubicBezTo>
                    <a:pt x="381" y="2566"/>
                    <a:pt x="159" y="2819"/>
                    <a:pt x="1" y="2978"/>
                  </a:cubicBezTo>
                  <a:lnTo>
                    <a:pt x="1" y="3358"/>
                  </a:lnTo>
                  <a:lnTo>
                    <a:pt x="2091" y="3358"/>
                  </a:lnTo>
                  <a:lnTo>
                    <a:pt x="2091" y="2978"/>
                  </a:lnTo>
                  <a:lnTo>
                    <a:pt x="539" y="2978"/>
                  </a:lnTo>
                  <a:cubicBezTo>
                    <a:pt x="887" y="2629"/>
                    <a:pt x="1172" y="2344"/>
                    <a:pt x="1362" y="2123"/>
                  </a:cubicBezTo>
                  <a:cubicBezTo>
                    <a:pt x="1552" y="1933"/>
                    <a:pt x="1679" y="1806"/>
                    <a:pt x="1711" y="1774"/>
                  </a:cubicBezTo>
                  <a:cubicBezTo>
                    <a:pt x="1837" y="1584"/>
                    <a:pt x="1932" y="1458"/>
                    <a:pt x="1996" y="1331"/>
                  </a:cubicBezTo>
                  <a:cubicBezTo>
                    <a:pt x="2027" y="1204"/>
                    <a:pt x="2059" y="1078"/>
                    <a:pt x="2059" y="951"/>
                  </a:cubicBezTo>
                  <a:cubicBezTo>
                    <a:pt x="2059" y="666"/>
                    <a:pt x="1964" y="444"/>
                    <a:pt x="1774" y="254"/>
                  </a:cubicBezTo>
                  <a:cubicBezTo>
                    <a:pt x="1552" y="96"/>
                    <a:pt x="1299" y="1"/>
                    <a:pt x="95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030;p19">
              <a:extLst>
                <a:ext uri="{FF2B5EF4-FFF2-40B4-BE49-F238E27FC236}">
                  <a16:creationId xmlns:a16="http://schemas.microsoft.com/office/drawing/2014/main" id="{A0FB6E56-6B42-4EE5-9DBE-F897CD0C60BB}"/>
                </a:ext>
              </a:extLst>
            </p:cNvPr>
            <p:cNvSpPr/>
            <p:nvPr/>
          </p:nvSpPr>
          <p:spPr>
            <a:xfrm>
              <a:off x="1457135" y="2792395"/>
              <a:ext cx="68441" cy="102677"/>
            </a:xfrm>
            <a:custGeom>
              <a:avLst/>
              <a:gdLst/>
              <a:ahLst/>
              <a:cxnLst/>
              <a:rect l="l" t="t" r="r" b="b"/>
              <a:pathLst>
                <a:path w="2281" h="3422" extrusionOk="0">
                  <a:moveTo>
                    <a:pt x="1140" y="349"/>
                  </a:moveTo>
                  <a:cubicBezTo>
                    <a:pt x="1394" y="349"/>
                    <a:pt x="1552" y="476"/>
                    <a:pt x="1679" y="698"/>
                  </a:cubicBezTo>
                  <a:cubicBezTo>
                    <a:pt x="1774" y="919"/>
                    <a:pt x="1837" y="1268"/>
                    <a:pt x="1837" y="1711"/>
                  </a:cubicBezTo>
                  <a:cubicBezTo>
                    <a:pt x="1837" y="2186"/>
                    <a:pt x="1774" y="2503"/>
                    <a:pt x="1679" y="2724"/>
                  </a:cubicBezTo>
                  <a:cubicBezTo>
                    <a:pt x="1552" y="2946"/>
                    <a:pt x="1394" y="3073"/>
                    <a:pt x="1140" y="3073"/>
                  </a:cubicBezTo>
                  <a:cubicBezTo>
                    <a:pt x="919" y="3073"/>
                    <a:pt x="760" y="2946"/>
                    <a:pt x="634" y="2724"/>
                  </a:cubicBezTo>
                  <a:cubicBezTo>
                    <a:pt x="507" y="2503"/>
                    <a:pt x="475" y="2186"/>
                    <a:pt x="475" y="1711"/>
                  </a:cubicBezTo>
                  <a:cubicBezTo>
                    <a:pt x="475" y="1268"/>
                    <a:pt x="507" y="919"/>
                    <a:pt x="634" y="698"/>
                  </a:cubicBezTo>
                  <a:cubicBezTo>
                    <a:pt x="760" y="476"/>
                    <a:pt x="919" y="349"/>
                    <a:pt x="1140" y="349"/>
                  </a:cubicBezTo>
                  <a:close/>
                  <a:moveTo>
                    <a:pt x="1140" y="1"/>
                  </a:moveTo>
                  <a:cubicBezTo>
                    <a:pt x="792" y="1"/>
                    <a:pt x="507" y="159"/>
                    <a:pt x="317" y="444"/>
                  </a:cubicBezTo>
                  <a:cubicBezTo>
                    <a:pt x="95" y="729"/>
                    <a:pt x="0" y="1173"/>
                    <a:pt x="0" y="1711"/>
                  </a:cubicBezTo>
                  <a:cubicBezTo>
                    <a:pt x="0" y="2281"/>
                    <a:pt x="95" y="2693"/>
                    <a:pt x="317" y="2978"/>
                  </a:cubicBezTo>
                  <a:cubicBezTo>
                    <a:pt x="507" y="3294"/>
                    <a:pt x="792" y="3421"/>
                    <a:pt x="1140" y="3421"/>
                  </a:cubicBezTo>
                  <a:cubicBezTo>
                    <a:pt x="1520" y="3421"/>
                    <a:pt x="1805" y="3294"/>
                    <a:pt x="1995" y="2978"/>
                  </a:cubicBezTo>
                  <a:cubicBezTo>
                    <a:pt x="2185" y="2693"/>
                    <a:pt x="2280" y="2281"/>
                    <a:pt x="2280" y="1711"/>
                  </a:cubicBezTo>
                  <a:cubicBezTo>
                    <a:pt x="2280" y="1173"/>
                    <a:pt x="2185" y="729"/>
                    <a:pt x="1995" y="444"/>
                  </a:cubicBezTo>
                  <a:cubicBezTo>
                    <a:pt x="1805" y="159"/>
                    <a:pt x="1520" y="1"/>
                    <a:pt x="114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031;p19">
              <a:extLst>
                <a:ext uri="{FF2B5EF4-FFF2-40B4-BE49-F238E27FC236}">
                  <a16:creationId xmlns:a16="http://schemas.microsoft.com/office/drawing/2014/main" id="{75642DE9-EA28-4D8B-96B3-0D5B1556B241}"/>
                </a:ext>
              </a:extLst>
            </p:cNvPr>
            <p:cNvSpPr/>
            <p:nvPr/>
          </p:nvSpPr>
          <p:spPr>
            <a:xfrm>
              <a:off x="1229067" y="2933029"/>
              <a:ext cx="305061" cy="123561"/>
            </a:xfrm>
            <a:custGeom>
              <a:avLst/>
              <a:gdLst/>
              <a:ahLst/>
              <a:cxnLst/>
              <a:rect l="l" t="t" r="r" b="b"/>
              <a:pathLst>
                <a:path w="10167" h="4118" extrusionOk="0">
                  <a:moveTo>
                    <a:pt x="1" y="1"/>
                  </a:moveTo>
                  <a:lnTo>
                    <a:pt x="1" y="4118"/>
                  </a:lnTo>
                  <a:lnTo>
                    <a:pt x="10166" y="4118"/>
                  </a:lnTo>
                  <a:lnTo>
                    <a:pt x="10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032;p19">
              <a:extLst>
                <a:ext uri="{FF2B5EF4-FFF2-40B4-BE49-F238E27FC236}">
                  <a16:creationId xmlns:a16="http://schemas.microsoft.com/office/drawing/2014/main" id="{CFC6A83D-9D42-4533-8F2C-CDDAF94FBB18}"/>
                </a:ext>
              </a:extLst>
            </p:cNvPr>
            <p:cNvSpPr/>
            <p:nvPr/>
          </p:nvSpPr>
          <p:spPr>
            <a:xfrm>
              <a:off x="1358298" y="2938730"/>
              <a:ext cx="67511" cy="102677"/>
            </a:xfrm>
            <a:custGeom>
              <a:avLst/>
              <a:gdLst/>
              <a:ahLst/>
              <a:cxnLst/>
              <a:rect l="l" t="t" r="r" b="b"/>
              <a:pathLst>
                <a:path w="2250" h="3422" extrusionOk="0">
                  <a:moveTo>
                    <a:pt x="1141" y="349"/>
                  </a:moveTo>
                  <a:cubicBezTo>
                    <a:pt x="1331" y="349"/>
                    <a:pt x="1457" y="413"/>
                    <a:pt x="1584" y="508"/>
                  </a:cubicBezTo>
                  <a:cubicBezTo>
                    <a:pt x="1679" y="603"/>
                    <a:pt x="1742" y="729"/>
                    <a:pt x="1742" y="888"/>
                  </a:cubicBezTo>
                  <a:cubicBezTo>
                    <a:pt x="1742" y="1078"/>
                    <a:pt x="1679" y="1204"/>
                    <a:pt x="1584" y="1299"/>
                  </a:cubicBezTo>
                  <a:cubicBezTo>
                    <a:pt x="1457" y="1394"/>
                    <a:pt x="1331" y="1426"/>
                    <a:pt x="1141" y="1426"/>
                  </a:cubicBezTo>
                  <a:cubicBezTo>
                    <a:pt x="951" y="1426"/>
                    <a:pt x="792" y="1394"/>
                    <a:pt x="666" y="1299"/>
                  </a:cubicBezTo>
                  <a:cubicBezTo>
                    <a:pt x="571" y="1204"/>
                    <a:pt x="507" y="1078"/>
                    <a:pt x="507" y="888"/>
                  </a:cubicBezTo>
                  <a:cubicBezTo>
                    <a:pt x="507" y="729"/>
                    <a:pt x="571" y="603"/>
                    <a:pt x="666" y="508"/>
                  </a:cubicBezTo>
                  <a:cubicBezTo>
                    <a:pt x="792" y="413"/>
                    <a:pt x="951" y="349"/>
                    <a:pt x="1141" y="349"/>
                  </a:cubicBezTo>
                  <a:close/>
                  <a:moveTo>
                    <a:pt x="1141" y="1774"/>
                  </a:moveTo>
                  <a:cubicBezTo>
                    <a:pt x="1331" y="1774"/>
                    <a:pt x="1521" y="1838"/>
                    <a:pt x="1616" y="1964"/>
                  </a:cubicBezTo>
                  <a:cubicBezTo>
                    <a:pt x="1742" y="2059"/>
                    <a:pt x="1806" y="2218"/>
                    <a:pt x="1806" y="2439"/>
                  </a:cubicBezTo>
                  <a:cubicBezTo>
                    <a:pt x="1806" y="2629"/>
                    <a:pt x="1742" y="2788"/>
                    <a:pt x="1616" y="2883"/>
                  </a:cubicBezTo>
                  <a:cubicBezTo>
                    <a:pt x="1521" y="3009"/>
                    <a:pt x="1331" y="3073"/>
                    <a:pt x="1141" y="3073"/>
                  </a:cubicBezTo>
                  <a:cubicBezTo>
                    <a:pt x="919" y="3073"/>
                    <a:pt x="761" y="3009"/>
                    <a:pt x="634" y="2883"/>
                  </a:cubicBezTo>
                  <a:cubicBezTo>
                    <a:pt x="507" y="2788"/>
                    <a:pt x="444" y="2629"/>
                    <a:pt x="444" y="2439"/>
                  </a:cubicBezTo>
                  <a:cubicBezTo>
                    <a:pt x="444" y="2218"/>
                    <a:pt x="507" y="2059"/>
                    <a:pt x="634" y="1964"/>
                  </a:cubicBezTo>
                  <a:cubicBezTo>
                    <a:pt x="761" y="1838"/>
                    <a:pt x="919" y="1774"/>
                    <a:pt x="1141" y="1774"/>
                  </a:cubicBezTo>
                  <a:close/>
                  <a:moveTo>
                    <a:pt x="1141" y="1"/>
                  </a:moveTo>
                  <a:cubicBezTo>
                    <a:pt x="792" y="1"/>
                    <a:pt x="539" y="64"/>
                    <a:pt x="349" y="223"/>
                  </a:cubicBezTo>
                  <a:cubicBezTo>
                    <a:pt x="159" y="381"/>
                    <a:pt x="64" y="603"/>
                    <a:pt x="64" y="856"/>
                  </a:cubicBezTo>
                  <a:cubicBezTo>
                    <a:pt x="64" y="1046"/>
                    <a:pt x="127" y="1204"/>
                    <a:pt x="222" y="1331"/>
                  </a:cubicBezTo>
                  <a:cubicBezTo>
                    <a:pt x="349" y="1458"/>
                    <a:pt x="507" y="1553"/>
                    <a:pt x="697" y="1616"/>
                  </a:cubicBezTo>
                  <a:cubicBezTo>
                    <a:pt x="476" y="1648"/>
                    <a:pt x="286" y="1743"/>
                    <a:pt x="191" y="1901"/>
                  </a:cubicBezTo>
                  <a:cubicBezTo>
                    <a:pt x="64" y="2028"/>
                    <a:pt x="1" y="2218"/>
                    <a:pt x="1" y="2439"/>
                  </a:cubicBezTo>
                  <a:cubicBezTo>
                    <a:pt x="1" y="2756"/>
                    <a:pt x="96" y="2978"/>
                    <a:pt x="286" y="3168"/>
                  </a:cubicBezTo>
                  <a:cubicBezTo>
                    <a:pt x="476" y="3326"/>
                    <a:pt x="761" y="3421"/>
                    <a:pt x="1141" y="3421"/>
                  </a:cubicBezTo>
                  <a:cubicBezTo>
                    <a:pt x="1489" y="3421"/>
                    <a:pt x="1774" y="3326"/>
                    <a:pt x="1964" y="3168"/>
                  </a:cubicBezTo>
                  <a:cubicBezTo>
                    <a:pt x="2154" y="2978"/>
                    <a:pt x="2249" y="2756"/>
                    <a:pt x="2249" y="2439"/>
                  </a:cubicBezTo>
                  <a:cubicBezTo>
                    <a:pt x="2249" y="2218"/>
                    <a:pt x="2186" y="2028"/>
                    <a:pt x="2091" y="1901"/>
                  </a:cubicBezTo>
                  <a:cubicBezTo>
                    <a:pt x="1964" y="1743"/>
                    <a:pt x="1806" y="1648"/>
                    <a:pt x="1584" y="1616"/>
                  </a:cubicBezTo>
                  <a:cubicBezTo>
                    <a:pt x="1774" y="1553"/>
                    <a:pt x="1901" y="1458"/>
                    <a:pt x="2027" y="1331"/>
                  </a:cubicBezTo>
                  <a:cubicBezTo>
                    <a:pt x="2122" y="1204"/>
                    <a:pt x="2186" y="1046"/>
                    <a:pt x="2186" y="856"/>
                  </a:cubicBezTo>
                  <a:cubicBezTo>
                    <a:pt x="2186" y="603"/>
                    <a:pt x="2091" y="381"/>
                    <a:pt x="1901" y="223"/>
                  </a:cubicBezTo>
                  <a:cubicBezTo>
                    <a:pt x="1711" y="64"/>
                    <a:pt x="1457" y="1"/>
                    <a:pt x="114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033;p19">
              <a:extLst>
                <a:ext uri="{FF2B5EF4-FFF2-40B4-BE49-F238E27FC236}">
                  <a16:creationId xmlns:a16="http://schemas.microsoft.com/office/drawing/2014/main" id="{445F2D89-5EA6-45D3-816B-8313B2478ADE}"/>
                </a:ext>
              </a:extLst>
            </p:cNvPr>
            <p:cNvSpPr/>
            <p:nvPr/>
          </p:nvSpPr>
          <p:spPr>
            <a:xfrm>
              <a:off x="1443813" y="2938730"/>
              <a:ext cx="68471" cy="102677"/>
            </a:xfrm>
            <a:custGeom>
              <a:avLst/>
              <a:gdLst/>
              <a:ahLst/>
              <a:cxnLst/>
              <a:rect l="l" t="t" r="r" b="b"/>
              <a:pathLst>
                <a:path w="2282" h="3422" extrusionOk="0">
                  <a:moveTo>
                    <a:pt x="1141" y="349"/>
                  </a:moveTo>
                  <a:cubicBezTo>
                    <a:pt x="1394" y="349"/>
                    <a:pt x="1553" y="476"/>
                    <a:pt x="1679" y="698"/>
                  </a:cubicBezTo>
                  <a:cubicBezTo>
                    <a:pt x="1774" y="919"/>
                    <a:pt x="1838" y="1268"/>
                    <a:pt x="1838" y="1711"/>
                  </a:cubicBezTo>
                  <a:cubicBezTo>
                    <a:pt x="1838" y="2154"/>
                    <a:pt x="1774" y="2503"/>
                    <a:pt x="1679" y="2724"/>
                  </a:cubicBezTo>
                  <a:cubicBezTo>
                    <a:pt x="1553" y="2946"/>
                    <a:pt x="1394" y="3073"/>
                    <a:pt x="1141" y="3073"/>
                  </a:cubicBezTo>
                  <a:cubicBezTo>
                    <a:pt x="919" y="3073"/>
                    <a:pt x="761" y="2946"/>
                    <a:pt x="634" y="2724"/>
                  </a:cubicBezTo>
                  <a:cubicBezTo>
                    <a:pt x="508" y="2503"/>
                    <a:pt x="476" y="2154"/>
                    <a:pt x="476" y="1711"/>
                  </a:cubicBezTo>
                  <a:cubicBezTo>
                    <a:pt x="476" y="1268"/>
                    <a:pt x="508" y="919"/>
                    <a:pt x="634" y="698"/>
                  </a:cubicBezTo>
                  <a:cubicBezTo>
                    <a:pt x="761" y="476"/>
                    <a:pt x="919" y="349"/>
                    <a:pt x="1141" y="349"/>
                  </a:cubicBezTo>
                  <a:close/>
                  <a:moveTo>
                    <a:pt x="1141" y="1"/>
                  </a:moveTo>
                  <a:cubicBezTo>
                    <a:pt x="793" y="1"/>
                    <a:pt x="508" y="159"/>
                    <a:pt x="318" y="444"/>
                  </a:cubicBezTo>
                  <a:cubicBezTo>
                    <a:pt x="128" y="729"/>
                    <a:pt x="1" y="1141"/>
                    <a:pt x="1" y="1711"/>
                  </a:cubicBezTo>
                  <a:cubicBezTo>
                    <a:pt x="1" y="2281"/>
                    <a:pt x="128" y="2693"/>
                    <a:pt x="318" y="2978"/>
                  </a:cubicBezTo>
                  <a:cubicBezTo>
                    <a:pt x="508" y="3263"/>
                    <a:pt x="793" y="3421"/>
                    <a:pt x="1141" y="3421"/>
                  </a:cubicBezTo>
                  <a:cubicBezTo>
                    <a:pt x="1521" y="3421"/>
                    <a:pt x="1806" y="3263"/>
                    <a:pt x="1996" y="2978"/>
                  </a:cubicBezTo>
                  <a:cubicBezTo>
                    <a:pt x="2186" y="2693"/>
                    <a:pt x="2281" y="2281"/>
                    <a:pt x="2281" y="1711"/>
                  </a:cubicBezTo>
                  <a:cubicBezTo>
                    <a:pt x="2281" y="1141"/>
                    <a:pt x="2186" y="729"/>
                    <a:pt x="1996" y="444"/>
                  </a:cubicBezTo>
                  <a:cubicBezTo>
                    <a:pt x="1806" y="159"/>
                    <a:pt x="1521" y="1"/>
                    <a:pt x="114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" name="Google Shape;641;p16">
            <a:extLst>
              <a:ext uri="{FF2B5EF4-FFF2-40B4-BE49-F238E27FC236}">
                <a16:creationId xmlns:a16="http://schemas.microsoft.com/office/drawing/2014/main" id="{7996B066-F615-40A2-BB22-C88141787F8C}"/>
              </a:ext>
            </a:extLst>
          </p:cNvPr>
          <p:cNvSpPr txBox="1"/>
          <p:nvPr/>
        </p:nvSpPr>
        <p:spPr>
          <a:xfrm>
            <a:off x="5851034" y="2671930"/>
            <a:ext cx="1835100" cy="72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Penurunan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berat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 badan dan rasa </a:t>
            </a: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lemas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641;p16">
            <a:extLst>
              <a:ext uri="{FF2B5EF4-FFF2-40B4-BE49-F238E27FC236}">
                <a16:creationId xmlns:a16="http://schemas.microsoft.com/office/drawing/2014/main" id="{0DB2199A-3A00-41CF-8DDF-74A56CD97C6A}"/>
              </a:ext>
            </a:extLst>
          </p:cNvPr>
          <p:cNvSpPr txBox="1"/>
          <p:nvPr/>
        </p:nvSpPr>
        <p:spPr>
          <a:xfrm>
            <a:off x="3710439" y="1343071"/>
            <a:ext cx="1835100" cy="72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Kadar gula darah di </a:t>
            </a: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bawah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 70mg/dl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Hipoglikemia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)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0" name="Google Shape;4010;p34"/>
          <p:cNvGrpSpPr/>
          <p:nvPr/>
        </p:nvGrpSpPr>
        <p:grpSpPr>
          <a:xfrm>
            <a:off x="7614761" y="1280800"/>
            <a:ext cx="1008347" cy="916763"/>
            <a:chOff x="7410436" y="1280800"/>
            <a:chExt cx="1008347" cy="916763"/>
          </a:xfrm>
        </p:grpSpPr>
        <p:sp>
          <p:nvSpPr>
            <p:cNvPr id="4011" name="Google Shape;4011;p34"/>
            <p:cNvSpPr/>
            <p:nvPr/>
          </p:nvSpPr>
          <p:spPr>
            <a:xfrm>
              <a:off x="7410436" y="1280800"/>
              <a:ext cx="1008347" cy="916763"/>
            </a:xfrm>
            <a:custGeom>
              <a:avLst/>
              <a:gdLst/>
              <a:ahLst/>
              <a:cxnLst/>
              <a:rect l="l" t="t" r="r" b="b"/>
              <a:pathLst>
                <a:path w="34109" h="31011" extrusionOk="0">
                  <a:moveTo>
                    <a:pt x="17003" y="0"/>
                  </a:moveTo>
                  <a:cubicBezTo>
                    <a:pt x="9976" y="0"/>
                    <a:pt x="3620" y="4840"/>
                    <a:pt x="1964" y="12006"/>
                  </a:cubicBezTo>
                  <a:cubicBezTo>
                    <a:pt x="1" y="20335"/>
                    <a:pt x="5195" y="28664"/>
                    <a:pt x="13555" y="30596"/>
                  </a:cubicBezTo>
                  <a:cubicBezTo>
                    <a:pt x="14745" y="30876"/>
                    <a:pt x="15935" y="31011"/>
                    <a:pt x="17106" y="31011"/>
                  </a:cubicBezTo>
                  <a:cubicBezTo>
                    <a:pt x="24133" y="31011"/>
                    <a:pt x="30489" y="26171"/>
                    <a:pt x="32145" y="19005"/>
                  </a:cubicBezTo>
                  <a:cubicBezTo>
                    <a:pt x="34108" y="10676"/>
                    <a:pt x="28915" y="2347"/>
                    <a:pt x="20554" y="415"/>
                  </a:cubicBezTo>
                  <a:cubicBezTo>
                    <a:pt x="19364" y="135"/>
                    <a:pt x="18174" y="0"/>
                    <a:pt x="17003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34"/>
            <p:cNvSpPr/>
            <p:nvPr/>
          </p:nvSpPr>
          <p:spPr>
            <a:xfrm>
              <a:off x="7947801" y="1684489"/>
              <a:ext cx="206021" cy="60840"/>
            </a:xfrm>
            <a:custGeom>
              <a:avLst/>
              <a:gdLst/>
              <a:ahLst/>
              <a:cxnLst/>
              <a:rect l="l" t="t" r="r" b="b"/>
              <a:pathLst>
                <a:path w="6969" h="2058" extrusionOk="0">
                  <a:moveTo>
                    <a:pt x="1784" y="0"/>
                  </a:moveTo>
                  <a:cubicBezTo>
                    <a:pt x="849" y="0"/>
                    <a:pt x="1" y="28"/>
                    <a:pt x="1" y="28"/>
                  </a:cubicBezTo>
                  <a:lnTo>
                    <a:pt x="634" y="598"/>
                  </a:lnTo>
                  <a:cubicBezTo>
                    <a:pt x="634" y="598"/>
                    <a:pt x="3187" y="2057"/>
                    <a:pt x="4035" y="2057"/>
                  </a:cubicBezTo>
                  <a:cubicBezTo>
                    <a:pt x="4053" y="2057"/>
                    <a:pt x="4070" y="2057"/>
                    <a:pt x="4086" y="2055"/>
                  </a:cubicBezTo>
                  <a:cubicBezTo>
                    <a:pt x="4910" y="1992"/>
                    <a:pt x="6968" y="725"/>
                    <a:pt x="6968" y="725"/>
                  </a:cubicBezTo>
                  <a:cubicBezTo>
                    <a:pt x="6968" y="725"/>
                    <a:pt x="4910" y="250"/>
                    <a:pt x="3864" y="92"/>
                  </a:cubicBezTo>
                  <a:cubicBezTo>
                    <a:pt x="3404" y="20"/>
                    <a:pt x="2564" y="0"/>
                    <a:pt x="1784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34"/>
            <p:cNvSpPr/>
            <p:nvPr/>
          </p:nvSpPr>
          <p:spPr>
            <a:xfrm>
              <a:off x="8053601" y="1576708"/>
              <a:ext cx="29060" cy="182608"/>
            </a:xfrm>
            <a:custGeom>
              <a:avLst/>
              <a:gdLst/>
              <a:ahLst/>
              <a:cxnLst/>
              <a:rect l="l" t="t" r="r" b="b"/>
              <a:pathLst>
                <a:path w="983" h="6177" extrusionOk="0">
                  <a:moveTo>
                    <a:pt x="0" y="1"/>
                  </a:moveTo>
                  <a:lnTo>
                    <a:pt x="349" y="6176"/>
                  </a:lnTo>
                  <a:lnTo>
                    <a:pt x="982" y="6018"/>
                  </a:lnTo>
                  <a:lnTo>
                    <a:pt x="792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34"/>
            <p:cNvSpPr/>
            <p:nvPr/>
          </p:nvSpPr>
          <p:spPr>
            <a:xfrm>
              <a:off x="7949693" y="1629150"/>
              <a:ext cx="41210" cy="78666"/>
            </a:xfrm>
            <a:custGeom>
              <a:avLst/>
              <a:gdLst/>
              <a:ahLst/>
              <a:cxnLst/>
              <a:rect l="l" t="t" r="r" b="b"/>
              <a:pathLst>
                <a:path w="1394" h="2661" extrusionOk="0">
                  <a:moveTo>
                    <a:pt x="602" y="0"/>
                  </a:moveTo>
                  <a:lnTo>
                    <a:pt x="0" y="349"/>
                  </a:lnTo>
                  <a:lnTo>
                    <a:pt x="982" y="2661"/>
                  </a:lnTo>
                  <a:lnTo>
                    <a:pt x="1394" y="2502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34"/>
            <p:cNvSpPr/>
            <p:nvPr/>
          </p:nvSpPr>
          <p:spPr>
            <a:xfrm>
              <a:off x="7963734" y="1598258"/>
              <a:ext cx="60869" cy="79612"/>
            </a:xfrm>
            <a:custGeom>
              <a:avLst/>
              <a:gdLst/>
              <a:ahLst/>
              <a:cxnLst/>
              <a:rect l="l" t="t" r="r" b="b"/>
              <a:pathLst>
                <a:path w="2059" h="2693" extrusionOk="0">
                  <a:moveTo>
                    <a:pt x="539" y="0"/>
                  </a:moveTo>
                  <a:lnTo>
                    <a:pt x="0" y="570"/>
                  </a:lnTo>
                  <a:lnTo>
                    <a:pt x="1805" y="2692"/>
                  </a:lnTo>
                  <a:lnTo>
                    <a:pt x="2059" y="180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34"/>
            <p:cNvSpPr/>
            <p:nvPr/>
          </p:nvSpPr>
          <p:spPr>
            <a:xfrm>
              <a:off x="7974968" y="1613216"/>
              <a:ext cx="49635" cy="64653"/>
            </a:xfrm>
            <a:custGeom>
              <a:avLst/>
              <a:gdLst/>
              <a:ahLst/>
              <a:cxnLst/>
              <a:rect l="l" t="t" r="r" b="b"/>
              <a:pathLst>
                <a:path w="1679" h="2187" extrusionOk="0">
                  <a:moveTo>
                    <a:pt x="570" y="1"/>
                  </a:moveTo>
                  <a:cubicBezTo>
                    <a:pt x="484" y="259"/>
                    <a:pt x="373" y="517"/>
                    <a:pt x="94" y="517"/>
                  </a:cubicBezTo>
                  <a:cubicBezTo>
                    <a:pt x="65" y="517"/>
                    <a:pt x="33" y="514"/>
                    <a:pt x="0" y="508"/>
                  </a:cubicBezTo>
                  <a:lnTo>
                    <a:pt x="0" y="508"/>
                  </a:lnTo>
                  <a:lnTo>
                    <a:pt x="1457" y="2186"/>
                  </a:lnTo>
                  <a:lnTo>
                    <a:pt x="1679" y="1299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34"/>
            <p:cNvSpPr/>
            <p:nvPr/>
          </p:nvSpPr>
          <p:spPr>
            <a:xfrm>
              <a:off x="8036751" y="1593558"/>
              <a:ext cx="25305" cy="63707"/>
            </a:xfrm>
            <a:custGeom>
              <a:avLst/>
              <a:gdLst/>
              <a:ahLst/>
              <a:cxnLst/>
              <a:rect l="l" t="t" r="r" b="b"/>
              <a:pathLst>
                <a:path w="856" h="2155" extrusionOk="0">
                  <a:moveTo>
                    <a:pt x="0" y="1"/>
                  </a:moveTo>
                  <a:lnTo>
                    <a:pt x="222" y="2059"/>
                  </a:lnTo>
                  <a:lnTo>
                    <a:pt x="760" y="2154"/>
                  </a:lnTo>
                  <a:lnTo>
                    <a:pt x="855" y="1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34"/>
            <p:cNvSpPr/>
            <p:nvPr/>
          </p:nvSpPr>
          <p:spPr>
            <a:xfrm>
              <a:off x="8078876" y="1620725"/>
              <a:ext cx="20635" cy="116122"/>
            </a:xfrm>
            <a:custGeom>
              <a:avLst/>
              <a:gdLst/>
              <a:ahLst/>
              <a:cxnLst/>
              <a:rect l="l" t="t" r="r" b="b"/>
              <a:pathLst>
                <a:path w="698" h="3928" extrusionOk="0">
                  <a:moveTo>
                    <a:pt x="666" y="0"/>
                  </a:moveTo>
                  <a:lnTo>
                    <a:pt x="64" y="95"/>
                  </a:lnTo>
                  <a:lnTo>
                    <a:pt x="1" y="3927"/>
                  </a:lnTo>
                  <a:lnTo>
                    <a:pt x="697" y="386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34"/>
            <p:cNvSpPr/>
            <p:nvPr/>
          </p:nvSpPr>
          <p:spPr>
            <a:xfrm>
              <a:off x="8048930" y="1610408"/>
              <a:ext cx="106750" cy="140481"/>
            </a:xfrm>
            <a:custGeom>
              <a:avLst/>
              <a:gdLst/>
              <a:ahLst/>
              <a:cxnLst/>
              <a:rect l="l" t="t" r="r" b="b"/>
              <a:pathLst>
                <a:path w="3611" h="4752" extrusionOk="0">
                  <a:moveTo>
                    <a:pt x="2819" y="1"/>
                  </a:moveTo>
                  <a:lnTo>
                    <a:pt x="0" y="3928"/>
                  </a:lnTo>
                  <a:lnTo>
                    <a:pt x="443" y="4751"/>
                  </a:lnTo>
                  <a:lnTo>
                    <a:pt x="3610" y="634"/>
                  </a:lnTo>
                  <a:lnTo>
                    <a:pt x="281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34"/>
            <p:cNvSpPr/>
            <p:nvPr/>
          </p:nvSpPr>
          <p:spPr>
            <a:xfrm>
              <a:off x="8020847" y="1587941"/>
              <a:ext cx="92708" cy="162003"/>
            </a:xfrm>
            <a:custGeom>
              <a:avLst/>
              <a:gdLst/>
              <a:ahLst/>
              <a:cxnLst/>
              <a:rect l="l" t="t" r="r" b="b"/>
              <a:pathLst>
                <a:path w="3136" h="5480" extrusionOk="0">
                  <a:moveTo>
                    <a:pt x="2217" y="1"/>
                  </a:moveTo>
                  <a:lnTo>
                    <a:pt x="0" y="5226"/>
                  </a:lnTo>
                  <a:lnTo>
                    <a:pt x="887" y="5480"/>
                  </a:lnTo>
                  <a:lnTo>
                    <a:pt x="3135" y="476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34"/>
            <p:cNvSpPr/>
            <p:nvPr/>
          </p:nvSpPr>
          <p:spPr>
            <a:xfrm>
              <a:off x="8020847" y="1652562"/>
              <a:ext cx="59923" cy="97379"/>
            </a:xfrm>
            <a:custGeom>
              <a:avLst/>
              <a:gdLst/>
              <a:ahLst/>
              <a:cxnLst/>
              <a:rect l="l" t="t" r="r" b="b"/>
              <a:pathLst>
                <a:path w="2027" h="3294" extrusionOk="0">
                  <a:moveTo>
                    <a:pt x="1298" y="0"/>
                  </a:moveTo>
                  <a:lnTo>
                    <a:pt x="0" y="3040"/>
                  </a:lnTo>
                  <a:lnTo>
                    <a:pt x="887" y="3294"/>
                  </a:lnTo>
                  <a:lnTo>
                    <a:pt x="2027" y="728"/>
                  </a:lnTo>
                  <a:cubicBezTo>
                    <a:pt x="1869" y="697"/>
                    <a:pt x="1678" y="602"/>
                    <a:pt x="1552" y="412"/>
                  </a:cubicBezTo>
                  <a:cubicBezTo>
                    <a:pt x="1457" y="285"/>
                    <a:pt x="1362" y="127"/>
                    <a:pt x="1298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34"/>
            <p:cNvSpPr/>
            <p:nvPr/>
          </p:nvSpPr>
          <p:spPr>
            <a:xfrm>
              <a:off x="8106959" y="1661904"/>
              <a:ext cx="49665" cy="59953"/>
            </a:xfrm>
            <a:custGeom>
              <a:avLst/>
              <a:gdLst/>
              <a:ahLst/>
              <a:cxnLst/>
              <a:rect l="l" t="t" r="r" b="b"/>
              <a:pathLst>
                <a:path w="1680" h="2028" extrusionOk="0">
                  <a:moveTo>
                    <a:pt x="1046" y="1"/>
                  </a:moveTo>
                  <a:lnTo>
                    <a:pt x="1" y="1838"/>
                  </a:lnTo>
                  <a:lnTo>
                    <a:pt x="476" y="2028"/>
                  </a:lnTo>
                  <a:lnTo>
                    <a:pt x="1679" y="507"/>
                  </a:lnTo>
                  <a:lnTo>
                    <a:pt x="104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34"/>
            <p:cNvSpPr/>
            <p:nvPr/>
          </p:nvSpPr>
          <p:spPr>
            <a:xfrm>
              <a:off x="8014284" y="1583271"/>
              <a:ext cx="36539" cy="88037"/>
            </a:xfrm>
            <a:custGeom>
              <a:avLst/>
              <a:gdLst/>
              <a:ahLst/>
              <a:cxnLst/>
              <a:rect l="l" t="t" r="r" b="b"/>
              <a:pathLst>
                <a:path w="1236" h="2978" extrusionOk="0">
                  <a:moveTo>
                    <a:pt x="792" y="1"/>
                  </a:moveTo>
                  <a:lnTo>
                    <a:pt x="0" y="159"/>
                  </a:lnTo>
                  <a:lnTo>
                    <a:pt x="665" y="2977"/>
                  </a:lnTo>
                  <a:lnTo>
                    <a:pt x="1235" y="2819"/>
                  </a:lnTo>
                  <a:lnTo>
                    <a:pt x="792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34"/>
            <p:cNvSpPr/>
            <p:nvPr/>
          </p:nvSpPr>
          <p:spPr>
            <a:xfrm>
              <a:off x="8022709" y="1623533"/>
              <a:ext cx="28114" cy="47773"/>
            </a:xfrm>
            <a:custGeom>
              <a:avLst/>
              <a:gdLst/>
              <a:ahLst/>
              <a:cxnLst/>
              <a:rect l="l" t="t" r="r" b="b"/>
              <a:pathLst>
                <a:path w="951" h="1616" extrusionOk="0">
                  <a:moveTo>
                    <a:pt x="729" y="0"/>
                  </a:moveTo>
                  <a:cubicBezTo>
                    <a:pt x="665" y="32"/>
                    <a:pt x="602" y="64"/>
                    <a:pt x="539" y="64"/>
                  </a:cubicBezTo>
                  <a:cubicBezTo>
                    <a:pt x="469" y="99"/>
                    <a:pt x="403" y="112"/>
                    <a:pt x="339" y="112"/>
                  </a:cubicBezTo>
                  <a:cubicBezTo>
                    <a:pt x="228" y="112"/>
                    <a:pt x="121" y="72"/>
                    <a:pt x="0" y="32"/>
                  </a:cubicBezTo>
                  <a:lnTo>
                    <a:pt x="0" y="32"/>
                  </a:lnTo>
                  <a:lnTo>
                    <a:pt x="380" y="1615"/>
                  </a:lnTo>
                  <a:lnTo>
                    <a:pt x="950" y="1457"/>
                  </a:lnTo>
                  <a:lnTo>
                    <a:pt x="729" y="0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34"/>
            <p:cNvSpPr/>
            <p:nvPr/>
          </p:nvSpPr>
          <p:spPr>
            <a:xfrm>
              <a:off x="8096671" y="1611354"/>
              <a:ext cx="27168" cy="93654"/>
            </a:xfrm>
            <a:custGeom>
              <a:avLst/>
              <a:gdLst/>
              <a:ahLst/>
              <a:cxnLst/>
              <a:rect l="l" t="t" r="r" b="b"/>
              <a:pathLst>
                <a:path w="919" h="3168" extrusionOk="0">
                  <a:moveTo>
                    <a:pt x="919" y="1"/>
                  </a:moveTo>
                  <a:lnTo>
                    <a:pt x="0" y="32"/>
                  </a:lnTo>
                  <a:lnTo>
                    <a:pt x="190" y="3168"/>
                  </a:lnTo>
                  <a:lnTo>
                    <a:pt x="729" y="3168"/>
                  </a:lnTo>
                  <a:lnTo>
                    <a:pt x="91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34"/>
            <p:cNvSpPr/>
            <p:nvPr/>
          </p:nvSpPr>
          <p:spPr>
            <a:xfrm>
              <a:off x="8099480" y="1654425"/>
              <a:ext cx="21551" cy="50581"/>
            </a:xfrm>
            <a:custGeom>
              <a:avLst/>
              <a:gdLst/>
              <a:ahLst/>
              <a:cxnLst/>
              <a:rect l="l" t="t" r="r" b="b"/>
              <a:pathLst>
                <a:path w="729" h="1711" extrusionOk="0">
                  <a:moveTo>
                    <a:pt x="0" y="0"/>
                  </a:moveTo>
                  <a:lnTo>
                    <a:pt x="95" y="1711"/>
                  </a:lnTo>
                  <a:lnTo>
                    <a:pt x="634" y="1711"/>
                  </a:lnTo>
                  <a:lnTo>
                    <a:pt x="729" y="64"/>
                  </a:lnTo>
                  <a:lnTo>
                    <a:pt x="729" y="64"/>
                  </a:lnTo>
                  <a:cubicBezTo>
                    <a:pt x="615" y="149"/>
                    <a:pt x="528" y="259"/>
                    <a:pt x="397" y="259"/>
                  </a:cubicBezTo>
                  <a:cubicBezTo>
                    <a:pt x="382" y="259"/>
                    <a:pt x="366" y="257"/>
                    <a:pt x="349" y="254"/>
                  </a:cubicBezTo>
                  <a:cubicBezTo>
                    <a:pt x="222" y="222"/>
                    <a:pt x="95" y="64"/>
                    <a:pt x="0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34"/>
            <p:cNvSpPr/>
            <p:nvPr/>
          </p:nvSpPr>
          <p:spPr>
            <a:xfrm>
              <a:off x="7989926" y="1608546"/>
              <a:ext cx="35623" cy="137643"/>
            </a:xfrm>
            <a:custGeom>
              <a:avLst/>
              <a:gdLst/>
              <a:ahLst/>
              <a:cxnLst/>
              <a:rect l="l" t="t" r="r" b="b"/>
              <a:pathLst>
                <a:path w="1205" h="4656" extrusionOk="0">
                  <a:moveTo>
                    <a:pt x="223" y="1"/>
                  </a:moveTo>
                  <a:lnTo>
                    <a:pt x="1" y="4149"/>
                  </a:lnTo>
                  <a:lnTo>
                    <a:pt x="666" y="4656"/>
                  </a:lnTo>
                  <a:lnTo>
                    <a:pt x="1204" y="317"/>
                  </a:lnTo>
                  <a:lnTo>
                    <a:pt x="223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34"/>
            <p:cNvSpPr/>
            <p:nvPr/>
          </p:nvSpPr>
          <p:spPr>
            <a:xfrm>
              <a:off x="7989926" y="1664712"/>
              <a:ext cx="28114" cy="81474"/>
            </a:xfrm>
            <a:custGeom>
              <a:avLst/>
              <a:gdLst/>
              <a:ahLst/>
              <a:cxnLst/>
              <a:rect l="l" t="t" r="r" b="b"/>
              <a:pathLst>
                <a:path w="951" h="2756" extrusionOk="0">
                  <a:moveTo>
                    <a:pt x="128" y="1"/>
                  </a:moveTo>
                  <a:lnTo>
                    <a:pt x="1" y="2249"/>
                  </a:lnTo>
                  <a:lnTo>
                    <a:pt x="666" y="2756"/>
                  </a:lnTo>
                  <a:lnTo>
                    <a:pt x="951" y="476"/>
                  </a:lnTo>
                  <a:lnTo>
                    <a:pt x="951" y="476"/>
                  </a:lnTo>
                  <a:cubicBezTo>
                    <a:pt x="888" y="539"/>
                    <a:pt x="793" y="539"/>
                    <a:pt x="729" y="539"/>
                  </a:cubicBezTo>
                  <a:cubicBezTo>
                    <a:pt x="508" y="476"/>
                    <a:pt x="381" y="286"/>
                    <a:pt x="223" y="127"/>
                  </a:cubicBezTo>
                  <a:cubicBezTo>
                    <a:pt x="191" y="96"/>
                    <a:pt x="159" y="32"/>
                    <a:pt x="128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34"/>
            <p:cNvSpPr/>
            <p:nvPr/>
          </p:nvSpPr>
          <p:spPr>
            <a:xfrm>
              <a:off x="8084492" y="1647419"/>
              <a:ext cx="61815" cy="89427"/>
            </a:xfrm>
            <a:custGeom>
              <a:avLst/>
              <a:gdLst/>
              <a:ahLst/>
              <a:cxnLst/>
              <a:rect l="l" t="t" r="r" b="b"/>
              <a:pathLst>
                <a:path w="2091" h="3025" extrusionOk="0">
                  <a:moveTo>
                    <a:pt x="1514" y="0"/>
                  </a:moveTo>
                  <a:cubicBezTo>
                    <a:pt x="1415" y="0"/>
                    <a:pt x="1332" y="14"/>
                    <a:pt x="1299" y="47"/>
                  </a:cubicBezTo>
                  <a:cubicBezTo>
                    <a:pt x="1204" y="142"/>
                    <a:pt x="1" y="3024"/>
                    <a:pt x="1" y="3024"/>
                  </a:cubicBezTo>
                  <a:lnTo>
                    <a:pt x="507" y="2834"/>
                  </a:lnTo>
                  <a:lnTo>
                    <a:pt x="2027" y="522"/>
                  </a:lnTo>
                  <a:cubicBezTo>
                    <a:pt x="2027" y="522"/>
                    <a:pt x="2091" y="206"/>
                    <a:pt x="1996" y="111"/>
                  </a:cubicBezTo>
                  <a:cubicBezTo>
                    <a:pt x="1934" y="49"/>
                    <a:pt x="1697" y="0"/>
                    <a:pt x="1514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34"/>
            <p:cNvSpPr/>
            <p:nvPr/>
          </p:nvSpPr>
          <p:spPr>
            <a:xfrm>
              <a:off x="8084492" y="1648808"/>
              <a:ext cx="59953" cy="88037"/>
            </a:xfrm>
            <a:custGeom>
              <a:avLst/>
              <a:gdLst/>
              <a:ahLst/>
              <a:cxnLst/>
              <a:rect l="l" t="t" r="r" b="b"/>
              <a:pathLst>
                <a:path w="2028" h="2978" extrusionOk="0">
                  <a:moveTo>
                    <a:pt x="1299" y="0"/>
                  </a:moveTo>
                  <a:cubicBezTo>
                    <a:pt x="1141" y="222"/>
                    <a:pt x="1" y="2977"/>
                    <a:pt x="1" y="2977"/>
                  </a:cubicBezTo>
                  <a:lnTo>
                    <a:pt x="507" y="2787"/>
                  </a:lnTo>
                  <a:lnTo>
                    <a:pt x="2027" y="475"/>
                  </a:lnTo>
                  <a:cubicBezTo>
                    <a:pt x="1996" y="475"/>
                    <a:pt x="1964" y="475"/>
                    <a:pt x="1932" y="444"/>
                  </a:cubicBezTo>
                  <a:lnTo>
                    <a:pt x="1552" y="444"/>
                  </a:lnTo>
                  <a:cubicBezTo>
                    <a:pt x="1299" y="412"/>
                    <a:pt x="1267" y="222"/>
                    <a:pt x="1299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34"/>
            <p:cNvSpPr/>
            <p:nvPr/>
          </p:nvSpPr>
          <p:spPr>
            <a:xfrm>
              <a:off x="8084492" y="1648808"/>
              <a:ext cx="43102" cy="88037"/>
            </a:xfrm>
            <a:custGeom>
              <a:avLst/>
              <a:gdLst/>
              <a:ahLst/>
              <a:cxnLst/>
              <a:rect l="l" t="t" r="r" b="b"/>
              <a:pathLst>
                <a:path w="1458" h="2978" extrusionOk="0">
                  <a:moveTo>
                    <a:pt x="1299" y="0"/>
                  </a:moveTo>
                  <a:cubicBezTo>
                    <a:pt x="1141" y="222"/>
                    <a:pt x="1" y="2977"/>
                    <a:pt x="1" y="2977"/>
                  </a:cubicBezTo>
                  <a:lnTo>
                    <a:pt x="159" y="2914"/>
                  </a:lnTo>
                  <a:cubicBezTo>
                    <a:pt x="286" y="2439"/>
                    <a:pt x="602" y="2027"/>
                    <a:pt x="792" y="1584"/>
                  </a:cubicBezTo>
                  <a:cubicBezTo>
                    <a:pt x="951" y="1140"/>
                    <a:pt x="1204" y="792"/>
                    <a:pt x="1457" y="412"/>
                  </a:cubicBezTo>
                  <a:cubicBezTo>
                    <a:pt x="1299" y="349"/>
                    <a:pt x="1267" y="159"/>
                    <a:pt x="1299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34"/>
            <p:cNvSpPr/>
            <p:nvPr/>
          </p:nvSpPr>
          <p:spPr>
            <a:xfrm>
              <a:off x="7996488" y="1611354"/>
              <a:ext cx="81474" cy="128301"/>
            </a:xfrm>
            <a:custGeom>
              <a:avLst/>
              <a:gdLst/>
              <a:ahLst/>
              <a:cxnLst/>
              <a:rect l="l" t="t" r="r" b="b"/>
              <a:pathLst>
                <a:path w="2756" h="4340" extrusionOk="0">
                  <a:moveTo>
                    <a:pt x="1932" y="1"/>
                  </a:moveTo>
                  <a:lnTo>
                    <a:pt x="1" y="3959"/>
                  </a:lnTo>
                  <a:lnTo>
                    <a:pt x="761" y="4339"/>
                  </a:lnTo>
                  <a:lnTo>
                    <a:pt x="2756" y="412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34"/>
            <p:cNvSpPr/>
            <p:nvPr/>
          </p:nvSpPr>
          <p:spPr>
            <a:xfrm>
              <a:off x="7996488" y="1617917"/>
              <a:ext cx="81474" cy="121738"/>
            </a:xfrm>
            <a:custGeom>
              <a:avLst/>
              <a:gdLst/>
              <a:ahLst/>
              <a:cxnLst/>
              <a:rect l="l" t="t" r="r" b="b"/>
              <a:pathLst>
                <a:path w="2756" h="4118" extrusionOk="0">
                  <a:moveTo>
                    <a:pt x="1837" y="0"/>
                  </a:moveTo>
                  <a:lnTo>
                    <a:pt x="1" y="3737"/>
                  </a:lnTo>
                  <a:lnTo>
                    <a:pt x="761" y="4117"/>
                  </a:lnTo>
                  <a:lnTo>
                    <a:pt x="2756" y="222"/>
                  </a:lnTo>
                  <a:lnTo>
                    <a:pt x="2756" y="222"/>
                  </a:lnTo>
                  <a:cubicBezTo>
                    <a:pt x="2629" y="285"/>
                    <a:pt x="2502" y="317"/>
                    <a:pt x="2376" y="317"/>
                  </a:cubicBezTo>
                  <a:cubicBezTo>
                    <a:pt x="2154" y="285"/>
                    <a:pt x="1996" y="159"/>
                    <a:pt x="1837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34"/>
            <p:cNvSpPr/>
            <p:nvPr/>
          </p:nvSpPr>
          <p:spPr>
            <a:xfrm>
              <a:off x="7996488" y="1652562"/>
              <a:ext cx="56198" cy="87091"/>
            </a:xfrm>
            <a:custGeom>
              <a:avLst/>
              <a:gdLst/>
              <a:ahLst/>
              <a:cxnLst/>
              <a:rect l="l" t="t" r="r" b="b"/>
              <a:pathLst>
                <a:path w="1901" h="2946" extrusionOk="0">
                  <a:moveTo>
                    <a:pt x="1267" y="0"/>
                  </a:moveTo>
                  <a:lnTo>
                    <a:pt x="1" y="2565"/>
                  </a:lnTo>
                  <a:lnTo>
                    <a:pt x="761" y="2945"/>
                  </a:lnTo>
                  <a:lnTo>
                    <a:pt x="1901" y="728"/>
                  </a:lnTo>
                  <a:cubicBezTo>
                    <a:pt x="1742" y="697"/>
                    <a:pt x="1616" y="633"/>
                    <a:pt x="1489" y="475"/>
                  </a:cubicBezTo>
                  <a:cubicBezTo>
                    <a:pt x="1394" y="317"/>
                    <a:pt x="1331" y="158"/>
                    <a:pt x="1267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34"/>
            <p:cNvSpPr/>
            <p:nvPr/>
          </p:nvSpPr>
          <p:spPr>
            <a:xfrm>
              <a:off x="7996488" y="1617917"/>
              <a:ext cx="60899" cy="118930"/>
            </a:xfrm>
            <a:custGeom>
              <a:avLst/>
              <a:gdLst/>
              <a:ahLst/>
              <a:cxnLst/>
              <a:rect l="l" t="t" r="r" b="b"/>
              <a:pathLst>
                <a:path w="2060" h="4023" extrusionOk="0">
                  <a:moveTo>
                    <a:pt x="1837" y="0"/>
                  </a:moveTo>
                  <a:lnTo>
                    <a:pt x="1" y="3737"/>
                  </a:lnTo>
                  <a:lnTo>
                    <a:pt x="539" y="4022"/>
                  </a:lnTo>
                  <a:cubicBezTo>
                    <a:pt x="666" y="3262"/>
                    <a:pt x="919" y="2565"/>
                    <a:pt x="1236" y="1869"/>
                  </a:cubicBezTo>
                  <a:cubicBezTo>
                    <a:pt x="1426" y="1489"/>
                    <a:pt x="1552" y="1109"/>
                    <a:pt x="1742" y="729"/>
                  </a:cubicBezTo>
                  <a:cubicBezTo>
                    <a:pt x="1837" y="539"/>
                    <a:pt x="1964" y="380"/>
                    <a:pt x="2059" y="190"/>
                  </a:cubicBezTo>
                  <a:cubicBezTo>
                    <a:pt x="1964" y="127"/>
                    <a:pt x="1901" y="95"/>
                    <a:pt x="1837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34"/>
            <p:cNvSpPr/>
            <p:nvPr/>
          </p:nvSpPr>
          <p:spPr>
            <a:xfrm>
              <a:off x="8004913" y="1635476"/>
              <a:ext cx="38431" cy="106041"/>
            </a:xfrm>
            <a:custGeom>
              <a:avLst/>
              <a:gdLst/>
              <a:ahLst/>
              <a:cxnLst/>
              <a:rect l="l" t="t" r="r" b="b"/>
              <a:pathLst>
                <a:path w="1300" h="3587" extrusionOk="0">
                  <a:moveTo>
                    <a:pt x="650" y="0"/>
                  </a:moveTo>
                  <a:cubicBezTo>
                    <a:pt x="453" y="0"/>
                    <a:pt x="1" y="293"/>
                    <a:pt x="1" y="293"/>
                  </a:cubicBezTo>
                  <a:lnTo>
                    <a:pt x="602" y="3302"/>
                  </a:lnTo>
                  <a:lnTo>
                    <a:pt x="1299" y="3587"/>
                  </a:lnTo>
                  <a:cubicBezTo>
                    <a:pt x="1299" y="3587"/>
                    <a:pt x="1014" y="515"/>
                    <a:pt x="982" y="293"/>
                  </a:cubicBezTo>
                  <a:cubicBezTo>
                    <a:pt x="951" y="103"/>
                    <a:pt x="856" y="71"/>
                    <a:pt x="697" y="8"/>
                  </a:cubicBezTo>
                  <a:cubicBezTo>
                    <a:pt x="684" y="3"/>
                    <a:pt x="668" y="0"/>
                    <a:pt x="650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34"/>
            <p:cNvSpPr/>
            <p:nvPr/>
          </p:nvSpPr>
          <p:spPr>
            <a:xfrm>
              <a:off x="8004913" y="1646946"/>
              <a:ext cx="38431" cy="94570"/>
            </a:xfrm>
            <a:custGeom>
              <a:avLst/>
              <a:gdLst/>
              <a:ahLst/>
              <a:cxnLst/>
              <a:rect l="l" t="t" r="r" b="b"/>
              <a:pathLst>
                <a:path w="1300" h="3199" extrusionOk="0">
                  <a:moveTo>
                    <a:pt x="1014" y="0"/>
                  </a:moveTo>
                  <a:cubicBezTo>
                    <a:pt x="951" y="63"/>
                    <a:pt x="887" y="95"/>
                    <a:pt x="824" y="127"/>
                  </a:cubicBezTo>
                  <a:cubicBezTo>
                    <a:pt x="726" y="200"/>
                    <a:pt x="571" y="274"/>
                    <a:pt x="432" y="274"/>
                  </a:cubicBezTo>
                  <a:cubicBezTo>
                    <a:pt x="392" y="274"/>
                    <a:pt x="353" y="268"/>
                    <a:pt x="317" y="253"/>
                  </a:cubicBezTo>
                  <a:cubicBezTo>
                    <a:pt x="254" y="222"/>
                    <a:pt x="191" y="158"/>
                    <a:pt x="127" y="127"/>
                  </a:cubicBezTo>
                  <a:cubicBezTo>
                    <a:pt x="64" y="95"/>
                    <a:pt x="32" y="32"/>
                    <a:pt x="1" y="0"/>
                  </a:cubicBezTo>
                  <a:lnTo>
                    <a:pt x="1" y="0"/>
                  </a:lnTo>
                  <a:lnTo>
                    <a:pt x="602" y="2914"/>
                  </a:lnTo>
                  <a:lnTo>
                    <a:pt x="1299" y="3199"/>
                  </a:lnTo>
                  <a:cubicBezTo>
                    <a:pt x="1299" y="3199"/>
                    <a:pt x="1046" y="507"/>
                    <a:pt x="1014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34"/>
            <p:cNvSpPr/>
            <p:nvPr/>
          </p:nvSpPr>
          <p:spPr>
            <a:xfrm>
              <a:off x="8004913" y="1646000"/>
              <a:ext cx="23443" cy="88954"/>
            </a:xfrm>
            <a:custGeom>
              <a:avLst/>
              <a:gdLst/>
              <a:ahLst/>
              <a:cxnLst/>
              <a:rect l="l" t="t" r="r" b="b"/>
              <a:pathLst>
                <a:path w="793" h="3009" extrusionOk="0">
                  <a:moveTo>
                    <a:pt x="1" y="0"/>
                  </a:moveTo>
                  <a:lnTo>
                    <a:pt x="602" y="2946"/>
                  </a:lnTo>
                  <a:lnTo>
                    <a:pt x="792" y="3009"/>
                  </a:lnTo>
                  <a:cubicBezTo>
                    <a:pt x="761" y="2756"/>
                    <a:pt x="729" y="2502"/>
                    <a:pt x="729" y="2344"/>
                  </a:cubicBezTo>
                  <a:cubicBezTo>
                    <a:pt x="602" y="1647"/>
                    <a:pt x="476" y="982"/>
                    <a:pt x="444" y="317"/>
                  </a:cubicBezTo>
                  <a:cubicBezTo>
                    <a:pt x="381" y="317"/>
                    <a:pt x="349" y="285"/>
                    <a:pt x="317" y="285"/>
                  </a:cubicBezTo>
                  <a:cubicBezTo>
                    <a:pt x="254" y="222"/>
                    <a:pt x="191" y="190"/>
                    <a:pt x="127" y="159"/>
                  </a:cubicBezTo>
                  <a:cubicBezTo>
                    <a:pt x="64" y="95"/>
                    <a:pt x="32" y="64"/>
                    <a:pt x="1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34"/>
            <p:cNvSpPr/>
            <p:nvPr/>
          </p:nvSpPr>
          <p:spPr>
            <a:xfrm>
              <a:off x="8066696" y="1637072"/>
              <a:ext cx="26251" cy="106780"/>
            </a:xfrm>
            <a:custGeom>
              <a:avLst/>
              <a:gdLst/>
              <a:ahLst/>
              <a:cxnLst/>
              <a:rect l="l" t="t" r="r" b="b"/>
              <a:pathLst>
                <a:path w="888" h="3612" extrusionOk="0">
                  <a:moveTo>
                    <a:pt x="626" y="1"/>
                  </a:moveTo>
                  <a:cubicBezTo>
                    <a:pt x="418" y="1"/>
                    <a:pt x="1" y="271"/>
                    <a:pt x="1" y="271"/>
                  </a:cubicBezTo>
                  <a:lnTo>
                    <a:pt x="1" y="3406"/>
                  </a:lnTo>
                  <a:cubicBezTo>
                    <a:pt x="56" y="3561"/>
                    <a:pt x="147" y="3612"/>
                    <a:pt x="241" y="3612"/>
                  </a:cubicBezTo>
                  <a:cubicBezTo>
                    <a:pt x="415" y="3612"/>
                    <a:pt x="603" y="3438"/>
                    <a:pt x="603" y="3438"/>
                  </a:cubicBezTo>
                  <a:cubicBezTo>
                    <a:pt x="603" y="3438"/>
                    <a:pt x="793" y="492"/>
                    <a:pt x="856" y="397"/>
                  </a:cubicBezTo>
                  <a:cubicBezTo>
                    <a:pt x="888" y="271"/>
                    <a:pt x="856" y="144"/>
                    <a:pt x="698" y="17"/>
                  </a:cubicBezTo>
                  <a:cubicBezTo>
                    <a:pt x="679" y="6"/>
                    <a:pt x="654" y="1"/>
                    <a:pt x="626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34"/>
            <p:cNvSpPr/>
            <p:nvPr/>
          </p:nvSpPr>
          <p:spPr>
            <a:xfrm>
              <a:off x="8066696" y="1647862"/>
              <a:ext cx="25305" cy="96403"/>
            </a:xfrm>
            <a:custGeom>
              <a:avLst/>
              <a:gdLst/>
              <a:ahLst/>
              <a:cxnLst/>
              <a:rect l="l" t="t" r="r" b="b"/>
              <a:pathLst>
                <a:path w="856" h="3261" extrusionOk="0">
                  <a:moveTo>
                    <a:pt x="1" y="1"/>
                  </a:moveTo>
                  <a:lnTo>
                    <a:pt x="1" y="3041"/>
                  </a:lnTo>
                  <a:cubicBezTo>
                    <a:pt x="56" y="3207"/>
                    <a:pt x="146" y="3261"/>
                    <a:pt x="240" y="3261"/>
                  </a:cubicBezTo>
                  <a:cubicBezTo>
                    <a:pt x="415" y="3261"/>
                    <a:pt x="603" y="3073"/>
                    <a:pt x="603" y="3073"/>
                  </a:cubicBezTo>
                  <a:cubicBezTo>
                    <a:pt x="603" y="3073"/>
                    <a:pt x="793" y="127"/>
                    <a:pt x="856" y="32"/>
                  </a:cubicBezTo>
                  <a:cubicBezTo>
                    <a:pt x="856" y="1"/>
                    <a:pt x="856" y="1"/>
                    <a:pt x="856" y="1"/>
                  </a:cubicBezTo>
                  <a:cubicBezTo>
                    <a:pt x="698" y="96"/>
                    <a:pt x="476" y="254"/>
                    <a:pt x="286" y="254"/>
                  </a:cubicBezTo>
                  <a:cubicBezTo>
                    <a:pt x="159" y="254"/>
                    <a:pt x="64" y="127"/>
                    <a:pt x="1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34"/>
            <p:cNvSpPr/>
            <p:nvPr/>
          </p:nvSpPr>
          <p:spPr>
            <a:xfrm>
              <a:off x="8066696" y="1647862"/>
              <a:ext cx="9401" cy="95842"/>
            </a:xfrm>
            <a:custGeom>
              <a:avLst/>
              <a:gdLst/>
              <a:ahLst/>
              <a:cxnLst/>
              <a:rect l="l" t="t" r="r" b="b"/>
              <a:pathLst>
                <a:path w="318" h="3242" extrusionOk="0">
                  <a:moveTo>
                    <a:pt x="1" y="1"/>
                  </a:moveTo>
                  <a:lnTo>
                    <a:pt x="1" y="3041"/>
                  </a:lnTo>
                  <a:cubicBezTo>
                    <a:pt x="51" y="3190"/>
                    <a:pt x="120" y="3242"/>
                    <a:pt x="193" y="3242"/>
                  </a:cubicBezTo>
                  <a:cubicBezTo>
                    <a:pt x="213" y="3242"/>
                    <a:pt x="234" y="3238"/>
                    <a:pt x="254" y="3231"/>
                  </a:cubicBezTo>
                  <a:cubicBezTo>
                    <a:pt x="286" y="2883"/>
                    <a:pt x="286" y="2534"/>
                    <a:pt x="318" y="2154"/>
                  </a:cubicBezTo>
                  <a:cubicBezTo>
                    <a:pt x="318" y="2028"/>
                    <a:pt x="318" y="1901"/>
                    <a:pt x="318" y="1774"/>
                  </a:cubicBezTo>
                  <a:cubicBezTo>
                    <a:pt x="318" y="1426"/>
                    <a:pt x="318" y="1109"/>
                    <a:pt x="286" y="761"/>
                  </a:cubicBezTo>
                  <a:cubicBezTo>
                    <a:pt x="286" y="602"/>
                    <a:pt x="286" y="412"/>
                    <a:pt x="254" y="254"/>
                  </a:cubicBezTo>
                  <a:cubicBezTo>
                    <a:pt x="127" y="222"/>
                    <a:pt x="64" y="127"/>
                    <a:pt x="1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34"/>
            <p:cNvSpPr/>
            <p:nvPr/>
          </p:nvSpPr>
          <p:spPr>
            <a:xfrm>
              <a:off x="8039559" y="1682744"/>
              <a:ext cx="24360" cy="63441"/>
            </a:xfrm>
            <a:custGeom>
              <a:avLst/>
              <a:gdLst/>
              <a:ahLst/>
              <a:cxnLst/>
              <a:rect l="l" t="t" r="r" b="b"/>
              <a:pathLst>
                <a:path w="824" h="2146" extrusionOk="0">
                  <a:moveTo>
                    <a:pt x="490" y="1"/>
                  </a:moveTo>
                  <a:cubicBezTo>
                    <a:pt x="313" y="1"/>
                    <a:pt x="114" y="50"/>
                    <a:pt x="95" y="87"/>
                  </a:cubicBezTo>
                  <a:cubicBezTo>
                    <a:pt x="32" y="182"/>
                    <a:pt x="0" y="1893"/>
                    <a:pt x="0" y="1893"/>
                  </a:cubicBezTo>
                  <a:cubicBezTo>
                    <a:pt x="64" y="2146"/>
                    <a:pt x="665" y="2146"/>
                    <a:pt x="665" y="2146"/>
                  </a:cubicBezTo>
                  <a:cubicBezTo>
                    <a:pt x="665" y="2146"/>
                    <a:pt x="792" y="657"/>
                    <a:pt x="792" y="594"/>
                  </a:cubicBezTo>
                  <a:cubicBezTo>
                    <a:pt x="824" y="562"/>
                    <a:pt x="824" y="246"/>
                    <a:pt x="760" y="87"/>
                  </a:cubicBezTo>
                  <a:cubicBezTo>
                    <a:pt x="722" y="23"/>
                    <a:pt x="611" y="1"/>
                    <a:pt x="490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34"/>
            <p:cNvSpPr/>
            <p:nvPr/>
          </p:nvSpPr>
          <p:spPr>
            <a:xfrm>
              <a:off x="8039559" y="1686262"/>
              <a:ext cx="24360" cy="59923"/>
            </a:xfrm>
            <a:custGeom>
              <a:avLst/>
              <a:gdLst/>
              <a:ahLst/>
              <a:cxnLst/>
              <a:rect l="l" t="t" r="r" b="b"/>
              <a:pathLst>
                <a:path w="824" h="2027" extrusionOk="0">
                  <a:moveTo>
                    <a:pt x="95" y="0"/>
                  </a:moveTo>
                  <a:cubicBezTo>
                    <a:pt x="32" y="253"/>
                    <a:pt x="0" y="1774"/>
                    <a:pt x="0" y="1774"/>
                  </a:cubicBezTo>
                  <a:cubicBezTo>
                    <a:pt x="64" y="2027"/>
                    <a:pt x="634" y="2027"/>
                    <a:pt x="634" y="2027"/>
                  </a:cubicBezTo>
                  <a:cubicBezTo>
                    <a:pt x="634" y="2027"/>
                    <a:pt x="792" y="538"/>
                    <a:pt x="792" y="475"/>
                  </a:cubicBezTo>
                  <a:cubicBezTo>
                    <a:pt x="792" y="475"/>
                    <a:pt x="824" y="443"/>
                    <a:pt x="824" y="380"/>
                  </a:cubicBezTo>
                  <a:lnTo>
                    <a:pt x="824" y="380"/>
                  </a:lnTo>
                  <a:cubicBezTo>
                    <a:pt x="760" y="412"/>
                    <a:pt x="697" y="443"/>
                    <a:pt x="634" y="443"/>
                  </a:cubicBezTo>
                  <a:cubicBezTo>
                    <a:pt x="475" y="443"/>
                    <a:pt x="285" y="443"/>
                    <a:pt x="159" y="317"/>
                  </a:cubicBezTo>
                  <a:cubicBezTo>
                    <a:pt x="95" y="253"/>
                    <a:pt x="95" y="127"/>
                    <a:pt x="95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34"/>
            <p:cNvSpPr/>
            <p:nvPr/>
          </p:nvSpPr>
          <p:spPr>
            <a:xfrm>
              <a:off x="8039559" y="1686262"/>
              <a:ext cx="9401" cy="55252"/>
            </a:xfrm>
            <a:custGeom>
              <a:avLst/>
              <a:gdLst/>
              <a:ahLst/>
              <a:cxnLst/>
              <a:rect l="l" t="t" r="r" b="b"/>
              <a:pathLst>
                <a:path w="318" h="1869" extrusionOk="0">
                  <a:moveTo>
                    <a:pt x="95" y="0"/>
                  </a:moveTo>
                  <a:cubicBezTo>
                    <a:pt x="32" y="253"/>
                    <a:pt x="0" y="1774"/>
                    <a:pt x="0" y="1774"/>
                  </a:cubicBezTo>
                  <a:cubicBezTo>
                    <a:pt x="0" y="1805"/>
                    <a:pt x="32" y="1837"/>
                    <a:pt x="95" y="1869"/>
                  </a:cubicBezTo>
                  <a:cubicBezTo>
                    <a:pt x="95" y="1710"/>
                    <a:pt x="127" y="1520"/>
                    <a:pt x="159" y="1330"/>
                  </a:cubicBezTo>
                  <a:cubicBezTo>
                    <a:pt x="190" y="1014"/>
                    <a:pt x="254" y="729"/>
                    <a:pt x="317" y="412"/>
                  </a:cubicBezTo>
                  <a:cubicBezTo>
                    <a:pt x="254" y="412"/>
                    <a:pt x="222" y="380"/>
                    <a:pt x="159" y="317"/>
                  </a:cubicBezTo>
                  <a:cubicBezTo>
                    <a:pt x="95" y="222"/>
                    <a:pt x="95" y="127"/>
                    <a:pt x="95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34"/>
            <p:cNvSpPr/>
            <p:nvPr/>
          </p:nvSpPr>
          <p:spPr>
            <a:xfrm>
              <a:off x="7959980" y="1634530"/>
              <a:ext cx="44019" cy="82657"/>
            </a:xfrm>
            <a:custGeom>
              <a:avLst/>
              <a:gdLst/>
              <a:ahLst/>
              <a:cxnLst/>
              <a:rect l="l" t="t" r="r" b="b"/>
              <a:pathLst>
                <a:path w="1489" h="2796" extrusionOk="0">
                  <a:moveTo>
                    <a:pt x="747" y="0"/>
                  </a:moveTo>
                  <a:cubicBezTo>
                    <a:pt x="562" y="0"/>
                    <a:pt x="61" y="267"/>
                    <a:pt x="32" y="325"/>
                  </a:cubicBezTo>
                  <a:cubicBezTo>
                    <a:pt x="1" y="388"/>
                    <a:pt x="856" y="2574"/>
                    <a:pt x="856" y="2574"/>
                  </a:cubicBezTo>
                  <a:cubicBezTo>
                    <a:pt x="982" y="2669"/>
                    <a:pt x="1489" y="2795"/>
                    <a:pt x="1489" y="2795"/>
                  </a:cubicBezTo>
                  <a:cubicBezTo>
                    <a:pt x="1489" y="2795"/>
                    <a:pt x="1109" y="452"/>
                    <a:pt x="1077" y="325"/>
                  </a:cubicBezTo>
                  <a:cubicBezTo>
                    <a:pt x="1046" y="167"/>
                    <a:pt x="919" y="72"/>
                    <a:pt x="792" y="8"/>
                  </a:cubicBezTo>
                  <a:cubicBezTo>
                    <a:pt x="781" y="3"/>
                    <a:pt x="766" y="0"/>
                    <a:pt x="747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34"/>
            <p:cNvSpPr/>
            <p:nvPr/>
          </p:nvSpPr>
          <p:spPr>
            <a:xfrm>
              <a:off x="7960926" y="1643191"/>
              <a:ext cx="42156" cy="73995"/>
            </a:xfrm>
            <a:custGeom>
              <a:avLst/>
              <a:gdLst/>
              <a:ahLst/>
              <a:cxnLst/>
              <a:rect l="l" t="t" r="r" b="b"/>
              <a:pathLst>
                <a:path w="1426" h="2503" extrusionOk="0">
                  <a:moveTo>
                    <a:pt x="1045" y="0"/>
                  </a:moveTo>
                  <a:cubicBezTo>
                    <a:pt x="919" y="64"/>
                    <a:pt x="760" y="127"/>
                    <a:pt x="634" y="222"/>
                  </a:cubicBezTo>
                  <a:cubicBezTo>
                    <a:pt x="582" y="274"/>
                    <a:pt x="509" y="325"/>
                    <a:pt x="415" y="325"/>
                  </a:cubicBezTo>
                  <a:cubicBezTo>
                    <a:pt x="394" y="325"/>
                    <a:pt x="372" y="323"/>
                    <a:pt x="349" y="317"/>
                  </a:cubicBezTo>
                  <a:cubicBezTo>
                    <a:pt x="254" y="317"/>
                    <a:pt x="190" y="222"/>
                    <a:pt x="95" y="159"/>
                  </a:cubicBezTo>
                  <a:cubicBezTo>
                    <a:pt x="64" y="127"/>
                    <a:pt x="32" y="95"/>
                    <a:pt x="0" y="64"/>
                  </a:cubicBezTo>
                  <a:lnTo>
                    <a:pt x="0" y="64"/>
                  </a:lnTo>
                  <a:cubicBezTo>
                    <a:pt x="32" y="285"/>
                    <a:pt x="824" y="2281"/>
                    <a:pt x="824" y="2281"/>
                  </a:cubicBezTo>
                  <a:cubicBezTo>
                    <a:pt x="919" y="2376"/>
                    <a:pt x="1425" y="2502"/>
                    <a:pt x="1425" y="2502"/>
                  </a:cubicBezTo>
                  <a:cubicBezTo>
                    <a:pt x="1425" y="2502"/>
                    <a:pt x="1077" y="159"/>
                    <a:pt x="1045" y="32"/>
                  </a:cubicBezTo>
                  <a:cubicBezTo>
                    <a:pt x="1045" y="0"/>
                    <a:pt x="1045" y="0"/>
                    <a:pt x="1045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34"/>
            <p:cNvSpPr/>
            <p:nvPr/>
          </p:nvSpPr>
          <p:spPr>
            <a:xfrm>
              <a:off x="7960926" y="1645054"/>
              <a:ext cx="33731" cy="73995"/>
            </a:xfrm>
            <a:custGeom>
              <a:avLst/>
              <a:gdLst/>
              <a:ahLst/>
              <a:cxnLst/>
              <a:rect l="l" t="t" r="r" b="b"/>
              <a:pathLst>
                <a:path w="1141" h="2503" extrusionOk="0">
                  <a:moveTo>
                    <a:pt x="0" y="1"/>
                  </a:moveTo>
                  <a:cubicBezTo>
                    <a:pt x="32" y="222"/>
                    <a:pt x="824" y="2218"/>
                    <a:pt x="824" y="2218"/>
                  </a:cubicBezTo>
                  <a:cubicBezTo>
                    <a:pt x="950" y="2313"/>
                    <a:pt x="1140" y="2503"/>
                    <a:pt x="1140" y="2503"/>
                  </a:cubicBezTo>
                  <a:cubicBezTo>
                    <a:pt x="1140" y="2503"/>
                    <a:pt x="475" y="286"/>
                    <a:pt x="380" y="254"/>
                  </a:cubicBezTo>
                  <a:cubicBezTo>
                    <a:pt x="254" y="254"/>
                    <a:pt x="190" y="159"/>
                    <a:pt x="95" y="96"/>
                  </a:cubicBezTo>
                  <a:cubicBezTo>
                    <a:pt x="64" y="64"/>
                    <a:pt x="32" y="32"/>
                    <a:pt x="0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34"/>
            <p:cNvSpPr/>
            <p:nvPr/>
          </p:nvSpPr>
          <p:spPr>
            <a:xfrm>
              <a:off x="7972159" y="1693741"/>
              <a:ext cx="165727" cy="65570"/>
            </a:xfrm>
            <a:custGeom>
              <a:avLst/>
              <a:gdLst/>
              <a:ahLst/>
              <a:cxnLst/>
              <a:rect l="l" t="t" r="r" b="b"/>
              <a:pathLst>
                <a:path w="5606" h="2218" extrusionOk="0">
                  <a:moveTo>
                    <a:pt x="0" y="0"/>
                  </a:moveTo>
                  <a:lnTo>
                    <a:pt x="222" y="476"/>
                  </a:lnTo>
                  <a:lnTo>
                    <a:pt x="380" y="412"/>
                  </a:lnTo>
                  <a:cubicBezTo>
                    <a:pt x="412" y="476"/>
                    <a:pt x="444" y="507"/>
                    <a:pt x="444" y="539"/>
                  </a:cubicBezTo>
                  <a:cubicBezTo>
                    <a:pt x="444" y="539"/>
                    <a:pt x="444" y="571"/>
                    <a:pt x="444" y="571"/>
                  </a:cubicBezTo>
                  <a:cubicBezTo>
                    <a:pt x="507" y="602"/>
                    <a:pt x="570" y="666"/>
                    <a:pt x="634" y="729"/>
                  </a:cubicBezTo>
                  <a:lnTo>
                    <a:pt x="602" y="1267"/>
                  </a:lnTo>
                  <a:lnTo>
                    <a:pt x="1267" y="1742"/>
                  </a:lnTo>
                  <a:lnTo>
                    <a:pt x="1330" y="1394"/>
                  </a:lnTo>
                  <a:lnTo>
                    <a:pt x="1362" y="1426"/>
                  </a:lnTo>
                  <a:lnTo>
                    <a:pt x="1615" y="1552"/>
                  </a:lnTo>
                  <a:lnTo>
                    <a:pt x="1742" y="1299"/>
                  </a:lnTo>
                  <a:lnTo>
                    <a:pt x="1805" y="1331"/>
                  </a:lnTo>
                  <a:lnTo>
                    <a:pt x="1647" y="1647"/>
                  </a:lnTo>
                  <a:lnTo>
                    <a:pt x="2534" y="1869"/>
                  </a:lnTo>
                  <a:lnTo>
                    <a:pt x="2597" y="1742"/>
                  </a:lnTo>
                  <a:cubicBezTo>
                    <a:pt x="2755" y="1774"/>
                    <a:pt x="2945" y="1774"/>
                    <a:pt x="2945" y="1774"/>
                  </a:cubicBezTo>
                  <a:cubicBezTo>
                    <a:pt x="2945" y="1774"/>
                    <a:pt x="2945" y="1774"/>
                    <a:pt x="2945" y="1711"/>
                  </a:cubicBezTo>
                  <a:lnTo>
                    <a:pt x="3040" y="1932"/>
                  </a:lnTo>
                  <a:lnTo>
                    <a:pt x="3104" y="1869"/>
                  </a:lnTo>
                  <a:lnTo>
                    <a:pt x="3104" y="2217"/>
                  </a:lnTo>
                  <a:lnTo>
                    <a:pt x="3737" y="2059"/>
                  </a:lnTo>
                  <a:lnTo>
                    <a:pt x="3706" y="1584"/>
                  </a:lnTo>
                  <a:cubicBezTo>
                    <a:pt x="3769" y="1552"/>
                    <a:pt x="3801" y="1521"/>
                    <a:pt x="3801" y="1521"/>
                  </a:cubicBezTo>
                  <a:cubicBezTo>
                    <a:pt x="3801" y="1521"/>
                    <a:pt x="3801" y="1489"/>
                    <a:pt x="3801" y="1457"/>
                  </a:cubicBezTo>
                  <a:lnTo>
                    <a:pt x="4307" y="1362"/>
                  </a:lnTo>
                  <a:lnTo>
                    <a:pt x="4307" y="1267"/>
                  </a:lnTo>
                  <a:lnTo>
                    <a:pt x="4339" y="1267"/>
                  </a:lnTo>
                  <a:lnTo>
                    <a:pt x="4624" y="792"/>
                  </a:lnTo>
                  <a:lnTo>
                    <a:pt x="5036" y="951"/>
                  </a:lnTo>
                  <a:lnTo>
                    <a:pt x="5606" y="222"/>
                  </a:lnTo>
                  <a:lnTo>
                    <a:pt x="5574" y="222"/>
                  </a:lnTo>
                  <a:cubicBezTo>
                    <a:pt x="5534" y="230"/>
                    <a:pt x="5493" y="234"/>
                    <a:pt x="5450" y="234"/>
                  </a:cubicBezTo>
                  <a:cubicBezTo>
                    <a:pt x="5323" y="234"/>
                    <a:pt x="5186" y="198"/>
                    <a:pt x="5067" y="127"/>
                  </a:cubicBezTo>
                  <a:lnTo>
                    <a:pt x="5036" y="127"/>
                  </a:lnTo>
                  <a:cubicBezTo>
                    <a:pt x="4972" y="285"/>
                    <a:pt x="4877" y="412"/>
                    <a:pt x="4751" y="476"/>
                  </a:cubicBezTo>
                  <a:cubicBezTo>
                    <a:pt x="4658" y="550"/>
                    <a:pt x="4554" y="580"/>
                    <a:pt x="4440" y="580"/>
                  </a:cubicBezTo>
                  <a:cubicBezTo>
                    <a:pt x="4359" y="580"/>
                    <a:pt x="4272" y="565"/>
                    <a:pt x="4181" y="539"/>
                  </a:cubicBezTo>
                  <a:cubicBezTo>
                    <a:pt x="4086" y="571"/>
                    <a:pt x="3991" y="602"/>
                    <a:pt x="3896" y="602"/>
                  </a:cubicBezTo>
                  <a:cubicBezTo>
                    <a:pt x="3864" y="634"/>
                    <a:pt x="3864" y="666"/>
                    <a:pt x="3864" y="697"/>
                  </a:cubicBezTo>
                  <a:cubicBezTo>
                    <a:pt x="3769" y="792"/>
                    <a:pt x="3674" y="856"/>
                    <a:pt x="3547" y="856"/>
                  </a:cubicBezTo>
                  <a:cubicBezTo>
                    <a:pt x="3484" y="856"/>
                    <a:pt x="3389" y="792"/>
                    <a:pt x="3325" y="792"/>
                  </a:cubicBezTo>
                  <a:cubicBezTo>
                    <a:pt x="3262" y="761"/>
                    <a:pt x="3230" y="697"/>
                    <a:pt x="3230" y="634"/>
                  </a:cubicBezTo>
                  <a:lnTo>
                    <a:pt x="3040" y="634"/>
                  </a:lnTo>
                  <a:cubicBezTo>
                    <a:pt x="3104" y="729"/>
                    <a:pt x="3072" y="856"/>
                    <a:pt x="2914" y="887"/>
                  </a:cubicBezTo>
                  <a:cubicBezTo>
                    <a:pt x="2875" y="893"/>
                    <a:pt x="2836" y="895"/>
                    <a:pt x="2799" y="895"/>
                  </a:cubicBezTo>
                  <a:cubicBezTo>
                    <a:pt x="2625" y="895"/>
                    <a:pt x="2468" y="839"/>
                    <a:pt x="2312" y="761"/>
                  </a:cubicBezTo>
                  <a:cubicBezTo>
                    <a:pt x="2312" y="761"/>
                    <a:pt x="2280" y="729"/>
                    <a:pt x="2280" y="729"/>
                  </a:cubicBezTo>
                  <a:lnTo>
                    <a:pt x="2217" y="729"/>
                  </a:lnTo>
                  <a:cubicBezTo>
                    <a:pt x="2160" y="750"/>
                    <a:pt x="2100" y="760"/>
                    <a:pt x="2039" y="760"/>
                  </a:cubicBezTo>
                  <a:cubicBezTo>
                    <a:pt x="1831" y="760"/>
                    <a:pt x="1619" y="640"/>
                    <a:pt x="1520" y="444"/>
                  </a:cubicBezTo>
                  <a:cubicBezTo>
                    <a:pt x="1520" y="444"/>
                    <a:pt x="1520" y="444"/>
                    <a:pt x="1520" y="412"/>
                  </a:cubicBezTo>
                  <a:cubicBezTo>
                    <a:pt x="1394" y="381"/>
                    <a:pt x="1235" y="317"/>
                    <a:pt x="1109" y="222"/>
                  </a:cubicBezTo>
                  <a:cubicBezTo>
                    <a:pt x="1045" y="159"/>
                    <a:pt x="982" y="95"/>
                    <a:pt x="919" y="32"/>
                  </a:cubicBezTo>
                  <a:cubicBezTo>
                    <a:pt x="801" y="45"/>
                    <a:pt x="666" y="53"/>
                    <a:pt x="531" y="53"/>
                  </a:cubicBezTo>
                  <a:cubicBezTo>
                    <a:pt x="341" y="53"/>
                    <a:pt x="149" y="38"/>
                    <a:pt x="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34"/>
            <p:cNvSpPr/>
            <p:nvPr/>
          </p:nvSpPr>
          <p:spPr>
            <a:xfrm>
              <a:off x="7947801" y="1685316"/>
              <a:ext cx="206021" cy="176045"/>
            </a:xfrm>
            <a:custGeom>
              <a:avLst/>
              <a:gdLst/>
              <a:ahLst/>
              <a:cxnLst/>
              <a:rect l="l" t="t" r="r" b="b"/>
              <a:pathLst>
                <a:path w="6969" h="5955" extrusionOk="0">
                  <a:moveTo>
                    <a:pt x="1" y="0"/>
                  </a:moveTo>
                  <a:cubicBezTo>
                    <a:pt x="1" y="1"/>
                    <a:pt x="983" y="3547"/>
                    <a:pt x="793" y="5257"/>
                  </a:cubicBezTo>
                  <a:lnTo>
                    <a:pt x="1363" y="5669"/>
                  </a:lnTo>
                  <a:cubicBezTo>
                    <a:pt x="1363" y="5669"/>
                    <a:pt x="3991" y="5701"/>
                    <a:pt x="5575" y="5954"/>
                  </a:cubicBezTo>
                  <a:cubicBezTo>
                    <a:pt x="5575" y="5954"/>
                    <a:pt x="6208" y="2186"/>
                    <a:pt x="6968" y="697"/>
                  </a:cubicBezTo>
                  <a:lnTo>
                    <a:pt x="5765" y="666"/>
                  </a:lnTo>
                  <a:cubicBezTo>
                    <a:pt x="5765" y="666"/>
                    <a:pt x="5500" y="1513"/>
                    <a:pt x="4002" y="1513"/>
                  </a:cubicBezTo>
                  <a:cubicBezTo>
                    <a:pt x="3862" y="1513"/>
                    <a:pt x="3711" y="1505"/>
                    <a:pt x="3548" y="1489"/>
                  </a:cubicBezTo>
                  <a:cubicBezTo>
                    <a:pt x="2123" y="1362"/>
                    <a:pt x="1679" y="412"/>
                    <a:pt x="1679" y="412"/>
                  </a:cubicBezTo>
                  <a:lnTo>
                    <a:pt x="729" y="4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34"/>
            <p:cNvSpPr/>
            <p:nvPr/>
          </p:nvSpPr>
          <p:spPr>
            <a:xfrm>
              <a:off x="7947801" y="1685316"/>
              <a:ext cx="41240" cy="167619"/>
            </a:xfrm>
            <a:custGeom>
              <a:avLst/>
              <a:gdLst/>
              <a:ahLst/>
              <a:cxnLst/>
              <a:rect l="l" t="t" r="r" b="b"/>
              <a:pathLst>
                <a:path w="1395" h="567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983" y="3547"/>
                    <a:pt x="793" y="5257"/>
                  </a:cubicBezTo>
                  <a:lnTo>
                    <a:pt x="1363" y="5669"/>
                  </a:lnTo>
                  <a:cubicBezTo>
                    <a:pt x="1394" y="5289"/>
                    <a:pt x="1236" y="3484"/>
                    <a:pt x="1204" y="3009"/>
                  </a:cubicBezTo>
                  <a:cubicBezTo>
                    <a:pt x="1109" y="2059"/>
                    <a:pt x="919" y="1141"/>
                    <a:pt x="698" y="41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34"/>
            <p:cNvSpPr/>
            <p:nvPr/>
          </p:nvSpPr>
          <p:spPr>
            <a:xfrm>
              <a:off x="7976830" y="1701220"/>
              <a:ext cx="148877" cy="154523"/>
            </a:xfrm>
            <a:custGeom>
              <a:avLst/>
              <a:gdLst/>
              <a:ahLst/>
              <a:cxnLst/>
              <a:rect l="l" t="t" r="r" b="b"/>
              <a:pathLst>
                <a:path w="5036" h="5227" extrusionOk="0">
                  <a:moveTo>
                    <a:pt x="666" y="1"/>
                  </a:moveTo>
                  <a:cubicBezTo>
                    <a:pt x="444" y="1"/>
                    <a:pt x="222" y="1"/>
                    <a:pt x="1" y="32"/>
                  </a:cubicBezTo>
                  <a:cubicBezTo>
                    <a:pt x="317" y="1046"/>
                    <a:pt x="602" y="4181"/>
                    <a:pt x="602" y="4973"/>
                  </a:cubicBezTo>
                  <a:cubicBezTo>
                    <a:pt x="697" y="4973"/>
                    <a:pt x="3738" y="5163"/>
                    <a:pt x="4466" y="5226"/>
                  </a:cubicBezTo>
                  <a:cubicBezTo>
                    <a:pt x="4624" y="4371"/>
                    <a:pt x="5036" y="2693"/>
                    <a:pt x="5036" y="2693"/>
                  </a:cubicBezTo>
                  <a:lnTo>
                    <a:pt x="5036" y="2693"/>
                  </a:lnTo>
                  <a:cubicBezTo>
                    <a:pt x="4783" y="2914"/>
                    <a:pt x="4529" y="3104"/>
                    <a:pt x="4213" y="3231"/>
                  </a:cubicBezTo>
                  <a:cubicBezTo>
                    <a:pt x="4057" y="3293"/>
                    <a:pt x="3879" y="3321"/>
                    <a:pt x="3694" y="3321"/>
                  </a:cubicBezTo>
                  <a:cubicBezTo>
                    <a:pt x="3313" y="3321"/>
                    <a:pt x="2906" y="3201"/>
                    <a:pt x="2629" y="3009"/>
                  </a:cubicBezTo>
                  <a:cubicBezTo>
                    <a:pt x="2059" y="2598"/>
                    <a:pt x="1711" y="1996"/>
                    <a:pt x="1331" y="1426"/>
                  </a:cubicBezTo>
                  <a:cubicBezTo>
                    <a:pt x="1077" y="983"/>
                    <a:pt x="792" y="508"/>
                    <a:pt x="666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34"/>
            <p:cNvSpPr/>
            <p:nvPr/>
          </p:nvSpPr>
          <p:spPr>
            <a:xfrm>
              <a:off x="7722189" y="1907174"/>
              <a:ext cx="82420" cy="33080"/>
            </a:xfrm>
            <a:custGeom>
              <a:avLst/>
              <a:gdLst/>
              <a:ahLst/>
              <a:cxnLst/>
              <a:rect l="l" t="t" r="r" b="b"/>
              <a:pathLst>
                <a:path w="2788" h="1119" extrusionOk="0">
                  <a:moveTo>
                    <a:pt x="2787" y="1"/>
                  </a:moveTo>
                  <a:lnTo>
                    <a:pt x="2787" y="1"/>
                  </a:lnTo>
                  <a:cubicBezTo>
                    <a:pt x="2629" y="33"/>
                    <a:pt x="2471" y="96"/>
                    <a:pt x="2281" y="96"/>
                  </a:cubicBezTo>
                  <a:cubicBezTo>
                    <a:pt x="1869" y="159"/>
                    <a:pt x="1489" y="159"/>
                    <a:pt x="1109" y="159"/>
                  </a:cubicBezTo>
                  <a:cubicBezTo>
                    <a:pt x="1014" y="151"/>
                    <a:pt x="919" y="149"/>
                    <a:pt x="824" y="149"/>
                  </a:cubicBezTo>
                  <a:cubicBezTo>
                    <a:pt x="730" y="149"/>
                    <a:pt x="636" y="151"/>
                    <a:pt x="543" y="151"/>
                  </a:cubicBezTo>
                  <a:cubicBezTo>
                    <a:pt x="357" y="151"/>
                    <a:pt x="175" y="143"/>
                    <a:pt x="1" y="96"/>
                  </a:cubicBezTo>
                  <a:lnTo>
                    <a:pt x="1" y="96"/>
                  </a:lnTo>
                  <a:lnTo>
                    <a:pt x="96" y="888"/>
                  </a:lnTo>
                  <a:cubicBezTo>
                    <a:pt x="96" y="888"/>
                    <a:pt x="814" y="1119"/>
                    <a:pt x="1373" y="1119"/>
                  </a:cubicBezTo>
                  <a:cubicBezTo>
                    <a:pt x="1435" y="1119"/>
                    <a:pt x="1495" y="1116"/>
                    <a:pt x="1552" y="1109"/>
                  </a:cubicBezTo>
                  <a:cubicBezTo>
                    <a:pt x="2154" y="1046"/>
                    <a:pt x="2661" y="856"/>
                    <a:pt x="2661" y="856"/>
                  </a:cubicBezTo>
                  <a:lnTo>
                    <a:pt x="27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34"/>
            <p:cNvSpPr/>
            <p:nvPr/>
          </p:nvSpPr>
          <p:spPr>
            <a:xfrm>
              <a:off x="7722189" y="1907174"/>
              <a:ext cx="83366" cy="22527"/>
            </a:xfrm>
            <a:custGeom>
              <a:avLst/>
              <a:gdLst/>
              <a:ahLst/>
              <a:cxnLst/>
              <a:rect l="l" t="t" r="r" b="b"/>
              <a:pathLst>
                <a:path w="2820" h="762" extrusionOk="0">
                  <a:moveTo>
                    <a:pt x="2819" y="1"/>
                  </a:moveTo>
                  <a:lnTo>
                    <a:pt x="2819" y="1"/>
                  </a:lnTo>
                  <a:cubicBezTo>
                    <a:pt x="2629" y="33"/>
                    <a:pt x="2471" y="64"/>
                    <a:pt x="2281" y="96"/>
                  </a:cubicBezTo>
                  <a:cubicBezTo>
                    <a:pt x="1990" y="118"/>
                    <a:pt x="1714" y="141"/>
                    <a:pt x="1444" y="141"/>
                  </a:cubicBezTo>
                  <a:cubicBezTo>
                    <a:pt x="1332" y="141"/>
                    <a:pt x="1220" y="137"/>
                    <a:pt x="1109" y="128"/>
                  </a:cubicBezTo>
                  <a:cubicBezTo>
                    <a:pt x="892" y="128"/>
                    <a:pt x="675" y="148"/>
                    <a:pt x="463" y="148"/>
                  </a:cubicBezTo>
                  <a:cubicBezTo>
                    <a:pt x="305" y="148"/>
                    <a:pt x="150" y="137"/>
                    <a:pt x="1" y="96"/>
                  </a:cubicBezTo>
                  <a:lnTo>
                    <a:pt x="1" y="96"/>
                  </a:lnTo>
                  <a:lnTo>
                    <a:pt x="64" y="603"/>
                  </a:lnTo>
                  <a:cubicBezTo>
                    <a:pt x="191" y="634"/>
                    <a:pt x="317" y="666"/>
                    <a:pt x="444" y="698"/>
                  </a:cubicBezTo>
                  <a:cubicBezTo>
                    <a:pt x="792" y="761"/>
                    <a:pt x="1172" y="761"/>
                    <a:pt x="1552" y="761"/>
                  </a:cubicBezTo>
                  <a:cubicBezTo>
                    <a:pt x="1932" y="761"/>
                    <a:pt x="2344" y="603"/>
                    <a:pt x="2724" y="508"/>
                  </a:cubicBezTo>
                  <a:lnTo>
                    <a:pt x="2819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34"/>
            <p:cNvSpPr/>
            <p:nvPr/>
          </p:nvSpPr>
          <p:spPr>
            <a:xfrm>
              <a:off x="7681011" y="1750854"/>
              <a:ext cx="158248" cy="169541"/>
            </a:xfrm>
            <a:custGeom>
              <a:avLst/>
              <a:gdLst/>
              <a:ahLst/>
              <a:cxnLst/>
              <a:rect l="l" t="t" r="r" b="b"/>
              <a:pathLst>
                <a:path w="5353" h="5735" extrusionOk="0">
                  <a:moveTo>
                    <a:pt x="0" y="0"/>
                  </a:moveTo>
                  <a:cubicBezTo>
                    <a:pt x="0" y="0"/>
                    <a:pt x="1172" y="3991"/>
                    <a:pt x="1109" y="5289"/>
                  </a:cubicBezTo>
                  <a:cubicBezTo>
                    <a:pt x="1109" y="5289"/>
                    <a:pt x="1489" y="5701"/>
                    <a:pt x="2787" y="5732"/>
                  </a:cubicBezTo>
                  <a:cubicBezTo>
                    <a:pt x="2836" y="5734"/>
                    <a:pt x="2884" y="5734"/>
                    <a:pt x="2931" y="5734"/>
                  </a:cubicBezTo>
                  <a:cubicBezTo>
                    <a:pt x="4138" y="5734"/>
                    <a:pt x="4402" y="5352"/>
                    <a:pt x="4402" y="5352"/>
                  </a:cubicBezTo>
                  <a:cubicBezTo>
                    <a:pt x="4402" y="5352"/>
                    <a:pt x="4434" y="2439"/>
                    <a:pt x="5352" y="64"/>
                  </a:cubicBezTo>
                  <a:lnTo>
                    <a:pt x="5352" y="64"/>
                  </a:lnTo>
                  <a:cubicBezTo>
                    <a:pt x="5352" y="64"/>
                    <a:pt x="4475" y="299"/>
                    <a:pt x="2991" y="299"/>
                  </a:cubicBezTo>
                  <a:cubicBezTo>
                    <a:pt x="2166" y="299"/>
                    <a:pt x="1154" y="226"/>
                    <a:pt x="0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34"/>
            <p:cNvSpPr/>
            <p:nvPr/>
          </p:nvSpPr>
          <p:spPr>
            <a:xfrm>
              <a:off x="7681011" y="1750854"/>
              <a:ext cx="158248" cy="48778"/>
            </a:xfrm>
            <a:custGeom>
              <a:avLst/>
              <a:gdLst/>
              <a:ahLst/>
              <a:cxnLst/>
              <a:rect l="l" t="t" r="r" b="b"/>
              <a:pathLst>
                <a:path w="5353" h="1650" extrusionOk="0">
                  <a:moveTo>
                    <a:pt x="0" y="0"/>
                  </a:moveTo>
                  <a:cubicBezTo>
                    <a:pt x="0" y="0"/>
                    <a:pt x="159" y="475"/>
                    <a:pt x="349" y="1172"/>
                  </a:cubicBezTo>
                  <a:cubicBezTo>
                    <a:pt x="587" y="1411"/>
                    <a:pt x="1417" y="1650"/>
                    <a:pt x="2334" y="1650"/>
                  </a:cubicBezTo>
                  <a:cubicBezTo>
                    <a:pt x="2390" y="1650"/>
                    <a:pt x="2446" y="1649"/>
                    <a:pt x="2502" y="1647"/>
                  </a:cubicBezTo>
                  <a:cubicBezTo>
                    <a:pt x="3325" y="1615"/>
                    <a:pt x="4497" y="1330"/>
                    <a:pt x="5099" y="824"/>
                  </a:cubicBezTo>
                  <a:cubicBezTo>
                    <a:pt x="5194" y="570"/>
                    <a:pt x="5257" y="317"/>
                    <a:pt x="5352" y="64"/>
                  </a:cubicBezTo>
                  <a:lnTo>
                    <a:pt x="5352" y="64"/>
                  </a:lnTo>
                  <a:cubicBezTo>
                    <a:pt x="5352" y="64"/>
                    <a:pt x="4475" y="299"/>
                    <a:pt x="2991" y="299"/>
                  </a:cubicBezTo>
                  <a:cubicBezTo>
                    <a:pt x="2166" y="299"/>
                    <a:pt x="1154" y="226"/>
                    <a:pt x="0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34"/>
            <p:cNvSpPr/>
            <p:nvPr/>
          </p:nvSpPr>
          <p:spPr>
            <a:xfrm>
              <a:off x="7667885" y="1728387"/>
              <a:ext cx="186332" cy="51261"/>
            </a:xfrm>
            <a:custGeom>
              <a:avLst/>
              <a:gdLst/>
              <a:ahLst/>
              <a:cxnLst/>
              <a:rect l="l" t="t" r="r" b="b"/>
              <a:pathLst>
                <a:path w="6303" h="1734" extrusionOk="0">
                  <a:moveTo>
                    <a:pt x="5511" y="0"/>
                  </a:moveTo>
                  <a:lnTo>
                    <a:pt x="761" y="190"/>
                  </a:lnTo>
                  <a:cubicBezTo>
                    <a:pt x="761" y="190"/>
                    <a:pt x="317" y="729"/>
                    <a:pt x="1" y="855"/>
                  </a:cubicBezTo>
                  <a:cubicBezTo>
                    <a:pt x="1" y="855"/>
                    <a:pt x="1092" y="1733"/>
                    <a:pt x="2810" y="1733"/>
                  </a:cubicBezTo>
                  <a:cubicBezTo>
                    <a:pt x="2967" y="1733"/>
                    <a:pt x="3128" y="1726"/>
                    <a:pt x="3294" y="1710"/>
                  </a:cubicBezTo>
                  <a:cubicBezTo>
                    <a:pt x="5258" y="1552"/>
                    <a:pt x="6050" y="982"/>
                    <a:pt x="6303" y="760"/>
                  </a:cubicBezTo>
                  <a:cubicBezTo>
                    <a:pt x="6303" y="760"/>
                    <a:pt x="5796" y="444"/>
                    <a:pt x="5511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34"/>
            <p:cNvSpPr/>
            <p:nvPr/>
          </p:nvSpPr>
          <p:spPr>
            <a:xfrm>
              <a:off x="7678202" y="1734920"/>
              <a:ext cx="70240" cy="44994"/>
            </a:xfrm>
            <a:custGeom>
              <a:avLst/>
              <a:gdLst/>
              <a:ahLst/>
              <a:cxnLst/>
              <a:rect l="l" t="t" r="r" b="b"/>
              <a:pathLst>
                <a:path w="2376" h="1522" extrusionOk="0">
                  <a:moveTo>
                    <a:pt x="760" y="1"/>
                  </a:moveTo>
                  <a:cubicBezTo>
                    <a:pt x="697" y="64"/>
                    <a:pt x="634" y="191"/>
                    <a:pt x="570" y="254"/>
                  </a:cubicBezTo>
                  <a:cubicBezTo>
                    <a:pt x="475" y="413"/>
                    <a:pt x="349" y="539"/>
                    <a:pt x="222" y="666"/>
                  </a:cubicBezTo>
                  <a:cubicBezTo>
                    <a:pt x="158" y="729"/>
                    <a:pt x="63" y="793"/>
                    <a:pt x="0" y="856"/>
                  </a:cubicBezTo>
                  <a:cubicBezTo>
                    <a:pt x="444" y="1109"/>
                    <a:pt x="1267" y="1489"/>
                    <a:pt x="2375" y="1521"/>
                  </a:cubicBezTo>
                  <a:cubicBezTo>
                    <a:pt x="2217" y="1173"/>
                    <a:pt x="2122" y="793"/>
                    <a:pt x="2154" y="444"/>
                  </a:cubicBezTo>
                  <a:cubicBezTo>
                    <a:pt x="2059" y="444"/>
                    <a:pt x="1964" y="444"/>
                    <a:pt x="1869" y="413"/>
                  </a:cubicBezTo>
                  <a:cubicBezTo>
                    <a:pt x="1425" y="381"/>
                    <a:pt x="1077" y="223"/>
                    <a:pt x="76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34"/>
            <p:cNvSpPr/>
            <p:nvPr/>
          </p:nvSpPr>
          <p:spPr>
            <a:xfrm>
              <a:off x="7690352" y="1720997"/>
              <a:ext cx="140481" cy="30154"/>
            </a:xfrm>
            <a:custGeom>
              <a:avLst/>
              <a:gdLst/>
              <a:ahLst/>
              <a:cxnLst/>
              <a:rect l="l" t="t" r="r" b="b"/>
              <a:pathLst>
                <a:path w="4752" h="1020" extrusionOk="0">
                  <a:moveTo>
                    <a:pt x="3091" y="1"/>
                  </a:moveTo>
                  <a:cubicBezTo>
                    <a:pt x="2884" y="1"/>
                    <a:pt x="2656" y="9"/>
                    <a:pt x="2408" y="29"/>
                  </a:cubicBezTo>
                  <a:cubicBezTo>
                    <a:pt x="761" y="124"/>
                    <a:pt x="349" y="187"/>
                    <a:pt x="1" y="440"/>
                  </a:cubicBezTo>
                  <a:cubicBezTo>
                    <a:pt x="1" y="440"/>
                    <a:pt x="470" y="1020"/>
                    <a:pt x="2154" y="1020"/>
                  </a:cubicBezTo>
                  <a:cubicBezTo>
                    <a:pt x="2275" y="1020"/>
                    <a:pt x="2401" y="1017"/>
                    <a:pt x="2534" y="1010"/>
                  </a:cubicBezTo>
                  <a:cubicBezTo>
                    <a:pt x="4244" y="915"/>
                    <a:pt x="4688" y="409"/>
                    <a:pt x="4751" y="250"/>
                  </a:cubicBezTo>
                  <a:cubicBezTo>
                    <a:pt x="4751" y="250"/>
                    <a:pt x="4230" y="1"/>
                    <a:pt x="30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34"/>
            <p:cNvSpPr/>
            <p:nvPr/>
          </p:nvSpPr>
          <p:spPr>
            <a:xfrm>
              <a:off x="7704394" y="1719519"/>
              <a:ext cx="112397" cy="23000"/>
            </a:xfrm>
            <a:custGeom>
              <a:avLst/>
              <a:gdLst/>
              <a:ahLst/>
              <a:cxnLst/>
              <a:rect l="l" t="t" r="r" b="b"/>
              <a:pathLst>
                <a:path w="3802" h="778" extrusionOk="0">
                  <a:moveTo>
                    <a:pt x="2050" y="1"/>
                  </a:moveTo>
                  <a:cubicBezTo>
                    <a:pt x="1431" y="1"/>
                    <a:pt x="711" y="102"/>
                    <a:pt x="1" y="427"/>
                  </a:cubicBezTo>
                  <a:cubicBezTo>
                    <a:pt x="1" y="427"/>
                    <a:pt x="526" y="777"/>
                    <a:pt x="1885" y="777"/>
                  </a:cubicBezTo>
                  <a:cubicBezTo>
                    <a:pt x="1942" y="777"/>
                    <a:pt x="2000" y="777"/>
                    <a:pt x="2059" y="775"/>
                  </a:cubicBezTo>
                  <a:cubicBezTo>
                    <a:pt x="3263" y="744"/>
                    <a:pt x="3801" y="269"/>
                    <a:pt x="3801" y="269"/>
                  </a:cubicBezTo>
                  <a:cubicBezTo>
                    <a:pt x="3801" y="269"/>
                    <a:pt x="3059" y="1"/>
                    <a:pt x="205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34"/>
            <p:cNvSpPr/>
            <p:nvPr/>
          </p:nvSpPr>
          <p:spPr>
            <a:xfrm>
              <a:off x="7710956" y="1708729"/>
              <a:ext cx="100217" cy="28439"/>
            </a:xfrm>
            <a:custGeom>
              <a:avLst/>
              <a:gdLst/>
              <a:ahLst/>
              <a:cxnLst/>
              <a:rect l="l" t="t" r="r" b="b"/>
              <a:pathLst>
                <a:path w="3390" h="962" extrusionOk="0">
                  <a:moveTo>
                    <a:pt x="3389" y="0"/>
                  </a:moveTo>
                  <a:lnTo>
                    <a:pt x="1" y="254"/>
                  </a:lnTo>
                  <a:cubicBezTo>
                    <a:pt x="1" y="254"/>
                    <a:pt x="159" y="380"/>
                    <a:pt x="159" y="792"/>
                  </a:cubicBezTo>
                  <a:cubicBezTo>
                    <a:pt x="159" y="792"/>
                    <a:pt x="935" y="962"/>
                    <a:pt x="1617" y="962"/>
                  </a:cubicBezTo>
                  <a:cubicBezTo>
                    <a:pt x="1714" y="962"/>
                    <a:pt x="1810" y="958"/>
                    <a:pt x="1901" y="950"/>
                  </a:cubicBezTo>
                  <a:cubicBezTo>
                    <a:pt x="2566" y="887"/>
                    <a:pt x="3231" y="665"/>
                    <a:pt x="3231" y="665"/>
                  </a:cubicBezTo>
                  <a:cubicBezTo>
                    <a:pt x="3231" y="665"/>
                    <a:pt x="3199" y="475"/>
                    <a:pt x="3389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34"/>
            <p:cNvSpPr/>
            <p:nvPr/>
          </p:nvSpPr>
          <p:spPr>
            <a:xfrm>
              <a:off x="7720327" y="1713399"/>
              <a:ext cx="33731" cy="23443"/>
            </a:xfrm>
            <a:custGeom>
              <a:avLst/>
              <a:gdLst/>
              <a:ahLst/>
              <a:cxnLst/>
              <a:rect l="l" t="t" r="r" b="b"/>
              <a:pathLst>
                <a:path w="1141" h="793" extrusionOk="0">
                  <a:moveTo>
                    <a:pt x="1140" y="1"/>
                  </a:moveTo>
                  <a:lnTo>
                    <a:pt x="95" y="64"/>
                  </a:lnTo>
                  <a:cubicBezTo>
                    <a:pt x="64" y="191"/>
                    <a:pt x="64" y="317"/>
                    <a:pt x="32" y="412"/>
                  </a:cubicBezTo>
                  <a:cubicBezTo>
                    <a:pt x="32" y="507"/>
                    <a:pt x="0" y="571"/>
                    <a:pt x="0" y="666"/>
                  </a:cubicBezTo>
                  <a:cubicBezTo>
                    <a:pt x="222" y="697"/>
                    <a:pt x="665" y="761"/>
                    <a:pt x="1109" y="792"/>
                  </a:cubicBezTo>
                  <a:cubicBezTo>
                    <a:pt x="1109" y="539"/>
                    <a:pt x="1109" y="254"/>
                    <a:pt x="114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34"/>
            <p:cNvSpPr/>
            <p:nvPr/>
          </p:nvSpPr>
          <p:spPr>
            <a:xfrm>
              <a:off x="7710956" y="1702078"/>
              <a:ext cx="100217" cy="24448"/>
            </a:xfrm>
            <a:custGeom>
              <a:avLst/>
              <a:gdLst/>
              <a:ahLst/>
              <a:cxnLst/>
              <a:rect l="l" t="t" r="r" b="b"/>
              <a:pathLst>
                <a:path w="3390" h="827" extrusionOk="0">
                  <a:moveTo>
                    <a:pt x="1731" y="1"/>
                  </a:moveTo>
                  <a:cubicBezTo>
                    <a:pt x="1681" y="1"/>
                    <a:pt x="1632" y="2"/>
                    <a:pt x="1584" y="3"/>
                  </a:cubicBezTo>
                  <a:cubicBezTo>
                    <a:pt x="792" y="67"/>
                    <a:pt x="349" y="225"/>
                    <a:pt x="1" y="479"/>
                  </a:cubicBezTo>
                  <a:cubicBezTo>
                    <a:pt x="1" y="479"/>
                    <a:pt x="444" y="827"/>
                    <a:pt x="1679" y="827"/>
                  </a:cubicBezTo>
                  <a:cubicBezTo>
                    <a:pt x="2914" y="827"/>
                    <a:pt x="3357" y="257"/>
                    <a:pt x="3357" y="257"/>
                  </a:cubicBezTo>
                  <a:lnTo>
                    <a:pt x="3389" y="225"/>
                  </a:lnTo>
                  <a:cubicBezTo>
                    <a:pt x="3389" y="225"/>
                    <a:pt x="2520" y="1"/>
                    <a:pt x="17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34"/>
            <p:cNvSpPr/>
            <p:nvPr/>
          </p:nvSpPr>
          <p:spPr>
            <a:xfrm>
              <a:off x="7733423" y="1710473"/>
              <a:ext cx="55282" cy="9519"/>
            </a:xfrm>
            <a:custGeom>
              <a:avLst/>
              <a:gdLst/>
              <a:ahLst/>
              <a:cxnLst/>
              <a:rect l="l" t="t" r="r" b="b"/>
              <a:pathLst>
                <a:path w="1870" h="322" extrusionOk="0">
                  <a:moveTo>
                    <a:pt x="960" y="1"/>
                  </a:moveTo>
                  <a:cubicBezTo>
                    <a:pt x="486" y="1"/>
                    <a:pt x="1" y="163"/>
                    <a:pt x="1" y="163"/>
                  </a:cubicBezTo>
                  <a:cubicBezTo>
                    <a:pt x="1" y="163"/>
                    <a:pt x="127" y="321"/>
                    <a:pt x="824" y="321"/>
                  </a:cubicBezTo>
                  <a:cubicBezTo>
                    <a:pt x="1521" y="321"/>
                    <a:pt x="1869" y="68"/>
                    <a:pt x="1869" y="68"/>
                  </a:cubicBezTo>
                  <a:cubicBezTo>
                    <a:pt x="1869" y="68"/>
                    <a:pt x="1616" y="5"/>
                    <a:pt x="1077" y="5"/>
                  </a:cubicBezTo>
                  <a:cubicBezTo>
                    <a:pt x="1038" y="2"/>
                    <a:pt x="999" y="1"/>
                    <a:pt x="96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34"/>
            <p:cNvSpPr/>
            <p:nvPr/>
          </p:nvSpPr>
          <p:spPr>
            <a:xfrm>
              <a:off x="7740902" y="1616971"/>
              <a:ext cx="38431" cy="98118"/>
            </a:xfrm>
            <a:custGeom>
              <a:avLst/>
              <a:gdLst/>
              <a:ahLst/>
              <a:cxnLst/>
              <a:rect l="l" t="t" r="r" b="b"/>
              <a:pathLst>
                <a:path w="1300" h="3319" extrusionOk="0">
                  <a:moveTo>
                    <a:pt x="381" y="1"/>
                  </a:moveTo>
                  <a:cubicBezTo>
                    <a:pt x="286" y="32"/>
                    <a:pt x="191" y="64"/>
                    <a:pt x="96" y="96"/>
                  </a:cubicBezTo>
                  <a:cubicBezTo>
                    <a:pt x="64" y="127"/>
                    <a:pt x="33" y="127"/>
                    <a:pt x="1" y="127"/>
                  </a:cubicBezTo>
                  <a:cubicBezTo>
                    <a:pt x="159" y="634"/>
                    <a:pt x="729" y="2692"/>
                    <a:pt x="856" y="3263"/>
                  </a:cubicBezTo>
                  <a:cubicBezTo>
                    <a:pt x="856" y="3263"/>
                    <a:pt x="912" y="3319"/>
                    <a:pt x="1044" y="3319"/>
                  </a:cubicBezTo>
                  <a:cubicBezTo>
                    <a:pt x="1109" y="3319"/>
                    <a:pt x="1194" y="3305"/>
                    <a:pt x="1299" y="3263"/>
                  </a:cubicBezTo>
                  <a:lnTo>
                    <a:pt x="381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34"/>
            <p:cNvSpPr/>
            <p:nvPr/>
          </p:nvSpPr>
          <p:spPr>
            <a:xfrm>
              <a:off x="7747464" y="1617917"/>
              <a:ext cx="28114" cy="91762"/>
            </a:xfrm>
            <a:custGeom>
              <a:avLst/>
              <a:gdLst/>
              <a:ahLst/>
              <a:cxnLst/>
              <a:rect l="l" t="t" r="r" b="b"/>
              <a:pathLst>
                <a:path w="951" h="3104" extrusionOk="0">
                  <a:moveTo>
                    <a:pt x="64" y="0"/>
                  </a:moveTo>
                  <a:cubicBezTo>
                    <a:pt x="64" y="0"/>
                    <a:pt x="32" y="32"/>
                    <a:pt x="1" y="32"/>
                  </a:cubicBezTo>
                  <a:cubicBezTo>
                    <a:pt x="286" y="824"/>
                    <a:pt x="729" y="2470"/>
                    <a:pt x="887" y="3104"/>
                  </a:cubicBezTo>
                  <a:lnTo>
                    <a:pt x="951" y="3104"/>
                  </a:lnTo>
                  <a:cubicBezTo>
                    <a:pt x="792" y="2597"/>
                    <a:pt x="317" y="792"/>
                    <a:pt x="64" y="0"/>
                  </a:cubicBezTo>
                  <a:close/>
                </a:path>
              </a:pathLst>
            </a:custGeom>
            <a:solidFill>
              <a:srgbClr val="BAC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34"/>
            <p:cNvSpPr/>
            <p:nvPr/>
          </p:nvSpPr>
          <p:spPr>
            <a:xfrm>
              <a:off x="7748410" y="1531509"/>
              <a:ext cx="218171" cy="142491"/>
            </a:xfrm>
            <a:custGeom>
              <a:avLst/>
              <a:gdLst/>
              <a:ahLst/>
              <a:cxnLst/>
              <a:rect l="l" t="t" r="r" b="b"/>
              <a:pathLst>
                <a:path w="7380" h="4820" extrusionOk="0">
                  <a:moveTo>
                    <a:pt x="4108" y="1537"/>
                  </a:moveTo>
                  <a:cubicBezTo>
                    <a:pt x="4307" y="1537"/>
                    <a:pt x="4487" y="1572"/>
                    <a:pt x="4624" y="1657"/>
                  </a:cubicBezTo>
                  <a:cubicBezTo>
                    <a:pt x="4719" y="1688"/>
                    <a:pt x="4814" y="1752"/>
                    <a:pt x="4877" y="1815"/>
                  </a:cubicBezTo>
                  <a:lnTo>
                    <a:pt x="4909" y="1847"/>
                  </a:lnTo>
                  <a:cubicBezTo>
                    <a:pt x="5162" y="1973"/>
                    <a:pt x="5384" y="2163"/>
                    <a:pt x="5606" y="2322"/>
                  </a:cubicBezTo>
                  <a:cubicBezTo>
                    <a:pt x="6024" y="2609"/>
                    <a:pt x="5730" y="3200"/>
                    <a:pt x="5347" y="3200"/>
                  </a:cubicBezTo>
                  <a:cubicBezTo>
                    <a:pt x="5266" y="3200"/>
                    <a:pt x="5182" y="3174"/>
                    <a:pt x="5099" y="3113"/>
                  </a:cubicBezTo>
                  <a:cubicBezTo>
                    <a:pt x="4941" y="2987"/>
                    <a:pt x="4719" y="2797"/>
                    <a:pt x="4497" y="2670"/>
                  </a:cubicBezTo>
                  <a:cubicBezTo>
                    <a:pt x="4497" y="2670"/>
                    <a:pt x="4466" y="2670"/>
                    <a:pt x="4466" y="2638"/>
                  </a:cubicBezTo>
                  <a:cubicBezTo>
                    <a:pt x="4307" y="2607"/>
                    <a:pt x="4117" y="2543"/>
                    <a:pt x="3959" y="2512"/>
                  </a:cubicBezTo>
                  <a:cubicBezTo>
                    <a:pt x="3864" y="2512"/>
                    <a:pt x="3769" y="2543"/>
                    <a:pt x="3706" y="2543"/>
                  </a:cubicBezTo>
                  <a:cubicBezTo>
                    <a:pt x="3516" y="2575"/>
                    <a:pt x="3389" y="2575"/>
                    <a:pt x="3262" y="2670"/>
                  </a:cubicBezTo>
                  <a:cubicBezTo>
                    <a:pt x="3199" y="2702"/>
                    <a:pt x="3167" y="2733"/>
                    <a:pt x="3104" y="2765"/>
                  </a:cubicBezTo>
                  <a:cubicBezTo>
                    <a:pt x="3009" y="2828"/>
                    <a:pt x="2914" y="2892"/>
                    <a:pt x="2819" y="2987"/>
                  </a:cubicBezTo>
                  <a:cubicBezTo>
                    <a:pt x="2735" y="3064"/>
                    <a:pt x="2671" y="3097"/>
                    <a:pt x="2621" y="3097"/>
                  </a:cubicBezTo>
                  <a:cubicBezTo>
                    <a:pt x="2402" y="3097"/>
                    <a:pt x="2441" y="2490"/>
                    <a:pt x="2312" y="2258"/>
                  </a:cubicBezTo>
                  <a:cubicBezTo>
                    <a:pt x="2287" y="2057"/>
                    <a:pt x="3340" y="1537"/>
                    <a:pt x="4108" y="1537"/>
                  </a:cubicBezTo>
                  <a:close/>
                  <a:moveTo>
                    <a:pt x="3864" y="0"/>
                  </a:moveTo>
                  <a:cubicBezTo>
                    <a:pt x="3620" y="0"/>
                    <a:pt x="3384" y="23"/>
                    <a:pt x="3167" y="73"/>
                  </a:cubicBezTo>
                  <a:cubicBezTo>
                    <a:pt x="2724" y="200"/>
                    <a:pt x="2344" y="485"/>
                    <a:pt x="1964" y="643"/>
                  </a:cubicBezTo>
                  <a:cubicBezTo>
                    <a:pt x="0" y="1498"/>
                    <a:pt x="64" y="2733"/>
                    <a:pt x="919" y="3810"/>
                  </a:cubicBezTo>
                  <a:cubicBezTo>
                    <a:pt x="1365" y="4339"/>
                    <a:pt x="2448" y="4820"/>
                    <a:pt x="3651" y="4820"/>
                  </a:cubicBezTo>
                  <a:cubicBezTo>
                    <a:pt x="3815" y="4820"/>
                    <a:pt x="3981" y="4811"/>
                    <a:pt x="4149" y="4792"/>
                  </a:cubicBezTo>
                  <a:cubicBezTo>
                    <a:pt x="5542" y="4633"/>
                    <a:pt x="6207" y="4253"/>
                    <a:pt x="6587" y="3652"/>
                  </a:cubicBezTo>
                  <a:cubicBezTo>
                    <a:pt x="7379" y="2353"/>
                    <a:pt x="6809" y="1023"/>
                    <a:pt x="6809" y="1023"/>
                  </a:cubicBezTo>
                  <a:cubicBezTo>
                    <a:pt x="6676" y="624"/>
                    <a:pt x="5155" y="0"/>
                    <a:pt x="3864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34"/>
            <p:cNvSpPr/>
            <p:nvPr/>
          </p:nvSpPr>
          <p:spPr>
            <a:xfrm>
              <a:off x="7752135" y="1531361"/>
              <a:ext cx="207884" cy="134125"/>
            </a:xfrm>
            <a:custGeom>
              <a:avLst/>
              <a:gdLst/>
              <a:ahLst/>
              <a:cxnLst/>
              <a:rect l="l" t="t" r="r" b="b"/>
              <a:pathLst>
                <a:path w="7032" h="4537" extrusionOk="0">
                  <a:moveTo>
                    <a:pt x="3918" y="1415"/>
                  </a:moveTo>
                  <a:cubicBezTo>
                    <a:pt x="4117" y="1415"/>
                    <a:pt x="4298" y="1450"/>
                    <a:pt x="4435" y="1535"/>
                  </a:cubicBezTo>
                  <a:cubicBezTo>
                    <a:pt x="4530" y="1567"/>
                    <a:pt x="4625" y="1630"/>
                    <a:pt x="4688" y="1693"/>
                  </a:cubicBezTo>
                  <a:lnTo>
                    <a:pt x="4720" y="1725"/>
                  </a:lnTo>
                  <a:cubicBezTo>
                    <a:pt x="4973" y="1852"/>
                    <a:pt x="5195" y="2042"/>
                    <a:pt x="5416" y="2200"/>
                  </a:cubicBezTo>
                  <a:cubicBezTo>
                    <a:pt x="5543" y="2263"/>
                    <a:pt x="5606" y="2358"/>
                    <a:pt x="5606" y="2453"/>
                  </a:cubicBezTo>
                  <a:cubicBezTo>
                    <a:pt x="5835" y="2759"/>
                    <a:pt x="5574" y="3207"/>
                    <a:pt x="5232" y="3207"/>
                  </a:cubicBezTo>
                  <a:cubicBezTo>
                    <a:pt x="5148" y="3207"/>
                    <a:pt x="5060" y="3180"/>
                    <a:pt x="4973" y="3118"/>
                  </a:cubicBezTo>
                  <a:cubicBezTo>
                    <a:pt x="4815" y="2992"/>
                    <a:pt x="4593" y="2802"/>
                    <a:pt x="4371" y="2675"/>
                  </a:cubicBezTo>
                  <a:cubicBezTo>
                    <a:pt x="4371" y="2675"/>
                    <a:pt x="4340" y="2675"/>
                    <a:pt x="4340" y="2643"/>
                  </a:cubicBezTo>
                  <a:cubicBezTo>
                    <a:pt x="4181" y="2612"/>
                    <a:pt x="3991" y="2548"/>
                    <a:pt x="3833" y="2517"/>
                  </a:cubicBezTo>
                  <a:cubicBezTo>
                    <a:pt x="3738" y="2517"/>
                    <a:pt x="3643" y="2548"/>
                    <a:pt x="3580" y="2548"/>
                  </a:cubicBezTo>
                  <a:cubicBezTo>
                    <a:pt x="3390" y="2580"/>
                    <a:pt x="3263" y="2580"/>
                    <a:pt x="3136" y="2675"/>
                  </a:cubicBezTo>
                  <a:cubicBezTo>
                    <a:pt x="3073" y="2707"/>
                    <a:pt x="3041" y="2738"/>
                    <a:pt x="2978" y="2770"/>
                  </a:cubicBezTo>
                  <a:cubicBezTo>
                    <a:pt x="2883" y="2833"/>
                    <a:pt x="2788" y="2897"/>
                    <a:pt x="2693" y="2992"/>
                  </a:cubicBezTo>
                  <a:cubicBezTo>
                    <a:pt x="2608" y="3064"/>
                    <a:pt x="2547" y="3095"/>
                    <a:pt x="2499" y="3095"/>
                  </a:cubicBezTo>
                  <a:cubicBezTo>
                    <a:pt x="2423" y="3095"/>
                    <a:pt x="2384" y="3014"/>
                    <a:pt x="2345" y="2897"/>
                  </a:cubicBezTo>
                  <a:cubicBezTo>
                    <a:pt x="2250" y="2738"/>
                    <a:pt x="2250" y="2327"/>
                    <a:pt x="2154" y="2137"/>
                  </a:cubicBezTo>
                  <a:cubicBezTo>
                    <a:pt x="2104" y="1935"/>
                    <a:pt x="3152" y="1415"/>
                    <a:pt x="3918" y="1415"/>
                  </a:cubicBezTo>
                  <a:close/>
                  <a:moveTo>
                    <a:pt x="3751" y="1"/>
                  </a:moveTo>
                  <a:cubicBezTo>
                    <a:pt x="3502" y="1"/>
                    <a:pt x="3261" y="24"/>
                    <a:pt x="3041" y="78"/>
                  </a:cubicBezTo>
                  <a:cubicBezTo>
                    <a:pt x="2598" y="205"/>
                    <a:pt x="2218" y="490"/>
                    <a:pt x="1838" y="648"/>
                  </a:cubicBezTo>
                  <a:cubicBezTo>
                    <a:pt x="318" y="1313"/>
                    <a:pt x="1" y="2232"/>
                    <a:pt x="349" y="3087"/>
                  </a:cubicBezTo>
                  <a:lnTo>
                    <a:pt x="413" y="3150"/>
                  </a:lnTo>
                  <a:cubicBezTo>
                    <a:pt x="634" y="3308"/>
                    <a:pt x="983" y="3403"/>
                    <a:pt x="1204" y="3530"/>
                  </a:cubicBezTo>
                  <a:cubicBezTo>
                    <a:pt x="1606" y="3746"/>
                    <a:pt x="1826" y="4323"/>
                    <a:pt x="2306" y="4323"/>
                  </a:cubicBezTo>
                  <a:cubicBezTo>
                    <a:pt x="2319" y="4323"/>
                    <a:pt x="2332" y="4323"/>
                    <a:pt x="2345" y="4322"/>
                  </a:cubicBezTo>
                  <a:cubicBezTo>
                    <a:pt x="2432" y="4310"/>
                    <a:pt x="2512" y="4305"/>
                    <a:pt x="2589" y="4305"/>
                  </a:cubicBezTo>
                  <a:cubicBezTo>
                    <a:pt x="2929" y="4305"/>
                    <a:pt x="3186" y="4408"/>
                    <a:pt x="3548" y="4512"/>
                  </a:cubicBezTo>
                  <a:cubicBezTo>
                    <a:pt x="3604" y="4529"/>
                    <a:pt x="3658" y="4536"/>
                    <a:pt x="3710" y="4536"/>
                  </a:cubicBezTo>
                  <a:cubicBezTo>
                    <a:pt x="4006" y="4536"/>
                    <a:pt x="4262" y="4307"/>
                    <a:pt x="4561" y="4307"/>
                  </a:cubicBezTo>
                  <a:cubicBezTo>
                    <a:pt x="4602" y="4307"/>
                    <a:pt x="4645" y="4312"/>
                    <a:pt x="4688" y="4322"/>
                  </a:cubicBezTo>
                  <a:cubicBezTo>
                    <a:pt x="4781" y="4322"/>
                    <a:pt x="4929" y="4377"/>
                    <a:pt x="5061" y="4377"/>
                  </a:cubicBezTo>
                  <a:cubicBezTo>
                    <a:pt x="5153" y="4377"/>
                    <a:pt x="5238" y="4350"/>
                    <a:pt x="5290" y="4258"/>
                  </a:cubicBezTo>
                  <a:cubicBezTo>
                    <a:pt x="5353" y="4163"/>
                    <a:pt x="5385" y="4068"/>
                    <a:pt x="5480" y="3973"/>
                  </a:cubicBezTo>
                  <a:cubicBezTo>
                    <a:pt x="5796" y="3752"/>
                    <a:pt x="6240" y="3973"/>
                    <a:pt x="6303" y="3498"/>
                  </a:cubicBezTo>
                  <a:cubicBezTo>
                    <a:pt x="6366" y="3118"/>
                    <a:pt x="6557" y="2770"/>
                    <a:pt x="6842" y="2643"/>
                  </a:cubicBezTo>
                  <a:cubicBezTo>
                    <a:pt x="7032" y="1852"/>
                    <a:pt x="6747" y="1187"/>
                    <a:pt x="6652" y="965"/>
                  </a:cubicBezTo>
                  <a:cubicBezTo>
                    <a:pt x="6415" y="570"/>
                    <a:pt x="4976" y="1"/>
                    <a:pt x="3751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34"/>
            <p:cNvSpPr/>
            <p:nvPr/>
          </p:nvSpPr>
          <p:spPr>
            <a:xfrm>
              <a:off x="7763398" y="1531509"/>
              <a:ext cx="189141" cy="70507"/>
            </a:xfrm>
            <a:custGeom>
              <a:avLst/>
              <a:gdLst/>
              <a:ahLst/>
              <a:cxnLst/>
              <a:rect l="l" t="t" r="r" b="b"/>
              <a:pathLst>
                <a:path w="6398" h="2385" extrusionOk="0">
                  <a:moveTo>
                    <a:pt x="3357" y="0"/>
                  </a:moveTo>
                  <a:cubicBezTo>
                    <a:pt x="3113" y="0"/>
                    <a:pt x="2877" y="23"/>
                    <a:pt x="2660" y="73"/>
                  </a:cubicBezTo>
                  <a:cubicBezTo>
                    <a:pt x="2217" y="200"/>
                    <a:pt x="1837" y="485"/>
                    <a:pt x="1457" y="643"/>
                  </a:cubicBezTo>
                  <a:cubicBezTo>
                    <a:pt x="633" y="991"/>
                    <a:pt x="158" y="1467"/>
                    <a:pt x="0" y="1942"/>
                  </a:cubicBezTo>
                  <a:cubicBezTo>
                    <a:pt x="127" y="1973"/>
                    <a:pt x="253" y="2068"/>
                    <a:pt x="317" y="2227"/>
                  </a:cubicBezTo>
                  <a:cubicBezTo>
                    <a:pt x="317" y="2290"/>
                    <a:pt x="348" y="2322"/>
                    <a:pt x="348" y="2385"/>
                  </a:cubicBezTo>
                  <a:lnTo>
                    <a:pt x="475" y="2385"/>
                  </a:lnTo>
                  <a:cubicBezTo>
                    <a:pt x="823" y="2385"/>
                    <a:pt x="1172" y="2322"/>
                    <a:pt x="1520" y="2322"/>
                  </a:cubicBezTo>
                  <a:lnTo>
                    <a:pt x="1837" y="2322"/>
                  </a:lnTo>
                  <a:cubicBezTo>
                    <a:pt x="1837" y="2290"/>
                    <a:pt x="1837" y="2290"/>
                    <a:pt x="1837" y="2258"/>
                  </a:cubicBezTo>
                  <a:cubicBezTo>
                    <a:pt x="1787" y="2057"/>
                    <a:pt x="2834" y="1537"/>
                    <a:pt x="3601" y="1537"/>
                  </a:cubicBezTo>
                  <a:cubicBezTo>
                    <a:pt x="3800" y="1537"/>
                    <a:pt x="3980" y="1572"/>
                    <a:pt x="4117" y="1657"/>
                  </a:cubicBezTo>
                  <a:cubicBezTo>
                    <a:pt x="4212" y="1688"/>
                    <a:pt x="4307" y="1752"/>
                    <a:pt x="4370" y="1815"/>
                  </a:cubicBezTo>
                  <a:lnTo>
                    <a:pt x="4402" y="1847"/>
                  </a:lnTo>
                  <a:cubicBezTo>
                    <a:pt x="4529" y="1942"/>
                    <a:pt x="4687" y="2037"/>
                    <a:pt x="4814" y="2100"/>
                  </a:cubicBezTo>
                  <a:cubicBezTo>
                    <a:pt x="5004" y="2005"/>
                    <a:pt x="5194" y="1910"/>
                    <a:pt x="5384" y="1815"/>
                  </a:cubicBezTo>
                  <a:cubicBezTo>
                    <a:pt x="5669" y="1657"/>
                    <a:pt x="6049" y="1467"/>
                    <a:pt x="6397" y="1372"/>
                  </a:cubicBezTo>
                  <a:cubicBezTo>
                    <a:pt x="6366" y="1150"/>
                    <a:pt x="6302" y="1023"/>
                    <a:pt x="6302" y="1023"/>
                  </a:cubicBezTo>
                  <a:cubicBezTo>
                    <a:pt x="6169" y="624"/>
                    <a:pt x="4648" y="0"/>
                    <a:pt x="3357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34"/>
            <p:cNvSpPr/>
            <p:nvPr/>
          </p:nvSpPr>
          <p:spPr>
            <a:xfrm>
              <a:off x="7755889" y="1510668"/>
              <a:ext cx="205075" cy="151271"/>
            </a:xfrm>
            <a:custGeom>
              <a:avLst/>
              <a:gdLst/>
              <a:ahLst/>
              <a:cxnLst/>
              <a:rect l="l" t="t" r="r" b="b"/>
              <a:pathLst>
                <a:path w="6937" h="5117" extrusionOk="0">
                  <a:moveTo>
                    <a:pt x="3374" y="1436"/>
                  </a:moveTo>
                  <a:cubicBezTo>
                    <a:pt x="3987" y="1436"/>
                    <a:pt x="4413" y="1976"/>
                    <a:pt x="4434" y="2172"/>
                  </a:cubicBezTo>
                  <a:cubicBezTo>
                    <a:pt x="4461" y="2607"/>
                    <a:pt x="3926" y="2795"/>
                    <a:pt x="3373" y="2795"/>
                  </a:cubicBezTo>
                  <a:cubicBezTo>
                    <a:pt x="2600" y="2795"/>
                    <a:pt x="1793" y="2427"/>
                    <a:pt x="2439" y="1855"/>
                  </a:cubicBezTo>
                  <a:cubicBezTo>
                    <a:pt x="2776" y="1548"/>
                    <a:pt x="3094" y="1436"/>
                    <a:pt x="3374" y="1436"/>
                  </a:cubicBezTo>
                  <a:close/>
                  <a:moveTo>
                    <a:pt x="3480" y="0"/>
                  </a:moveTo>
                  <a:cubicBezTo>
                    <a:pt x="2699" y="0"/>
                    <a:pt x="1795" y="205"/>
                    <a:pt x="982" y="873"/>
                  </a:cubicBezTo>
                  <a:cubicBezTo>
                    <a:pt x="127" y="1538"/>
                    <a:pt x="1" y="2235"/>
                    <a:pt x="159" y="3058"/>
                  </a:cubicBezTo>
                  <a:cubicBezTo>
                    <a:pt x="222" y="3343"/>
                    <a:pt x="539" y="3945"/>
                    <a:pt x="919" y="4072"/>
                  </a:cubicBezTo>
                  <a:cubicBezTo>
                    <a:pt x="1077" y="4103"/>
                    <a:pt x="1204" y="4072"/>
                    <a:pt x="1394" y="4167"/>
                  </a:cubicBezTo>
                  <a:cubicBezTo>
                    <a:pt x="1521" y="4262"/>
                    <a:pt x="1616" y="4388"/>
                    <a:pt x="1711" y="4547"/>
                  </a:cubicBezTo>
                  <a:cubicBezTo>
                    <a:pt x="1866" y="4831"/>
                    <a:pt x="2064" y="4905"/>
                    <a:pt x="2338" y="4905"/>
                  </a:cubicBezTo>
                  <a:cubicBezTo>
                    <a:pt x="2399" y="4905"/>
                    <a:pt x="2465" y="4901"/>
                    <a:pt x="2534" y="4895"/>
                  </a:cubicBezTo>
                  <a:cubicBezTo>
                    <a:pt x="2633" y="4881"/>
                    <a:pt x="2713" y="4867"/>
                    <a:pt x="2786" y="4867"/>
                  </a:cubicBezTo>
                  <a:cubicBezTo>
                    <a:pt x="2876" y="4867"/>
                    <a:pt x="2953" y="4888"/>
                    <a:pt x="3041" y="4958"/>
                  </a:cubicBezTo>
                  <a:cubicBezTo>
                    <a:pt x="3199" y="5053"/>
                    <a:pt x="3358" y="5117"/>
                    <a:pt x="3516" y="5117"/>
                  </a:cubicBezTo>
                  <a:cubicBezTo>
                    <a:pt x="3820" y="5117"/>
                    <a:pt x="3982" y="4792"/>
                    <a:pt x="4246" y="4792"/>
                  </a:cubicBezTo>
                  <a:cubicBezTo>
                    <a:pt x="4311" y="4792"/>
                    <a:pt x="4384" y="4813"/>
                    <a:pt x="4466" y="4863"/>
                  </a:cubicBezTo>
                  <a:cubicBezTo>
                    <a:pt x="4577" y="4930"/>
                    <a:pt x="4687" y="5012"/>
                    <a:pt x="4809" y="5012"/>
                  </a:cubicBezTo>
                  <a:cubicBezTo>
                    <a:pt x="4861" y="5012"/>
                    <a:pt x="4916" y="4997"/>
                    <a:pt x="4973" y="4958"/>
                  </a:cubicBezTo>
                  <a:cubicBezTo>
                    <a:pt x="5131" y="4863"/>
                    <a:pt x="5068" y="4673"/>
                    <a:pt x="5226" y="4547"/>
                  </a:cubicBezTo>
                  <a:cubicBezTo>
                    <a:pt x="5284" y="4495"/>
                    <a:pt x="5351" y="4478"/>
                    <a:pt x="5422" y="4478"/>
                  </a:cubicBezTo>
                  <a:cubicBezTo>
                    <a:pt x="5574" y="4478"/>
                    <a:pt x="5746" y="4557"/>
                    <a:pt x="5892" y="4557"/>
                  </a:cubicBezTo>
                  <a:cubicBezTo>
                    <a:pt x="6015" y="4557"/>
                    <a:pt x="6118" y="4501"/>
                    <a:pt x="6176" y="4293"/>
                  </a:cubicBezTo>
                  <a:cubicBezTo>
                    <a:pt x="6208" y="4135"/>
                    <a:pt x="6144" y="3787"/>
                    <a:pt x="6208" y="3660"/>
                  </a:cubicBezTo>
                  <a:cubicBezTo>
                    <a:pt x="6303" y="3533"/>
                    <a:pt x="6556" y="3470"/>
                    <a:pt x="6683" y="3375"/>
                  </a:cubicBezTo>
                  <a:cubicBezTo>
                    <a:pt x="6873" y="3217"/>
                    <a:pt x="6873" y="2900"/>
                    <a:pt x="6873" y="2678"/>
                  </a:cubicBezTo>
                  <a:cubicBezTo>
                    <a:pt x="6936" y="1665"/>
                    <a:pt x="6525" y="810"/>
                    <a:pt x="4941" y="240"/>
                  </a:cubicBezTo>
                  <a:cubicBezTo>
                    <a:pt x="4587" y="117"/>
                    <a:pt x="4069" y="0"/>
                    <a:pt x="3480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34"/>
            <p:cNvSpPr/>
            <p:nvPr/>
          </p:nvSpPr>
          <p:spPr>
            <a:xfrm>
              <a:off x="7780248" y="1519359"/>
              <a:ext cx="161057" cy="61372"/>
            </a:xfrm>
            <a:custGeom>
              <a:avLst/>
              <a:gdLst/>
              <a:ahLst/>
              <a:cxnLst/>
              <a:rect l="l" t="t" r="r" b="b"/>
              <a:pathLst>
                <a:path w="5448" h="2076" extrusionOk="0">
                  <a:moveTo>
                    <a:pt x="2684" y="0"/>
                  </a:moveTo>
                  <a:cubicBezTo>
                    <a:pt x="1933" y="0"/>
                    <a:pt x="1173" y="275"/>
                    <a:pt x="570" y="706"/>
                  </a:cubicBezTo>
                  <a:cubicBezTo>
                    <a:pt x="348" y="896"/>
                    <a:pt x="127" y="1117"/>
                    <a:pt x="63" y="1402"/>
                  </a:cubicBezTo>
                  <a:cubicBezTo>
                    <a:pt x="0" y="1656"/>
                    <a:pt x="158" y="2004"/>
                    <a:pt x="443" y="2068"/>
                  </a:cubicBezTo>
                  <a:cubicBezTo>
                    <a:pt x="471" y="2073"/>
                    <a:pt x="499" y="2076"/>
                    <a:pt x="527" y="2076"/>
                  </a:cubicBezTo>
                  <a:cubicBezTo>
                    <a:pt x="665" y="2076"/>
                    <a:pt x="814" y="2014"/>
                    <a:pt x="918" y="1909"/>
                  </a:cubicBezTo>
                  <a:cubicBezTo>
                    <a:pt x="1045" y="1783"/>
                    <a:pt x="1140" y="1624"/>
                    <a:pt x="1235" y="1466"/>
                  </a:cubicBezTo>
                  <a:cubicBezTo>
                    <a:pt x="1457" y="1117"/>
                    <a:pt x="1742" y="769"/>
                    <a:pt x="2122" y="547"/>
                  </a:cubicBezTo>
                  <a:cubicBezTo>
                    <a:pt x="2316" y="442"/>
                    <a:pt x="2559" y="375"/>
                    <a:pt x="2796" y="375"/>
                  </a:cubicBezTo>
                  <a:cubicBezTo>
                    <a:pt x="2985" y="375"/>
                    <a:pt x="3171" y="417"/>
                    <a:pt x="3325" y="516"/>
                  </a:cubicBezTo>
                  <a:cubicBezTo>
                    <a:pt x="3800" y="801"/>
                    <a:pt x="3959" y="1497"/>
                    <a:pt x="4465" y="1751"/>
                  </a:cubicBezTo>
                  <a:cubicBezTo>
                    <a:pt x="4584" y="1819"/>
                    <a:pt x="4712" y="1850"/>
                    <a:pt x="4834" y="1850"/>
                  </a:cubicBezTo>
                  <a:cubicBezTo>
                    <a:pt x="4940" y="1850"/>
                    <a:pt x="5042" y="1827"/>
                    <a:pt x="5130" y="1783"/>
                  </a:cubicBezTo>
                  <a:cubicBezTo>
                    <a:pt x="5352" y="1656"/>
                    <a:pt x="5447" y="1371"/>
                    <a:pt x="5352" y="1181"/>
                  </a:cubicBezTo>
                  <a:cubicBezTo>
                    <a:pt x="5320" y="1086"/>
                    <a:pt x="5257" y="1022"/>
                    <a:pt x="5194" y="959"/>
                  </a:cubicBezTo>
                  <a:cubicBezTo>
                    <a:pt x="4560" y="389"/>
                    <a:pt x="3769" y="41"/>
                    <a:pt x="2914" y="9"/>
                  </a:cubicBezTo>
                  <a:cubicBezTo>
                    <a:pt x="2837" y="3"/>
                    <a:pt x="2760" y="0"/>
                    <a:pt x="268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34"/>
            <p:cNvSpPr/>
            <p:nvPr/>
          </p:nvSpPr>
          <p:spPr>
            <a:xfrm>
              <a:off x="7790535" y="1585990"/>
              <a:ext cx="132972" cy="45053"/>
            </a:xfrm>
            <a:custGeom>
              <a:avLst/>
              <a:gdLst/>
              <a:ahLst/>
              <a:cxnLst/>
              <a:rect l="l" t="t" r="r" b="b"/>
              <a:pathLst>
                <a:path w="4498" h="1524" extrusionOk="0">
                  <a:moveTo>
                    <a:pt x="4224" y="0"/>
                  </a:moveTo>
                  <a:cubicBezTo>
                    <a:pt x="3776" y="0"/>
                    <a:pt x="3449" y="766"/>
                    <a:pt x="2534" y="827"/>
                  </a:cubicBezTo>
                  <a:cubicBezTo>
                    <a:pt x="1964" y="827"/>
                    <a:pt x="1426" y="574"/>
                    <a:pt x="855" y="415"/>
                  </a:cubicBezTo>
                  <a:cubicBezTo>
                    <a:pt x="729" y="384"/>
                    <a:pt x="602" y="352"/>
                    <a:pt x="444" y="352"/>
                  </a:cubicBezTo>
                  <a:cubicBezTo>
                    <a:pt x="317" y="352"/>
                    <a:pt x="159" y="415"/>
                    <a:pt x="95" y="542"/>
                  </a:cubicBezTo>
                  <a:cubicBezTo>
                    <a:pt x="0" y="764"/>
                    <a:pt x="159" y="1017"/>
                    <a:pt x="380" y="1175"/>
                  </a:cubicBezTo>
                  <a:cubicBezTo>
                    <a:pt x="792" y="1429"/>
                    <a:pt x="1299" y="1492"/>
                    <a:pt x="1806" y="1492"/>
                  </a:cubicBezTo>
                  <a:cubicBezTo>
                    <a:pt x="2027" y="1508"/>
                    <a:pt x="2257" y="1524"/>
                    <a:pt x="2490" y="1524"/>
                  </a:cubicBezTo>
                  <a:cubicBezTo>
                    <a:pt x="2724" y="1524"/>
                    <a:pt x="2961" y="1508"/>
                    <a:pt x="3199" y="1460"/>
                  </a:cubicBezTo>
                  <a:cubicBezTo>
                    <a:pt x="3642" y="1334"/>
                    <a:pt x="4086" y="1112"/>
                    <a:pt x="4371" y="700"/>
                  </a:cubicBezTo>
                  <a:cubicBezTo>
                    <a:pt x="4434" y="605"/>
                    <a:pt x="4497" y="479"/>
                    <a:pt x="4497" y="320"/>
                  </a:cubicBezTo>
                  <a:cubicBezTo>
                    <a:pt x="4497" y="194"/>
                    <a:pt x="4434" y="4"/>
                    <a:pt x="4276" y="4"/>
                  </a:cubicBezTo>
                  <a:cubicBezTo>
                    <a:pt x="4258" y="1"/>
                    <a:pt x="4241" y="0"/>
                    <a:pt x="422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34"/>
            <p:cNvSpPr/>
            <p:nvPr/>
          </p:nvSpPr>
          <p:spPr>
            <a:xfrm>
              <a:off x="7906622" y="1543008"/>
              <a:ext cx="15018" cy="6592"/>
            </a:xfrm>
            <a:custGeom>
              <a:avLst/>
              <a:gdLst/>
              <a:ahLst/>
              <a:cxnLst/>
              <a:rect l="l" t="t" r="r" b="b"/>
              <a:pathLst>
                <a:path w="508" h="223" extrusionOk="0">
                  <a:moveTo>
                    <a:pt x="285" y="1"/>
                  </a:moveTo>
                  <a:cubicBezTo>
                    <a:pt x="190" y="1"/>
                    <a:pt x="95" y="32"/>
                    <a:pt x="0" y="32"/>
                  </a:cubicBezTo>
                  <a:cubicBezTo>
                    <a:pt x="0" y="64"/>
                    <a:pt x="0" y="127"/>
                    <a:pt x="0" y="191"/>
                  </a:cubicBezTo>
                  <a:cubicBezTo>
                    <a:pt x="66" y="178"/>
                    <a:pt x="132" y="170"/>
                    <a:pt x="197" y="170"/>
                  </a:cubicBezTo>
                  <a:cubicBezTo>
                    <a:pt x="290" y="170"/>
                    <a:pt x="383" y="185"/>
                    <a:pt x="475" y="222"/>
                  </a:cubicBezTo>
                  <a:cubicBezTo>
                    <a:pt x="507" y="159"/>
                    <a:pt x="475" y="64"/>
                    <a:pt x="412" y="32"/>
                  </a:cubicBezTo>
                  <a:cubicBezTo>
                    <a:pt x="380" y="1"/>
                    <a:pt x="349" y="1"/>
                    <a:pt x="285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34"/>
            <p:cNvSpPr/>
            <p:nvPr/>
          </p:nvSpPr>
          <p:spPr>
            <a:xfrm>
              <a:off x="7933759" y="1593558"/>
              <a:ext cx="15018" cy="5646"/>
            </a:xfrm>
            <a:custGeom>
              <a:avLst/>
              <a:gdLst/>
              <a:ahLst/>
              <a:cxnLst/>
              <a:rect l="l" t="t" r="r" b="b"/>
              <a:pathLst>
                <a:path w="508" h="191" extrusionOk="0">
                  <a:moveTo>
                    <a:pt x="1" y="1"/>
                  </a:moveTo>
                  <a:cubicBezTo>
                    <a:pt x="1" y="64"/>
                    <a:pt x="1" y="128"/>
                    <a:pt x="32" y="159"/>
                  </a:cubicBezTo>
                  <a:cubicBezTo>
                    <a:pt x="79" y="150"/>
                    <a:pt x="125" y="146"/>
                    <a:pt x="172" y="146"/>
                  </a:cubicBezTo>
                  <a:cubicBezTo>
                    <a:pt x="284" y="146"/>
                    <a:pt x="396" y="169"/>
                    <a:pt x="508" y="191"/>
                  </a:cubicBezTo>
                  <a:cubicBezTo>
                    <a:pt x="508" y="128"/>
                    <a:pt x="508" y="64"/>
                    <a:pt x="444" y="33"/>
                  </a:cubicBezTo>
                  <a:cubicBezTo>
                    <a:pt x="413" y="1"/>
                    <a:pt x="349" y="1"/>
                    <a:pt x="317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34"/>
            <p:cNvSpPr/>
            <p:nvPr/>
          </p:nvSpPr>
          <p:spPr>
            <a:xfrm>
              <a:off x="7914101" y="1601067"/>
              <a:ext cx="24389" cy="15934"/>
            </a:xfrm>
            <a:custGeom>
              <a:avLst/>
              <a:gdLst/>
              <a:ahLst/>
              <a:cxnLst/>
              <a:rect l="l" t="t" r="r" b="b"/>
              <a:pathLst>
                <a:path w="825" h="539" extrusionOk="0">
                  <a:moveTo>
                    <a:pt x="571" y="0"/>
                  </a:moveTo>
                  <a:cubicBezTo>
                    <a:pt x="381" y="95"/>
                    <a:pt x="191" y="159"/>
                    <a:pt x="1" y="222"/>
                  </a:cubicBezTo>
                  <a:cubicBezTo>
                    <a:pt x="96" y="317"/>
                    <a:pt x="191" y="412"/>
                    <a:pt x="254" y="539"/>
                  </a:cubicBezTo>
                  <a:cubicBezTo>
                    <a:pt x="412" y="412"/>
                    <a:pt x="602" y="285"/>
                    <a:pt x="824" y="222"/>
                  </a:cubicBezTo>
                  <a:cubicBezTo>
                    <a:pt x="729" y="127"/>
                    <a:pt x="634" y="64"/>
                    <a:pt x="571" y="0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34"/>
            <p:cNvSpPr/>
            <p:nvPr/>
          </p:nvSpPr>
          <p:spPr>
            <a:xfrm>
              <a:off x="7769014" y="1568283"/>
              <a:ext cx="23413" cy="15964"/>
            </a:xfrm>
            <a:custGeom>
              <a:avLst/>
              <a:gdLst/>
              <a:ahLst/>
              <a:cxnLst/>
              <a:rect l="l" t="t" r="r" b="b"/>
              <a:pathLst>
                <a:path w="792" h="540" extrusionOk="0">
                  <a:moveTo>
                    <a:pt x="570" y="1"/>
                  </a:moveTo>
                  <a:cubicBezTo>
                    <a:pt x="380" y="96"/>
                    <a:pt x="190" y="159"/>
                    <a:pt x="0" y="223"/>
                  </a:cubicBezTo>
                  <a:cubicBezTo>
                    <a:pt x="95" y="318"/>
                    <a:pt x="190" y="413"/>
                    <a:pt x="253" y="539"/>
                  </a:cubicBezTo>
                  <a:cubicBezTo>
                    <a:pt x="412" y="413"/>
                    <a:pt x="602" y="286"/>
                    <a:pt x="792" y="191"/>
                  </a:cubicBezTo>
                  <a:cubicBezTo>
                    <a:pt x="728" y="128"/>
                    <a:pt x="633" y="64"/>
                    <a:pt x="570" y="1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34"/>
            <p:cNvSpPr/>
            <p:nvPr/>
          </p:nvSpPr>
          <p:spPr>
            <a:xfrm>
              <a:off x="7854180" y="1621641"/>
              <a:ext cx="17826" cy="12209"/>
            </a:xfrm>
            <a:custGeom>
              <a:avLst/>
              <a:gdLst/>
              <a:ahLst/>
              <a:cxnLst/>
              <a:rect l="l" t="t" r="r" b="b"/>
              <a:pathLst>
                <a:path w="603" h="413" extrusionOk="0">
                  <a:moveTo>
                    <a:pt x="191" y="1"/>
                  </a:moveTo>
                  <a:cubicBezTo>
                    <a:pt x="128" y="64"/>
                    <a:pt x="64" y="159"/>
                    <a:pt x="1" y="223"/>
                  </a:cubicBezTo>
                  <a:cubicBezTo>
                    <a:pt x="191" y="254"/>
                    <a:pt x="381" y="318"/>
                    <a:pt x="571" y="413"/>
                  </a:cubicBezTo>
                  <a:cubicBezTo>
                    <a:pt x="571" y="349"/>
                    <a:pt x="603" y="254"/>
                    <a:pt x="571" y="191"/>
                  </a:cubicBezTo>
                  <a:cubicBezTo>
                    <a:pt x="539" y="159"/>
                    <a:pt x="476" y="128"/>
                    <a:pt x="444" y="96"/>
                  </a:cubicBezTo>
                  <a:cubicBezTo>
                    <a:pt x="349" y="64"/>
                    <a:pt x="254" y="33"/>
                    <a:pt x="191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34"/>
            <p:cNvSpPr/>
            <p:nvPr/>
          </p:nvSpPr>
          <p:spPr>
            <a:xfrm>
              <a:off x="7894443" y="1579517"/>
              <a:ext cx="17826" cy="12209"/>
            </a:xfrm>
            <a:custGeom>
              <a:avLst/>
              <a:gdLst/>
              <a:ahLst/>
              <a:cxnLst/>
              <a:rect l="l" t="t" r="r" b="b"/>
              <a:pathLst>
                <a:path w="603" h="413" extrusionOk="0">
                  <a:moveTo>
                    <a:pt x="191" y="1"/>
                  </a:moveTo>
                  <a:cubicBezTo>
                    <a:pt x="127" y="96"/>
                    <a:pt x="64" y="159"/>
                    <a:pt x="1" y="254"/>
                  </a:cubicBezTo>
                  <a:cubicBezTo>
                    <a:pt x="191" y="254"/>
                    <a:pt x="381" y="318"/>
                    <a:pt x="571" y="413"/>
                  </a:cubicBezTo>
                  <a:cubicBezTo>
                    <a:pt x="571" y="349"/>
                    <a:pt x="602" y="254"/>
                    <a:pt x="571" y="191"/>
                  </a:cubicBezTo>
                  <a:cubicBezTo>
                    <a:pt x="539" y="159"/>
                    <a:pt x="476" y="128"/>
                    <a:pt x="444" y="128"/>
                  </a:cubicBezTo>
                  <a:cubicBezTo>
                    <a:pt x="349" y="64"/>
                    <a:pt x="286" y="33"/>
                    <a:pt x="191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34"/>
            <p:cNvSpPr/>
            <p:nvPr/>
          </p:nvSpPr>
          <p:spPr>
            <a:xfrm>
              <a:off x="7802714" y="1554242"/>
              <a:ext cx="18743" cy="10347"/>
            </a:xfrm>
            <a:custGeom>
              <a:avLst/>
              <a:gdLst/>
              <a:ahLst/>
              <a:cxnLst/>
              <a:rect l="l" t="t" r="r" b="b"/>
              <a:pathLst>
                <a:path w="634" h="350" extrusionOk="0">
                  <a:moveTo>
                    <a:pt x="63" y="1"/>
                  </a:moveTo>
                  <a:cubicBezTo>
                    <a:pt x="32" y="64"/>
                    <a:pt x="32" y="159"/>
                    <a:pt x="0" y="222"/>
                  </a:cubicBezTo>
                  <a:cubicBezTo>
                    <a:pt x="190" y="254"/>
                    <a:pt x="380" y="317"/>
                    <a:pt x="570" y="349"/>
                  </a:cubicBezTo>
                  <a:cubicBezTo>
                    <a:pt x="570" y="254"/>
                    <a:pt x="570" y="191"/>
                    <a:pt x="634" y="127"/>
                  </a:cubicBezTo>
                  <a:cubicBezTo>
                    <a:pt x="443" y="96"/>
                    <a:pt x="253" y="64"/>
                    <a:pt x="63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34"/>
            <p:cNvSpPr/>
            <p:nvPr/>
          </p:nvSpPr>
          <p:spPr>
            <a:xfrm>
              <a:off x="7827043" y="1531775"/>
              <a:ext cx="17826" cy="6592"/>
            </a:xfrm>
            <a:custGeom>
              <a:avLst/>
              <a:gdLst/>
              <a:ahLst/>
              <a:cxnLst/>
              <a:rect l="l" t="t" r="r" b="b"/>
              <a:pathLst>
                <a:path w="603" h="223" extrusionOk="0">
                  <a:moveTo>
                    <a:pt x="96" y="1"/>
                  </a:moveTo>
                  <a:cubicBezTo>
                    <a:pt x="32" y="96"/>
                    <a:pt x="1" y="159"/>
                    <a:pt x="1" y="222"/>
                  </a:cubicBezTo>
                  <a:cubicBezTo>
                    <a:pt x="96" y="207"/>
                    <a:pt x="191" y="199"/>
                    <a:pt x="286" y="199"/>
                  </a:cubicBezTo>
                  <a:cubicBezTo>
                    <a:pt x="381" y="199"/>
                    <a:pt x="476" y="207"/>
                    <a:pt x="571" y="222"/>
                  </a:cubicBezTo>
                  <a:cubicBezTo>
                    <a:pt x="571" y="159"/>
                    <a:pt x="571" y="96"/>
                    <a:pt x="60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34"/>
            <p:cNvSpPr/>
            <p:nvPr/>
          </p:nvSpPr>
          <p:spPr>
            <a:xfrm>
              <a:off x="7865414" y="1527104"/>
              <a:ext cx="7538" cy="15018"/>
            </a:xfrm>
            <a:custGeom>
              <a:avLst/>
              <a:gdLst/>
              <a:ahLst/>
              <a:cxnLst/>
              <a:rect l="l" t="t" r="r" b="b"/>
              <a:pathLst>
                <a:path w="255" h="508" extrusionOk="0">
                  <a:moveTo>
                    <a:pt x="1" y="0"/>
                  </a:moveTo>
                  <a:lnTo>
                    <a:pt x="1" y="507"/>
                  </a:lnTo>
                  <a:lnTo>
                    <a:pt x="254" y="507"/>
                  </a:lnTo>
                  <a:cubicBezTo>
                    <a:pt x="191" y="444"/>
                    <a:pt x="191" y="349"/>
                    <a:pt x="223" y="285"/>
                  </a:cubicBezTo>
                  <a:cubicBezTo>
                    <a:pt x="223" y="190"/>
                    <a:pt x="223" y="95"/>
                    <a:pt x="191" y="32"/>
                  </a:cubicBezTo>
                  <a:cubicBezTo>
                    <a:pt x="128" y="0"/>
                    <a:pt x="64" y="0"/>
                    <a:pt x="1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34"/>
            <p:cNvSpPr/>
            <p:nvPr/>
          </p:nvSpPr>
          <p:spPr>
            <a:xfrm>
              <a:off x="7808331" y="1567367"/>
              <a:ext cx="7509" cy="14988"/>
            </a:xfrm>
            <a:custGeom>
              <a:avLst/>
              <a:gdLst/>
              <a:ahLst/>
              <a:cxnLst/>
              <a:rect l="l" t="t" r="r" b="b"/>
              <a:pathLst>
                <a:path w="254" h="507" extrusionOk="0">
                  <a:moveTo>
                    <a:pt x="0" y="0"/>
                  </a:moveTo>
                  <a:lnTo>
                    <a:pt x="0" y="507"/>
                  </a:lnTo>
                  <a:lnTo>
                    <a:pt x="253" y="507"/>
                  </a:lnTo>
                  <a:cubicBezTo>
                    <a:pt x="190" y="444"/>
                    <a:pt x="190" y="349"/>
                    <a:pt x="222" y="254"/>
                  </a:cubicBezTo>
                  <a:cubicBezTo>
                    <a:pt x="222" y="190"/>
                    <a:pt x="222" y="95"/>
                    <a:pt x="190" y="32"/>
                  </a:cubicBezTo>
                  <a:cubicBezTo>
                    <a:pt x="127" y="0"/>
                    <a:pt x="63" y="0"/>
                    <a:pt x="0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34"/>
            <p:cNvSpPr/>
            <p:nvPr/>
          </p:nvSpPr>
          <p:spPr>
            <a:xfrm>
              <a:off x="7881347" y="1550517"/>
              <a:ext cx="15018" cy="9371"/>
            </a:xfrm>
            <a:custGeom>
              <a:avLst/>
              <a:gdLst/>
              <a:ahLst/>
              <a:cxnLst/>
              <a:rect l="l" t="t" r="r" b="b"/>
              <a:pathLst>
                <a:path w="508" h="317" extrusionOk="0">
                  <a:moveTo>
                    <a:pt x="412" y="0"/>
                  </a:moveTo>
                  <a:cubicBezTo>
                    <a:pt x="254" y="32"/>
                    <a:pt x="127" y="95"/>
                    <a:pt x="0" y="127"/>
                  </a:cubicBezTo>
                  <a:cubicBezTo>
                    <a:pt x="64" y="190"/>
                    <a:pt x="127" y="253"/>
                    <a:pt x="190" y="317"/>
                  </a:cubicBezTo>
                  <a:cubicBezTo>
                    <a:pt x="285" y="253"/>
                    <a:pt x="412" y="190"/>
                    <a:pt x="507" y="127"/>
                  </a:cubicBezTo>
                  <a:cubicBezTo>
                    <a:pt x="475" y="95"/>
                    <a:pt x="444" y="63"/>
                    <a:pt x="412" y="0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34"/>
            <p:cNvSpPr/>
            <p:nvPr/>
          </p:nvSpPr>
          <p:spPr>
            <a:xfrm>
              <a:off x="7802714" y="1621641"/>
              <a:ext cx="15934" cy="9401"/>
            </a:xfrm>
            <a:custGeom>
              <a:avLst/>
              <a:gdLst/>
              <a:ahLst/>
              <a:cxnLst/>
              <a:rect l="l" t="t" r="r" b="b"/>
              <a:pathLst>
                <a:path w="539" h="318" extrusionOk="0">
                  <a:moveTo>
                    <a:pt x="412" y="1"/>
                  </a:moveTo>
                  <a:cubicBezTo>
                    <a:pt x="285" y="33"/>
                    <a:pt x="158" y="64"/>
                    <a:pt x="0" y="128"/>
                  </a:cubicBezTo>
                  <a:cubicBezTo>
                    <a:pt x="63" y="191"/>
                    <a:pt x="127" y="254"/>
                    <a:pt x="190" y="318"/>
                  </a:cubicBezTo>
                  <a:cubicBezTo>
                    <a:pt x="317" y="254"/>
                    <a:pt x="412" y="191"/>
                    <a:pt x="539" y="128"/>
                  </a:cubicBezTo>
                  <a:cubicBezTo>
                    <a:pt x="475" y="96"/>
                    <a:pt x="443" y="33"/>
                    <a:pt x="412" y="1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34"/>
            <p:cNvSpPr/>
            <p:nvPr/>
          </p:nvSpPr>
          <p:spPr>
            <a:xfrm>
              <a:off x="7910376" y="1561987"/>
              <a:ext cx="11263" cy="14752"/>
            </a:xfrm>
            <a:custGeom>
              <a:avLst/>
              <a:gdLst/>
              <a:ahLst/>
              <a:cxnLst/>
              <a:rect l="l" t="t" r="r" b="b"/>
              <a:pathLst>
                <a:path w="381" h="499" extrusionOk="0">
                  <a:moveTo>
                    <a:pt x="253" y="0"/>
                  </a:moveTo>
                  <a:cubicBezTo>
                    <a:pt x="230" y="0"/>
                    <a:pt x="206" y="8"/>
                    <a:pt x="190" y="24"/>
                  </a:cubicBezTo>
                  <a:cubicBezTo>
                    <a:pt x="190" y="24"/>
                    <a:pt x="190" y="55"/>
                    <a:pt x="158" y="55"/>
                  </a:cubicBezTo>
                  <a:cubicBezTo>
                    <a:pt x="63" y="182"/>
                    <a:pt x="0" y="309"/>
                    <a:pt x="0" y="467"/>
                  </a:cubicBezTo>
                  <a:cubicBezTo>
                    <a:pt x="19" y="458"/>
                    <a:pt x="40" y="454"/>
                    <a:pt x="62" y="454"/>
                  </a:cubicBezTo>
                  <a:cubicBezTo>
                    <a:pt x="116" y="454"/>
                    <a:pt x="177" y="476"/>
                    <a:pt x="222" y="499"/>
                  </a:cubicBezTo>
                  <a:cubicBezTo>
                    <a:pt x="222" y="436"/>
                    <a:pt x="253" y="341"/>
                    <a:pt x="285" y="277"/>
                  </a:cubicBezTo>
                  <a:cubicBezTo>
                    <a:pt x="317" y="246"/>
                    <a:pt x="348" y="182"/>
                    <a:pt x="380" y="151"/>
                  </a:cubicBezTo>
                  <a:cubicBezTo>
                    <a:pt x="380" y="87"/>
                    <a:pt x="348" y="55"/>
                    <a:pt x="317" y="24"/>
                  </a:cubicBezTo>
                  <a:cubicBezTo>
                    <a:pt x="301" y="8"/>
                    <a:pt x="277" y="0"/>
                    <a:pt x="25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34"/>
            <p:cNvSpPr/>
            <p:nvPr/>
          </p:nvSpPr>
          <p:spPr>
            <a:xfrm>
              <a:off x="7846701" y="1631249"/>
              <a:ext cx="11263" cy="14781"/>
            </a:xfrm>
            <a:custGeom>
              <a:avLst/>
              <a:gdLst/>
              <a:ahLst/>
              <a:cxnLst/>
              <a:rect l="l" t="t" r="r" b="b"/>
              <a:pathLst>
                <a:path w="381" h="500" extrusionOk="0">
                  <a:moveTo>
                    <a:pt x="254" y="1"/>
                  </a:moveTo>
                  <a:cubicBezTo>
                    <a:pt x="230" y="1"/>
                    <a:pt x="206" y="8"/>
                    <a:pt x="191" y="24"/>
                  </a:cubicBezTo>
                  <a:cubicBezTo>
                    <a:pt x="191" y="24"/>
                    <a:pt x="159" y="24"/>
                    <a:pt x="159" y="56"/>
                  </a:cubicBezTo>
                  <a:cubicBezTo>
                    <a:pt x="64" y="151"/>
                    <a:pt x="1" y="309"/>
                    <a:pt x="1" y="436"/>
                  </a:cubicBezTo>
                  <a:cubicBezTo>
                    <a:pt x="64" y="436"/>
                    <a:pt x="159" y="468"/>
                    <a:pt x="222" y="499"/>
                  </a:cubicBezTo>
                  <a:cubicBezTo>
                    <a:pt x="222" y="404"/>
                    <a:pt x="222" y="341"/>
                    <a:pt x="286" y="278"/>
                  </a:cubicBezTo>
                  <a:cubicBezTo>
                    <a:pt x="317" y="214"/>
                    <a:pt x="349" y="183"/>
                    <a:pt x="381" y="119"/>
                  </a:cubicBezTo>
                  <a:cubicBezTo>
                    <a:pt x="381" y="88"/>
                    <a:pt x="349" y="24"/>
                    <a:pt x="317" y="24"/>
                  </a:cubicBezTo>
                  <a:cubicBezTo>
                    <a:pt x="301" y="8"/>
                    <a:pt x="278" y="1"/>
                    <a:pt x="254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34"/>
            <p:cNvSpPr/>
            <p:nvPr/>
          </p:nvSpPr>
          <p:spPr>
            <a:xfrm>
              <a:off x="7811139" y="1601983"/>
              <a:ext cx="13126" cy="11263"/>
            </a:xfrm>
            <a:custGeom>
              <a:avLst/>
              <a:gdLst/>
              <a:ahLst/>
              <a:cxnLst/>
              <a:rect l="l" t="t" r="r" b="b"/>
              <a:pathLst>
                <a:path w="444" h="381" extrusionOk="0">
                  <a:moveTo>
                    <a:pt x="254" y="1"/>
                  </a:moveTo>
                  <a:cubicBezTo>
                    <a:pt x="158" y="96"/>
                    <a:pt x="95" y="191"/>
                    <a:pt x="0" y="286"/>
                  </a:cubicBezTo>
                  <a:cubicBezTo>
                    <a:pt x="63" y="318"/>
                    <a:pt x="127" y="349"/>
                    <a:pt x="190" y="381"/>
                  </a:cubicBezTo>
                  <a:lnTo>
                    <a:pt x="444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34"/>
            <p:cNvSpPr/>
            <p:nvPr/>
          </p:nvSpPr>
          <p:spPr>
            <a:xfrm>
              <a:off x="7780248" y="1579517"/>
              <a:ext cx="16880" cy="15018"/>
            </a:xfrm>
            <a:custGeom>
              <a:avLst/>
              <a:gdLst/>
              <a:ahLst/>
              <a:cxnLst/>
              <a:rect l="l" t="t" r="r" b="b"/>
              <a:pathLst>
                <a:path w="571" h="508" extrusionOk="0">
                  <a:moveTo>
                    <a:pt x="285" y="1"/>
                  </a:moveTo>
                  <a:cubicBezTo>
                    <a:pt x="190" y="128"/>
                    <a:pt x="95" y="223"/>
                    <a:pt x="32" y="349"/>
                  </a:cubicBezTo>
                  <a:cubicBezTo>
                    <a:pt x="0" y="349"/>
                    <a:pt x="0" y="381"/>
                    <a:pt x="0" y="381"/>
                  </a:cubicBezTo>
                  <a:cubicBezTo>
                    <a:pt x="0" y="413"/>
                    <a:pt x="32" y="413"/>
                    <a:pt x="32" y="413"/>
                  </a:cubicBezTo>
                  <a:cubicBezTo>
                    <a:pt x="127" y="444"/>
                    <a:pt x="222" y="476"/>
                    <a:pt x="317" y="508"/>
                  </a:cubicBezTo>
                  <a:cubicBezTo>
                    <a:pt x="380" y="349"/>
                    <a:pt x="443" y="191"/>
                    <a:pt x="570" y="33"/>
                  </a:cubicBezTo>
                  <a:lnTo>
                    <a:pt x="570" y="33"/>
                  </a:lnTo>
                  <a:cubicBezTo>
                    <a:pt x="542" y="42"/>
                    <a:pt x="514" y="46"/>
                    <a:pt x="487" y="46"/>
                  </a:cubicBezTo>
                  <a:cubicBezTo>
                    <a:pt x="419" y="46"/>
                    <a:pt x="352" y="23"/>
                    <a:pt x="285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34"/>
            <p:cNvSpPr/>
            <p:nvPr/>
          </p:nvSpPr>
          <p:spPr>
            <a:xfrm>
              <a:off x="7908484" y="1620725"/>
              <a:ext cx="16880" cy="14072"/>
            </a:xfrm>
            <a:custGeom>
              <a:avLst/>
              <a:gdLst/>
              <a:ahLst/>
              <a:cxnLst/>
              <a:rect l="l" t="t" r="r" b="b"/>
              <a:pathLst>
                <a:path w="571" h="476" extrusionOk="0">
                  <a:moveTo>
                    <a:pt x="286" y="0"/>
                  </a:moveTo>
                  <a:cubicBezTo>
                    <a:pt x="191" y="95"/>
                    <a:pt x="96" y="222"/>
                    <a:pt x="32" y="317"/>
                  </a:cubicBezTo>
                  <a:cubicBezTo>
                    <a:pt x="1" y="349"/>
                    <a:pt x="1" y="349"/>
                    <a:pt x="1" y="380"/>
                  </a:cubicBezTo>
                  <a:cubicBezTo>
                    <a:pt x="1" y="380"/>
                    <a:pt x="32" y="380"/>
                    <a:pt x="32" y="412"/>
                  </a:cubicBezTo>
                  <a:cubicBezTo>
                    <a:pt x="127" y="444"/>
                    <a:pt x="222" y="444"/>
                    <a:pt x="317" y="475"/>
                  </a:cubicBezTo>
                  <a:cubicBezTo>
                    <a:pt x="349" y="317"/>
                    <a:pt x="444" y="159"/>
                    <a:pt x="571" y="32"/>
                  </a:cubicBezTo>
                  <a:cubicBezTo>
                    <a:pt x="476" y="32"/>
                    <a:pt x="381" y="32"/>
                    <a:pt x="286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34"/>
            <p:cNvSpPr/>
            <p:nvPr/>
          </p:nvSpPr>
          <p:spPr>
            <a:xfrm>
              <a:off x="7888826" y="1622587"/>
              <a:ext cx="15018" cy="13126"/>
            </a:xfrm>
            <a:custGeom>
              <a:avLst/>
              <a:gdLst/>
              <a:ahLst/>
              <a:cxnLst/>
              <a:rect l="l" t="t" r="r" b="b"/>
              <a:pathLst>
                <a:path w="508" h="444" extrusionOk="0">
                  <a:moveTo>
                    <a:pt x="317" y="1"/>
                  </a:moveTo>
                  <a:cubicBezTo>
                    <a:pt x="191" y="96"/>
                    <a:pt x="96" y="191"/>
                    <a:pt x="1" y="317"/>
                  </a:cubicBezTo>
                  <a:cubicBezTo>
                    <a:pt x="96" y="349"/>
                    <a:pt x="159" y="412"/>
                    <a:pt x="254" y="444"/>
                  </a:cubicBezTo>
                  <a:cubicBezTo>
                    <a:pt x="317" y="317"/>
                    <a:pt x="412" y="191"/>
                    <a:pt x="507" y="64"/>
                  </a:cubicBezTo>
                  <a:cubicBezTo>
                    <a:pt x="444" y="32"/>
                    <a:pt x="381" y="32"/>
                    <a:pt x="317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34"/>
            <p:cNvSpPr/>
            <p:nvPr/>
          </p:nvSpPr>
          <p:spPr>
            <a:xfrm>
              <a:off x="7823289" y="1629150"/>
              <a:ext cx="15018" cy="13126"/>
            </a:xfrm>
            <a:custGeom>
              <a:avLst/>
              <a:gdLst/>
              <a:ahLst/>
              <a:cxnLst/>
              <a:rect l="l" t="t" r="r" b="b"/>
              <a:pathLst>
                <a:path w="508" h="444" extrusionOk="0">
                  <a:moveTo>
                    <a:pt x="413" y="0"/>
                  </a:moveTo>
                  <a:cubicBezTo>
                    <a:pt x="286" y="95"/>
                    <a:pt x="128" y="222"/>
                    <a:pt x="1" y="317"/>
                  </a:cubicBezTo>
                  <a:cubicBezTo>
                    <a:pt x="64" y="349"/>
                    <a:pt x="159" y="380"/>
                    <a:pt x="223" y="444"/>
                  </a:cubicBezTo>
                  <a:cubicBezTo>
                    <a:pt x="318" y="285"/>
                    <a:pt x="381" y="159"/>
                    <a:pt x="508" y="32"/>
                  </a:cubicBezTo>
                  <a:cubicBezTo>
                    <a:pt x="476" y="0"/>
                    <a:pt x="444" y="0"/>
                    <a:pt x="413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34"/>
            <p:cNvSpPr/>
            <p:nvPr/>
          </p:nvSpPr>
          <p:spPr>
            <a:xfrm>
              <a:off x="7777439" y="1550517"/>
              <a:ext cx="13126" cy="13126"/>
            </a:xfrm>
            <a:custGeom>
              <a:avLst/>
              <a:gdLst/>
              <a:ahLst/>
              <a:cxnLst/>
              <a:rect l="l" t="t" r="r" b="b"/>
              <a:pathLst>
                <a:path w="444" h="444" extrusionOk="0">
                  <a:moveTo>
                    <a:pt x="253" y="0"/>
                  </a:moveTo>
                  <a:cubicBezTo>
                    <a:pt x="158" y="127"/>
                    <a:pt x="63" y="222"/>
                    <a:pt x="0" y="317"/>
                  </a:cubicBezTo>
                  <a:cubicBezTo>
                    <a:pt x="63" y="380"/>
                    <a:pt x="127" y="412"/>
                    <a:pt x="190" y="443"/>
                  </a:cubicBezTo>
                  <a:lnTo>
                    <a:pt x="443" y="63"/>
                  </a:lnTo>
                  <a:cubicBezTo>
                    <a:pt x="380" y="32"/>
                    <a:pt x="317" y="32"/>
                    <a:pt x="253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34"/>
            <p:cNvSpPr/>
            <p:nvPr/>
          </p:nvSpPr>
          <p:spPr>
            <a:xfrm>
              <a:off x="7800822" y="1536475"/>
              <a:ext cx="15964" cy="8455"/>
            </a:xfrm>
            <a:custGeom>
              <a:avLst/>
              <a:gdLst/>
              <a:ahLst/>
              <a:cxnLst/>
              <a:rect l="l" t="t" r="r" b="b"/>
              <a:pathLst>
                <a:path w="540" h="286" extrusionOk="0">
                  <a:moveTo>
                    <a:pt x="254" y="0"/>
                  </a:moveTo>
                  <a:cubicBezTo>
                    <a:pt x="159" y="32"/>
                    <a:pt x="64" y="32"/>
                    <a:pt x="1" y="63"/>
                  </a:cubicBezTo>
                  <a:cubicBezTo>
                    <a:pt x="1" y="127"/>
                    <a:pt x="32" y="222"/>
                    <a:pt x="64" y="285"/>
                  </a:cubicBezTo>
                  <a:cubicBezTo>
                    <a:pt x="191" y="222"/>
                    <a:pt x="381" y="158"/>
                    <a:pt x="539" y="158"/>
                  </a:cubicBezTo>
                  <a:cubicBezTo>
                    <a:pt x="507" y="95"/>
                    <a:pt x="476" y="32"/>
                    <a:pt x="381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34"/>
            <p:cNvSpPr/>
            <p:nvPr/>
          </p:nvSpPr>
          <p:spPr>
            <a:xfrm>
              <a:off x="7796152" y="1596899"/>
              <a:ext cx="15934" cy="8869"/>
            </a:xfrm>
            <a:custGeom>
              <a:avLst/>
              <a:gdLst/>
              <a:ahLst/>
              <a:cxnLst/>
              <a:rect l="l" t="t" r="r" b="b"/>
              <a:pathLst>
                <a:path w="539" h="300" extrusionOk="0">
                  <a:moveTo>
                    <a:pt x="350" y="1"/>
                  </a:moveTo>
                  <a:cubicBezTo>
                    <a:pt x="310" y="1"/>
                    <a:pt x="275" y="15"/>
                    <a:pt x="254" y="15"/>
                  </a:cubicBezTo>
                  <a:cubicBezTo>
                    <a:pt x="159" y="15"/>
                    <a:pt x="64" y="46"/>
                    <a:pt x="0" y="46"/>
                  </a:cubicBezTo>
                  <a:cubicBezTo>
                    <a:pt x="0" y="141"/>
                    <a:pt x="32" y="205"/>
                    <a:pt x="64" y="300"/>
                  </a:cubicBezTo>
                  <a:cubicBezTo>
                    <a:pt x="190" y="205"/>
                    <a:pt x="380" y="173"/>
                    <a:pt x="539" y="173"/>
                  </a:cubicBezTo>
                  <a:cubicBezTo>
                    <a:pt x="507" y="110"/>
                    <a:pt x="475" y="46"/>
                    <a:pt x="412" y="15"/>
                  </a:cubicBezTo>
                  <a:cubicBezTo>
                    <a:pt x="391" y="4"/>
                    <a:pt x="370" y="1"/>
                    <a:pt x="350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34"/>
            <p:cNvSpPr/>
            <p:nvPr/>
          </p:nvSpPr>
          <p:spPr>
            <a:xfrm>
              <a:off x="7929089" y="1570175"/>
              <a:ext cx="15018" cy="13540"/>
            </a:xfrm>
            <a:custGeom>
              <a:avLst/>
              <a:gdLst/>
              <a:ahLst/>
              <a:cxnLst/>
              <a:rect l="l" t="t" r="r" b="b"/>
              <a:pathLst>
                <a:path w="508" h="458" extrusionOk="0">
                  <a:moveTo>
                    <a:pt x="254" y="0"/>
                  </a:moveTo>
                  <a:cubicBezTo>
                    <a:pt x="159" y="64"/>
                    <a:pt x="64" y="95"/>
                    <a:pt x="0" y="127"/>
                  </a:cubicBezTo>
                  <a:cubicBezTo>
                    <a:pt x="95" y="222"/>
                    <a:pt x="190" y="317"/>
                    <a:pt x="317" y="412"/>
                  </a:cubicBezTo>
                  <a:cubicBezTo>
                    <a:pt x="317" y="412"/>
                    <a:pt x="349" y="444"/>
                    <a:pt x="380" y="444"/>
                  </a:cubicBezTo>
                  <a:cubicBezTo>
                    <a:pt x="391" y="454"/>
                    <a:pt x="402" y="458"/>
                    <a:pt x="412" y="458"/>
                  </a:cubicBezTo>
                  <a:cubicBezTo>
                    <a:pt x="433" y="458"/>
                    <a:pt x="454" y="444"/>
                    <a:pt x="475" y="444"/>
                  </a:cubicBezTo>
                  <a:cubicBezTo>
                    <a:pt x="507" y="412"/>
                    <a:pt x="507" y="349"/>
                    <a:pt x="507" y="317"/>
                  </a:cubicBezTo>
                  <a:cubicBezTo>
                    <a:pt x="412" y="222"/>
                    <a:pt x="317" y="127"/>
                    <a:pt x="25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34"/>
            <p:cNvSpPr/>
            <p:nvPr/>
          </p:nvSpPr>
          <p:spPr>
            <a:xfrm>
              <a:off x="7874785" y="1610408"/>
              <a:ext cx="15934" cy="13569"/>
            </a:xfrm>
            <a:custGeom>
              <a:avLst/>
              <a:gdLst/>
              <a:ahLst/>
              <a:cxnLst/>
              <a:rect l="l" t="t" r="r" b="b"/>
              <a:pathLst>
                <a:path w="539" h="459" extrusionOk="0">
                  <a:moveTo>
                    <a:pt x="254" y="1"/>
                  </a:moveTo>
                  <a:cubicBezTo>
                    <a:pt x="159" y="64"/>
                    <a:pt x="96" y="96"/>
                    <a:pt x="1" y="128"/>
                  </a:cubicBezTo>
                  <a:cubicBezTo>
                    <a:pt x="96" y="223"/>
                    <a:pt x="222" y="318"/>
                    <a:pt x="317" y="413"/>
                  </a:cubicBezTo>
                  <a:cubicBezTo>
                    <a:pt x="317" y="413"/>
                    <a:pt x="349" y="444"/>
                    <a:pt x="381" y="444"/>
                  </a:cubicBezTo>
                  <a:cubicBezTo>
                    <a:pt x="391" y="455"/>
                    <a:pt x="402" y="458"/>
                    <a:pt x="412" y="458"/>
                  </a:cubicBezTo>
                  <a:cubicBezTo>
                    <a:pt x="433" y="458"/>
                    <a:pt x="455" y="444"/>
                    <a:pt x="476" y="444"/>
                  </a:cubicBezTo>
                  <a:cubicBezTo>
                    <a:pt x="507" y="413"/>
                    <a:pt x="539" y="349"/>
                    <a:pt x="507" y="318"/>
                  </a:cubicBezTo>
                  <a:cubicBezTo>
                    <a:pt x="412" y="223"/>
                    <a:pt x="317" y="128"/>
                    <a:pt x="254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34"/>
            <p:cNvSpPr/>
            <p:nvPr/>
          </p:nvSpPr>
          <p:spPr>
            <a:xfrm>
              <a:off x="7885101" y="1537392"/>
              <a:ext cx="15934" cy="13155"/>
            </a:xfrm>
            <a:custGeom>
              <a:avLst/>
              <a:gdLst/>
              <a:ahLst/>
              <a:cxnLst/>
              <a:rect l="l" t="t" r="r" b="b"/>
              <a:pathLst>
                <a:path w="539" h="445" extrusionOk="0">
                  <a:moveTo>
                    <a:pt x="253" y="1"/>
                  </a:moveTo>
                  <a:cubicBezTo>
                    <a:pt x="158" y="32"/>
                    <a:pt x="95" y="64"/>
                    <a:pt x="0" y="96"/>
                  </a:cubicBezTo>
                  <a:cubicBezTo>
                    <a:pt x="95" y="191"/>
                    <a:pt x="222" y="286"/>
                    <a:pt x="317" y="381"/>
                  </a:cubicBezTo>
                  <a:cubicBezTo>
                    <a:pt x="317" y="412"/>
                    <a:pt x="348" y="412"/>
                    <a:pt x="380" y="444"/>
                  </a:cubicBezTo>
                  <a:cubicBezTo>
                    <a:pt x="412" y="444"/>
                    <a:pt x="443" y="444"/>
                    <a:pt x="475" y="412"/>
                  </a:cubicBezTo>
                  <a:cubicBezTo>
                    <a:pt x="507" y="381"/>
                    <a:pt x="538" y="349"/>
                    <a:pt x="507" y="317"/>
                  </a:cubicBezTo>
                  <a:cubicBezTo>
                    <a:pt x="412" y="222"/>
                    <a:pt x="317" y="96"/>
                    <a:pt x="253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34"/>
            <p:cNvSpPr/>
            <p:nvPr/>
          </p:nvSpPr>
          <p:spPr>
            <a:xfrm>
              <a:off x="7829851" y="1543954"/>
              <a:ext cx="15018" cy="13540"/>
            </a:xfrm>
            <a:custGeom>
              <a:avLst/>
              <a:gdLst/>
              <a:ahLst/>
              <a:cxnLst/>
              <a:rect l="l" t="t" r="r" b="b"/>
              <a:pathLst>
                <a:path w="508" h="458" extrusionOk="0">
                  <a:moveTo>
                    <a:pt x="222" y="0"/>
                  </a:moveTo>
                  <a:cubicBezTo>
                    <a:pt x="159" y="64"/>
                    <a:pt x="64" y="95"/>
                    <a:pt x="1" y="127"/>
                  </a:cubicBezTo>
                  <a:cubicBezTo>
                    <a:pt x="96" y="222"/>
                    <a:pt x="191" y="317"/>
                    <a:pt x="317" y="412"/>
                  </a:cubicBezTo>
                  <a:cubicBezTo>
                    <a:pt x="317" y="412"/>
                    <a:pt x="349" y="444"/>
                    <a:pt x="349" y="444"/>
                  </a:cubicBezTo>
                  <a:cubicBezTo>
                    <a:pt x="370" y="454"/>
                    <a:pt x="388" y="458"/>
                    <a:pt x="403" y="458"/>
                  </a:cubicBezTo>
                  <a:cubicBezTo>
                    <a:pt x="433" y="458"/>
                    <a:pt x="454" y="444"/>
                    <a:pt x="476" y="444"/>
                  </a:cubicBezTo>
                  <a:cubicBezTo>
                    <a:pt x="507" y="412"/>
                    <a:pt x="507" y="349"/>
                    <a:pt x="507" y="317"/>
                  </a:cubicBezTo>
                  <a:cubicBezTo>
                    <a:pt x="412" y="222"/>
                    <a:pt x="317" y="127"/>
                    <a:pt x="222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34"/>
            <p:cNvSpPr/>
            <p:nvPr/>
          </p:nvSpPr>
          <p:spPr>
            <a:xfrm>
              <a:off x="7885101" y="1527104"/>
              <a:ext cx="14988" cy="6592"/>
            </a:xfrm>
            <a:custGeom>
              <a:avLst/>
              <a:gdLst/>
              <a:ahLst/>
              <a:cxnLst/>
              <a:rect l="l" t="t" r="r" b="b"/>
              <a:pathLst>
                <a:path w="507" h="223" extrusionOk="0">
                  <a:moveTo>
                    <a:pt x="63" y="0"/>
                  </a:moveTo>
                  <a:cubicBezTo>
                    <a:pt x="63" y="64"/>
                    <a:pt x="32" y="159"/>
                    <a:pt x="0" y="222"/>
                  </a:cubicBezTo>
                  <a:cubicBezTo>
                    <a:pt x="95" y="206"/>
                    <a:pt x="182" y="198"/>
                    <a:pt x="265" y="198"/>
                  </a:cubicBezTo>
                  <a:cubicBezTo>
                    <a:pt x="348" y="198"/>
                    <a:pt x="428" y="206"/>
                    <a:pt x="507" y="222"/>
                  </a:cubicBezTo>
                  <a:cubicBezTo>
                    <a:pt x="475" y="159"/>
                    <a:pt x="443" y="95"/>
                    <a:pt x="443" y="32"/>
                  </a:cubicBezTo>
                  <a:cubicBezTo>
                    <a:pt x="406" y="41"/>
                    <a:pt x="369" y="45"/>
                    <a:pt x="332" y="45"/>
                  </a:cubicBezTo>
                  <a:cubicBezTo>
                    <a:pt x="242" y="45"/>
                    <a:pt x="153" y="23"/>
                    <a:pt x="6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34"/>
            <p:cNvSpPr/>
            <p:nvPr/>
          </p:nvSpPr>
          <p:spPr>
            <a:xfrm>
              <a:off x="7822372" y="1591696"/>
              <a:ext cx="14072" cy="15018"/>
            </a:xfrm>
            <a:custGeom>
              <a:avLst/>
              <a:gdLst/>
              <a:ahLst/>
              <a:cxnLst/>
              <a:rect l="l" t="t" r="r" b="b"/>
              <a:pathLst>
                <a:path w="476" h="508" extrusionOk="0">
                  <a:moveTo>
                    <a:pt x="222" y="1"/>
                  </a:moveTo>
                  <a:cubicBezTo>
                    <a:pt x="159" y="32"/>
                    <a:pt x="64" y="64"/>
                    <a:pt x="0" y="96"/>
                  </a:cubicBezTo>
                  <a:cubicBezTo>
                    <a:pt x="127" y="222"/>
                    <a:pt x="222" y="349"/>
                    <a:pt x="317" y="507"/>
                  </a:cubicBezTo>
                  <a:cubicBezTo>
                    <a:pt x="380" y="444"/>
                    <a:pt x="412" y="381"/>
                    <a:pt x="475" y="317"/>
                  </a:cubicBezTo>
                  <a:cubicBezTo>
                    <a:pt x="349" y="254"/>
                    <a:pt x="254" y="127"/>
                    <a:pt x="222" y="1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34"/>
            <p:cNvSpPr/>
            <p:nvPr/>
          </p:nvSpPr>
          <p:spPr>
            <a:xfrm>
              <a:off x="7842947" y="1517734"/>
              <a:ext cx="14072" cy="14072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223" y="1"/>
                  </a:moveTo>
                  <a:cubicBezTo>
                    <a:pt x="159" y="32"/>
                    <a:pt x="64" y="64"/>
                    <a:pt x="1" y="96"/>
                  </a:cubicBezTo>
                  <a:cubicBezTo>
                    <a:pt x="128" y="191"/>
                    <a:pt x="223" y="349"/>
                    <a:pt x="318" y="476"/>
                  </a:cubicBezTo>
                  <a:cubicBezTo>
                    <a:pt x="381" y="412"/>
                    <a:pt x="413" y="381"/>
                    <a:pt x="476" y="317"/>
                  </a:cubicBezTo>
                  <a:cubicBezTo>
                    <a:pt x="349" y="254"/>
                    <a:pt x="254" y="127"/>
                    <a:pt x="223" y="1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34"/>
            <p:cNvSpPr/>
            <p:nvPr/>
          </p:nvSpPr>
          <p:spPr>
            <a:xfrm>
              <a:off x="7874785" y="1635712"/>
              <a:ext cx="14072" cy="14072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222" y="0"/>
                  </a:moveTo>
                  <a:cubicBezTo>
                    <a:pt x="159" y="32"/>
                    <a:pt x="64" y="63"/>
                    <a:pt x="1" y="95"/>
                  </a:cubicBezTo>
                  <a:cubicBezTo>
                    <a:pt x="127" y="222"/>
                    <a:pt x="222" y="348"/>
                    <a:pt x="317" y="475"/>
                  </a:cubicBezTo>
                  <a:cubicBezTo>
                    <a:pt x="381" y="443"/>
                    <a:pt x="412" y="380"/>
                    <a:pt x="476" y="317"/>
                  </a:cubicBezTo>
                  <a:cubicBezTo>
                    <a:pt x="349" y="253"/>
                    <a:pt x="254" y="127"/>
                    <a:pt x="222" y="0"/>
                  </a:cubicBezTo>
                  <a:close/>
                </a:path>
              </a:pathLst>
            </a:custGeom>
            <a:solidFill>
              <a:srgbClr val="EAD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34"/>
            <p:cNvSpPr/>
            <p:nvPr/>
          </p:nvSpPr>
          <p:spPr>
            <a:xfrm>
              <a:off x="7883210" y="1599175"/>
              <a:ext cx="8455" cy="11263"/>
            </a:xfrm>
            <a:custGeom>
              <a:avLst/>
              <a:gdLst/>
              <a:ahLst/>
              <a:cxnLst/>
              <a:rect l="l" t="t" r="r" b="b"/>
              <a:pathLst>
                <a:path w="286" h="381" extrusionOk="0">
                  <a:moveTo>
                    <a:pt x="96" y="1"/>
                  </a:moveTo>
                  <a:cubicBezTo>
                    <a:pt x="32" y="64"/>
                    <a:pt x="1" y="159"/>
                    <a:pt x="1" y="254"/>
                  </a:cubicBezTo>
                  <a:cubicBezTo>
                    <a:pt x="1" y="286"/>
                    <a:pt x="1" y="286"/>
                    <a:pt x="1" y="318"/>
                  </a:cubicBezTo>
                  <a:cubicBezTo>
                    <a:pt x="1" y="349"/>
                    <a:pt x="32" y="381"/>
                    <a:pt x="64" y="381"/>
                  </a:cubicBezTo>
                  <a:cubicBezTo>
                    <a:pt x="96" y="381"/>
                    <a:pt x="159" y="381"/>
                    <a:pt x="191" y="349"/>
                  </a:cubicBezTo>
                  <a:cubicBezTo>
                    <a:pt x="222" y="223"/>
                    <a:pt x="254" y="128"/>
                    <a:pt x="286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34"/>
            <p:cNvSpPr/>
            <p:nvPr/>
          </p:nvSpPr>
          <p:spPr>
            <a:xfrm>
              <a:off x="7842947" y="1601067"/>
              <a:ext cx="14072" cy="13126"/>
            </a:xfrm>
            <a:custGeom>
              <a:avLst/>
              <a:gdLst/>
              <a:ahLst/>
              <a:cxnLst/>
              <a:rect l="l" t="t" r="r" b="b"/>
              <a:pathLst>
                <a:path w="476" h="444" extrusionOk="0">
                  <a:moveTo>
                    <a:pt x="254" y="0"/>
                  </a:moveTo>
                  <a:cubicBezTo>
                    <a:pt x="159" y="127"/>
                    <a:pt x="64" y="254"/>
                    <a:pt x="1" y="349"/>
                  </a:cubicBezTo>
                  <a:cubicBezTo>
                    <a:pt x="64" y="380"/>
                    <a:pt x="128" y="412"/>
                    <a:pt x="191" y="444"/>
                  </a:cubicBezTo>
                  <a:lnTo>
                    <a:pt x="444" y="95"/>
                  </a:lnTo>
                  <a:cubicBezTo>
                    <a:pt x="444" y="95"/>
                    <a:pt x="476" y="64"/>
                    <a:pt x="476" y="64"/>
                  </a:cubicBezTo>
                  <a:cubicBezTo>
                    <a:pt x="476" y="32"/>
                    <a:pt x="444" y="32"/>
                    <a:pt x="413" y="32"/>
                  </a:cubicBezTo>
                  <a:cubicBezTo>
                    <a:pt x="349" y="32"/>
                    <a:pt x="286" y="32"/>
                    <a:pt x="254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34"/>
            <p:cNvSpPr/>
            <p:nvPr/>
          </p:nvSpPr>
          <p:spPr>
            <a:xfrm>
              <a:off x="7781164" y="1605737"/>
              <a:ext cx="16880" cy="12209"/>
            </a:xfrm>
            <a:custGeom>
              <a:avLst/>
              <a:gdLst/>
              <a:ahLst/>
              <a:cxnLst/>
              <a:rect l="l" t="t" r="r" b="b"/>
              <a:pathLst>
                <a:path w="571" h="413" extrusionOk="0">
                  <a:moveTo>
                    <a:pt x="159" y="1"/>
                  </a:moveTo>
                  <a:cubicBezTo>
                    <a:pt x="96" y="64"/>
                    <a:pt x="64" y="127"/>
                    <a:pt x="1" y="159"/>
                  </a:cubicBezTo>
                  <a:cubicBezTo>
                    <a:pt x="159" y="222"/>
                    <a:pt x="286" y="317"/>
                    <a:pt x="444" y="412"/>
                  </a:cubicBezTo>
                  <a:lnTo>
                    <a:pt x="571" y="191"/>
                  </a:lnTo>
                  <a:cubicBezTo>
                    <a:pt x="444" y="127"/>
                    <a:pt x="286" y="96"/>
                    <a:pt x="159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34"/>
            <p:cNvSpPr/>
            <p:nvPr/>
          </p:nvSpPr>
          <p:spPr>
            <a:xfrm>
              <a:off x="7831714" y="1961300"/>
              <a:ext cx="193841" cy="47300"/>
            </a:xfrm>
            <a:custGeom>
              <a:avLst/>
              <a:gdLst/>
              <a:ahLst/>
              <a:cxnLst/>
              <a:rect l="l" t="t" r="r" b="b"/>
              <a:pathLst>
                <a:path w="6557" h="1600" extrusionOk="0">
                  <a:moveTo>
                    <a:pt x="6412" y="1"/>
                  </a:moveTo>
                  <a:cubicBezTo>
                    <a:pt x="6098" y="1"/>
                    <a:pt x="5088" y="426"/>
                    <a:pt x="2747" y="426"/>
                  </a:cubicBezTo>
                  <a:cubicBezTo>
                    <a:pt x="1981" y="426"/>
                    <a:pt x="1073" y="381"/>
                    <a:pt x="1" y="260"/>
                  </a:cubicBezTo>
                  <a:lnTo>
                    <a:pt x="1" y="260"/>
                  </a:lnTo>
                  <a:cubicBezTo>
                    <a:pt x="1" y="260"/>
                    <a:pt x="96" y="1084"/>
                    <a:pt x="286" y="1274"/>
                  </a:cubicBezTo>
                  <a:cubicBezTo>
                    <a:pt x="403" y="1371"/>
                    <a:pt x="1753" y="1600"/>
                    <a:pt x="3276" y="1600"/>
                  </a:cubicBezTo>
                  <a:cubicBezTo>
                    <a:pt x="4230" y="1600"/>
                    <a:pt x="5252" y="1510"/>
                    <a:pt x="6081" y="1242"/>
                  </a:cubicBezTo>
                  <a:cubicBezTo>
                    <a:pt x="6145" y="1210"/>
                    <a:pt x="6208" y="1179"/>
                    <a:pt x="6240" y="1115"/>
                  </a:cubicBezTo>
                  <a:cubicBezTo>
                    <a:pt x="6335" y="894"/>
                    <a:pt x="6556" y="323"/>
                    <a:pt x="6525" y="70"/>
                  </a:cubicBezTo>
                  <a:cubicBezTo>
                    <a:pt x="6516" y="21"/>
                    <a:pt x="6480" y="1"/>
                    <a:pt x="6412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34"/>
            <p:cNvSpPr/>
            <p:nvPr/>
          </p:nvSpPr>
          <p:spPr>
            <a:xfrm>
              <a:off x="7830797" y="1961596"/>
              <a:ext cx="194758" cy="28912"/>
            </a:xfrm>
            <a:custGeom>
              <a:avLst/>
              <a:gdLst/>
              <a:ahLst/>
              <a:cxnLst/>
              <a:rect l="l" t="t" r="r" b="b"/>
              <a:pathLst>
                <a:path w="6588" h="978" extrusionOk="0">
                  <a:moveTo>
                    <a:pt x="6445" y="1"/>
                  </a:moveTo>
                  <a:cubicBezTo>
                    <a:pt x="6136" y="1"/>
                    <a:pt x="5150" y="420"/>
                    <a:pt x="2809" y="420"/>
                  </a:cubicBezTo>
                  <a:cubicBezTo>
                    <a:pt x="2031" y="420"/>
                    <a:pt x="1103" y="373"/>
                    <a:pt x="0" y="250"/>
                  </a:cubicBezTo>
                  <a:lnTo>
                    <a:pt x="0" y="250"/>
                  </a:lnTo>
                  <a:cubicBezTo>
                    <a:pt x="0" y="250"/>
                    <a:pt x="64" y="630"/>
                    <a:pt x="159" y="915"/>
                  </a:cubicBezTo>
                  <a:cubicBezTo>
                    <a:pt x="215" y="957"/>
                    <a:pt x="275" y="973"/>
                    <a:pt x="338" y="973"/>
                  </a:cubicBezTo>
                  <a:cubicBezTo>
                    <a:pt x="526" y="973"/>
                    <a:pt x="736" y="835"/>
                    <a:pt x="915" y="835"/>
                  </a:cubicBezTo>
                  <a:cubicBezTo>
                    <a:pt x="949" y="835"/>
                    <a:pt x="982" y="840"/>
                    <a:pt x="1014" y="852"/>
                  </a:cubicBezTo>
                  <a:cubicBezTo>
                    <a:pt x="1080" y="881"/>
                    <a:pt x="1145" y="892"/>
                    <a:pt x="1209" y="892"/>
                  </a:cubicBezTo>
                  <a:cubicBezTo>
                    <a:pt x="1367" y="892"/>
                    <a:pt x="1516" y="827"/>
                    <a:pt x="1663" y="827"/>
                  </a:cubicBezTo>
                  <a:cubicBezTo>
                    <a:pt x="1711" y="827"/>
                    <a:pt x="1758" y="834"/>
                    <a:pt x="1805" y="852"/>
                  </a:cubicBezTo>
                  <a:cubicBezTo>
                    <a:pt x="1952" y="925"/>
                    <a:pt x="2035" y="977"/>
                    <a:pt x="2122" y="977"/>
                  </a:cubicBezTo>
                  <a:cubicBezTo>
                    <a:pt x="2185" y="977"/>
                    <a:pt x="2251" y="950"/>
                    <a:pt x="2344" y="884"/>
                  </a:cubicBezTo>
                  <a:cubicBezTo>
                    <a:pt x="2354" y="873"/>
                    <a:pt x="2368" y="869"/>
                    <a:pt x="2384" y="869"/>
                  </a:cubicBezTo>
                  <a:cubicBezTo>
                    <a:pt x="2414" y="869"/>
                    <a:pt x="2449" y="884"/>
                    <a:pt x="2470" y="884"/>
                  </a:cubicBezTo>
                  <a:cubicBezTo>
                    <a:pt x="2640" y="934"/>
                    <a:pt x="2764" y="967"/>
                    <a:pt x="2896" y="967"/>
                  </a:cubicBezTo>
                  <a:cubicBezTo>
                    <a:pt x="3011" y="967"/>
                    <a:pt x="3132" y="942"/>
                    <a:pt x="3294" y="884"/>
                  </a:cubicBezTo>
                  <a:cubicBezTo>
                    <a:pt x="3389" y="852"/>
                    <a:pt x="3420" y="852"/>
                    <a:pt x="3515" y="852"/>
                  </a:cubicBezTo>
                  <a:cubicBezTo>
                    <a:pt x="3586" y="870"/>
                    <a:pt x="3654" y="877"/>
                    <a:pt x="3720" y="877"/>
                  </a:cubicBezTo>
                  <a:cubicBezTo>
                    <a:pt x="3890" y="877"/>
                    <a:pt x="4044" y="825"/>
                    <a:pt x="4181" y="757"/>
                  </a:cubicBezTo>
                  <a:cubicBezTo>
                    <a:pt x="4212" y="725"/>
                    <a:pt x="4212" y="725"/>
                    <a:pt x="4244" y="725"/>
                  </a:cubicBezTo>
                  <a:cubicBezTo>
                    <a:pt x="4402" y="725"/>
                    <a:pt x="4466" y="852"/>
                    <a:pt x="4656" y="884"/>
                  </a:cubicBezTo>
                  <a:cubicBezTo>
                    <a:pt x="4765" y="896"/>
                    <a:pt x="4870" y="912"/>
                    <a:pt x="4966" y="912"/>
                  </a:cubicBezTo>
                  <a:cubicBezTo>
                    <a:pt x="5121" y="912"/>
                    <a:pt x="5255" y="869"/>
                    <a:pt x="5352" y="693"/>
                  </a:cubicBezTo>
                  <a:cubicBezTo>
                    <a:pt x="5384" y="662"/>
                    <a:pt x="5416" y="630"/>
                    <a:pt x="5479" y="630"/>
                  </a:cubicBezTo>
                  <a:cubicBezTo>
                    <a:pt x="5518" y="616"/>
                    <a:pt x="5553" y="610"/>
                    <a:pt x="5586" y="610"/>
                  </a:cubicBezTo>
                  <a:cubicBezTo>
                    <a:pt x="5696" y="610"/>
                    <a:pt x="5777" y="675"/>
                    <a:pt x="5872" y="675"/>
                  </a:cubicBezTo>
                  <a:cubicBezTo>
                    <a:pt x="5932" y="675"/>
                    <a:pt x="5998" y="649"/>
                    <a:pt x="6081" y="567"/>
                  </a:cubicBezTo>
                  <a:cubicBezTo>
                    <a:pt x="6133" y="525"/>
                    <a:pt x="6183" y="511"/>
                    <a:pt x="6228" y="511"/>
                  </a:cubicBezTo>
                  <a:cubicBezTo>
                    <a:pt x="6320" y="511"/>
                    <a:pt x="6397" y="567"/>
                    <a:pt x="6461" y="567"/>
                  </a:cubicBezTo>
                  <a:cubicBezTo>
                    <a:pt x="6524" y="377"/>
                    <a:pt x="6587" y="187"/>
                    <a:pt x="6556" y="60"/>
                  </a:cubicBezTo>
                  <a:cubicBezTo>
                    <a:pt x="6543" y="18"/>
                    <a:pt x="6508" y="1"/>
                    <a:pt x="6445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34"/>
            <p:cNvSpPr/>
            <p:nvPr/>
          </p:nvSpPr>
          <p:spPr>
            <a:xfrm>
              <a:off x="7836414" y="1970849"/>
              <a:ext cx="127355" cy="32814"/>
            </a:xfrm>
            <a:custGeom>
              <a:avLst/>
              <a:gdLst/>
              <a:ahLst/>
              <a:cxnLst/>
              <a:rect l="l" t="t" r="r" b="b"/>
              <a:pathLst>
                <a:path w="4308" h="111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95" y="697"/>
                    <a:pt x="254" y="824"/>
                  </a:cubicBezTo>
                  <a:cubicBezTo>
                    <a:pt x="374" y="920"/>
                    <a:pt x="1618" y="1109"/>
                    <a:pt x="3002" y="1109"/>
                  </a:cubicBezTo>
                  <a:cubicBezTo>
                    <a:pt x="3433" y="1109"/>
                    <a:pt x="3878" y="1091"/>
                    <a:pt x="4307" y="1046"/>
                  </a:cubicBezTo>
                  <a:cubicBezTo>
                    <a:pt x="4244" y="1014"/>
                    <a:pt x="4181" y="982"/>
                    <a:pt x="4086" y="919"/>
                  </a:cubicBezTo>
                  <a:cubicBezTo>
                    <a:pt x="3769" y="761"/>
                    <a:pt x="3357" y="475"/>
                    <a:pt x="3167" y="127"/>
                  </a:cubicBezTo>
                  <a:cubicBezTo>
                    <a:pt x="2913" y="137"/>
                    <a:pt x="2637" y="144"/>
                    <a:pt x="2339" y="144"/>
                  </a:cubicBezTo>
                  <a:cubicBezTo>
                    <a:pt x="1674" y="144"/>
                    <a:pt x="897" y="110"/>
                    <a:pt x="0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34"/>
            <p:cNvSpPr/>
            <p:nvPr/>
          </p:nvSpPr>
          <p:spPr>
            <a:xfrm>
              <a:off x="7827989" y="1916811"/>
              <a:ext cx="204129" cy="57174"/>
            </a:xfrm>
            <a:custGeom>
              <a:avLst/>
              <a:gdLst/>
              <a:ahLst/>
              <a:cxnLst/>
              <a:rect l="l" t="t" r="r" b="b"/>
              <a:pathLst>
                <a:path w="6905" h="1934" extrusionOk="0">
                  <a:moveTo>
                    <a:pt x="5171" y="0"/>
                  </a:moveTo>
                  <a:cubicBezTo>
                    <a:pt x="4352" y="0"/>
                    <a:pt x="3390" y="89"/>
                    <a:pt x="3003" y="89"/>
                  </a:cubicBezTo>
                  <a:cubicBezTo>
                    <a:pt x="2969" y="89"/>
                    <a:pt x="2939" y="88"/>
                    <a:pt x="2914" y="87"/>
                  </a:cubicBezTo>
                  <a:cubicBezTo>
                    <a:pt x="2914" y="87"/>
                    <a:pt x="222" y="403"/>
                    <a:pt x="127" y="688"/>
                  </a:cubicBezTo>
                  <a:cubicBezTo>
                    <a:pt x="0" y="1005"/>
                    <a:pt x="64" y="1575"/>
                    <a:pt x="285" y="1733"/>
                  </a:cubicBezTo>
                  <a:cubicBezTo>
                    <a:pt x="475" y="1892"/>
                    <a:pt x="3199" y="1892"/>
                    <a:pt x="3642" y="1923"/>
                  </a:cubicBezTo>
                  <a:cubicBezTo>
                    <a:pt x="3767" y="1930"/>
                    <a:pt x="3889" y="1934"/>
                    <a:pt x="4007" y="1934"/>
                  </a:cubicBezTo>
                  <a:cubicBezTo>
                    <a:pt x="5500" y="1934"/>
                    <a:pt x="6402" y="1417"/>
                    <a:pt x="6461" y="1417"/>
                  </a:cubicBezTo>
                  <a:cubicBezTo>
                    <a:pt x="6524" y="1385"/>
                    <a:pt x="6904" y="688"/>
                    <a:pt x="6461" y="213"/>
                  </a:cubicBezTo>
                  <a:cubicBezTo>
                    <a:pt x="6295" y="48"/>
                    <a:pt x="5771" y="0"/>
                    <a:pt x="517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34"/>
            <p:cNvSpPr/>
            <p:nvPr/>
          </p:nvSpPr>
          <p:spPr>
            <a:xfrm>
              <a:off x="7829851" y="1916811"/>
              <a:ext cx="193841" cy="40708"/>
            </a:xfrm>
            <a:custGeom>
              <a:avLst/>
              <a:gdLst/>
              <a:ahLst/>
              <a:cxnLst/>
              <a:rect l="l" t="t" r="r" b="b"/>
              <a:pathLst>
                <a:path w="6557" h="1377" extrusionOk="0">
                  <a:moveTo>
                    <a:pt x="5108" y="0"/>
                  </a:moveTo>
                  <a:cubicBezTo>
                    <a:pt x="4289" y="0"/>
                    <a:pt x="3327" y="89"/>
                    <a:pt x="2940" y="89"/>
                  </a:cubicBezTo>
                  <a:cubicBezTo>
                    <a:pt x="2906" y="89"/>
                    <a:pt x="2876" y="88"/>
                    <a:pt x="2851" y="87"/>
                  </a:cubicBezTo>
                  <a:cubicBezTo>
                    <a:pt x="2851" y="87"/>
                    <a:pt x="191" y="403"/>
                    <a:pt x="64" y="688"/>
                  </a:cubicBezTo>
                  <a:cubicBezTo>
                    <a:pt x="32" y="752"/>
                    <a:pt x="1" y="847"/>
                    <a:pt x="1" y="942"/>
                  </a:cubicBezTo>
                  <a:cubicBezTo>
                    <a:pt x="634" y="752"/>
                    <a:pt x="1299" y="688"/>
                    <a:pt x="1996" y="657"/>
                  </a:cubicBezTo>
                  <a:cubicBezTo>
                    <a:pt x="2439" y="657"/>
                    <a:pt x="2819" y="783"/>
                    <a:pt x="3262" y="847"/>
                  </a:cubicBezTo>
                  <a:cubicBezTo>
                    <a:pt x="3611" y="910"/>
                    <a:pt x="3959" y="942"/>
                    <a:pt x="4308" y="1068"/>
                  </a:cubicBezTo>
                  <a:cubicBezTo>
                    <a:pt x="4493" y="1138"/>
                    <a:pt x="4864" y="1376"/>
                    <a:pt x="5124" y="1376"/>
                  </a:cubicBezTo>
                  <a:cubicBezTo>
                    <a:pt x="5220" y="1376"/>
                    <a:pt x="5301" y="1344"/>
                    <a:pt x="5353" y="1258"/>
                  </a:cubicBezTo>
                  <a:cubicBezTo>
                    <a:pt x="5479" y="1037"/>
                    <a:pt x="5733" y="910"/>
                    <a:pt x="5954" y="783"/>
                  </a:cubicBezTo>
                  <a:cubicBezTo>
                    <a:pt x="6113" y="688"/>
                    <a:pt x="6334" y="562"/>
                    <a:pt x="6556" y="498"/>
                  </a:cubicBezTo>
                  <a:cubicBezTo>
                    <a:pt x="6524" y="403"/>
                    <a:pt x="6493" y="308"/>
                    <a:pt x="6398" y="213"/>
                  </a:cubicBezTo>
                  <a:cubicBezTo>
                    <a:pt x="6232" y="48"/>
                    <a:pt x="5708" y="0"/>
                    <a:pt x="5108" y="0"/>
                  </a:cubicBezTo>
                  <a:close/>
                </a:path>
              </a:pathLst>
            </a:custGeom>
            <a:solidFill>
              <a:srgbClr val="953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34"/>
            <p:cNvSpPr/>
            <p:nvPr/>
          </p:nvSpPr>
          <p:spPr>
            <a:xfrm>
              <a:off x="7831714" y="1954235"/>
              <a:ext cx="202267" cy="27848"/>
            </a:xfrm>
            <a:custGeom>
              <a:avLst/>
              <a:gdLst/>
              <a:ahLst/>
              <a:cxnLst/>
              <a:rect l="l" t="t" r="r" b="b"/>
              <a:pathLst>
                <a:path w="6842" h="942" extrusionOk="0">
                  <a:moveTo>
                    <a:pt x="6631" y="0"/>
                  </a:moveTo>
                  <a:cubicBezTo>
                    <a:pt x="6544" y="0"/>
                    <a:pt x="6383" y="99"/>
                    <a:pt x="6210" y="99"/>
                  </a:cubicBezTo>
                  <a:cubicBezTo>
                    <a:pt x="6178" y="99"/>
                    <a:pt x="6146" y="96"/>
                    <a:pt x="6113" y="87"/>
                  </a:cubicBezTo>
                  <a:cubicBezTo>
                    <a:pt x="6104" y="86"/>
                    <a:pt x="6095" y="86"/>
                    <a:pt x="6085" y="86"/>
                  </a:cubicBezTo>
                  <a:cubicBezTo>
                    <a:pt x="5822" y="86"/>
                    <a:pt x="5205" y="469"/>
                    <a:pt x="5051" y="469"/>
                  </a:cubicBezTo>
                  <a:cubicBezTo>
                    <a:pt x="5046" y="469"/>
                    <a:pt x="5041" y="469"/>
                    <a:pt x="5036" y="467"/>
                  </a:cubicBezTo>
                  <a:cubicBezTo>
                    <a:pt x="4927" y="446"/>
                    <a:pt x="4607" y="409"/>
                    <a:pt x="4346" y="409"/>
                  </a:cubicBezTo>
                  <a:cubicBezTo>
                    <a:pt x="4229" y="409"/>
                    <a:pt x="4123" y="416"/>
                    <a:pt x="4055" y="436"/>
                  </a:cubicBezTo>
                  <a:cubicBezTo>
                    <a:pt x="4023" y="451"/>
                    <a:pt x="3992" y="458"/>
                    <a:pt x="3959" y="458"/>
                  </a:cubicBezTo>
                  <a:cubicBezTo>
                    <a:pt x="3832" y="458"/>
                    <a:pt x="3677" y="368"/>
                    <a:pt x="3383" y="368"/>
                  </a:cubicBezTo>
                  <a:cubicBezTo>
                    <a:pt x="3286" y="368"/>
                    <a:pt x="3173" y="378"/>
                    <a:pt x="3041" y="404"/>
                  </a:cubicBezTo>
                  <a:cubicBezTo>
                    <a:pt x="2937" y="424"/>
                    <a:pt x="2849" y="432"/>
                    <a:pt x="2774" y="432"/>
                  </a:cubicBezTo>
                  <a:cubicBezTo>
                    <a:pt x="2431" y="432"/>
                    <a:pt x="2345" y="261"/>
                    <a:pt x="2044" y="261"/>
                  </a:cubicBezTo>
                  <a:cubicBezTo>
                    <a:pt x="1993" y="261"/>
                    <a:pt x="1935" y="266"/>
                    <a:pt x="1869" y="277"/>
                  </a:cubicBezTo>
                  <a:cubicBezTo>
                    <a:pt x="1724" y="310"/>
                    <a:pt x="1578" y="322"/>
                    <a:pt x="1439" y="322"/>
                  </a:cubicBezTo>
                  <a:cubicBezTo>
                    <a:pt x="1076" y="322"/>
                    <a:pt x="756" y="242"/>
                    <a:pt x="591" y="242"/>
                  </a:cubicBezTo>
                  <a:cubicBezTo>
                    <a:pt x="572" y="242"/>
                    <a:pt x="554" y="243"/>
                    <a:pt x="539" y="246"/>
                  </a:cubicBezTo>
                  <a:cubicBezTo>
                    <a:pt x="318" y="277"/>
                    <a:pt x="1" y="436"/>
                    <a:pt x="1" y="436"/>
                  </a:cubicBezTo>
                  <a:cubicBezTo>
                    <a:pt x="1" y="521"/>
                    <a:pt x="284" y="762"/>
                    <a:pt x="433" y="762"/>
                  </a:cubicBezTo>
                  <a:cubicBezTo>
                    <a:pt x="449" y="762"/>
                    <a:pt x="463" y="759"/>
                    <a:pt x="476" y="752"/>
                  </a:cubicBezTo>
                  <a:cubicBezTo>
                    <a:pt x="501" y="736"/>
                    <a:pt x="552" y="728"/>
                    <a:pt x="615" y="728"/>
                  </a:cubicBezTo>
                  <a:cubicBezTo>
                    <a:pt x="788" y="728"/>
                    <a:pt x="1057" y="786"/>
                    <a:pt x="1173" y="879"/>
                  </a:cubicBezTo>
                  <a:cubicBezTo>
                    <a:pt x="1218" y="925"/>
                    <a:pt x="1313" y="942"/>
                    <a:pt x="1424" y="942"/>
                  </a:cubicBezTo>
                  <a:cubicBezTo>
                    <a:pt x="1623" y="942"/>
                    <a:pt x="1874" y="888"/>
                    <a:pt x="1996" y="847"/>
                  </a:cubicBezTo>
                  <a:cubicBezTo>
                    <a:pt x="2036" y="824"/>
                    <a:pt x="2099" y="816"/>
                    <a:pt x="2178" y="816"/>
                  </a:cubicBezTo>
                  <a:cubicBezTo>
                    <a:pt x="2335" y="816"/>
                    <a:pt x="2554" y="847"/>
                    <a:pt x="2766" y="847"/>
                  </a:cubicBezTo>
                  <a:cubicBezTo>
                    <a:pt x="2873" y="847"/>
                    <a:pt x="2978" y="840"/>
                    <a:pt x="3073" y="816"/>
                  </a:cubicBezTo>
                  <a:cubicBezTo>
                    <a:pt x="3172" y="799"/>
                    <a:pt x="3254" y="794"/>
                    <a:pt x="3327" y="794"/>
                  </a:cubicBezTo>
                  <a:cubicBezTo>
                    <a:pt x="3490" y="794"/>
                    <a:pt x="3606" y="822"/>
                    <a:pt x="3765" y="822"/>
                  </a:cubicBezTo>
                  <a:cubicBezTo>
                    <a:pt x="3805" y="822"/>
                    <a:pt x="3849" y="821"/>
                    <a:pt x="3896" y="816"/>
                  </a:cubicBezTo>
                  <a:cubicBezTo>
                    <a:pt x="4027" y="790"/>
                    <a:pt x="4169" y="774"/>
                    <a:pt x="4298" y="774"/>
                  </a:cubicBezTo>
                  <a:cubicBezTo>
                    <a:pt x="4479" y="774"/>
                    <a:pt x="4632" y="805"/>
                    <a:pt x="4688" y="879"/>
                  </a:cubicBezTo>
                  <a:cubicBezTo>
                    <a:pt x="4703" y="894"/>
                    <a:pt x="4728" y="901"/>
                    <a:pt x="4761" y="901"/>
                  </a:cubicBezTo>
                  <a:cubicBezTo>
                    <a:pt x="4990" y="901"/>
                    <a:pt x="5593" y="588"/>
                    <a:pt x="5790" y="588"/>
                  </a:cubicBezTo>
                  <a:cubicBezTo>
                    <a:pt x="5805" y="588"/>
                    <a:pt x="5818" y="590"/>
                    <a:pt x="5828" y="594"/>
                  </a:cubicBezTo>
                  <a:cubicBezTo>
                    <a:pt x="5858" y="606"/>
                    <a:pt x="5888" y="611"/>
                    <a:pt x="5920" y="611"/>
                  </a:cubicBezTo>
                  <a:cubicBezTo>
                    <a:pt x="6054" y="611"/>
                    <a:pt x="6211" y="519"/>
                    <a:pt x="6493" y="467"/>
                  </a:cubicBezTo>
                  <a:cubicBezTo>
                    <a:pt x="6841" y="372"/>
                    <a:pt x="6746" y="151"/>
                    <a:pt x="6683" y="24"/>
                  </a:cubicBezTo>
                  <a:cubicBezTo>
                    <a:pt x="6672" y="7"/>
                    <a:pt x="6654" y="0"/>
                    <a:pt x="6631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34"/>
            <p:cNvSpPr/>
            <p:nvPr/>
          </p:nvSpPr>
          <p:spPr>
            <a:xfrm>
              <a:off x="7817672" y="1951722"/>
              <a:ext cx="218171" cy="35445"/>
            </a:xfrm>
            <a:custGeom>
              <a:avLst/>
              <a:gdLst/>
              <a:ahLst/>
              <a:cxnLst/>
              <a:rect l="l" t="t" r="r" b="b"/>
              <a:pathLst>
                <a:path w="7380" h="1199" extrusionOk="0">
                  <a:moveTo>
                    <a:pt x="6706" y="1"/>
                  </a:moveTo>
                  <a:cubicBezTo>
                    <a:pt x="6688" y="1"/>
                    <a:pt x="6670" y="5"/>
                    <a:pt x="6651" y="14"/>
                  </a:cubicBezTo>
                  <a:cubicBezTo>
                    <a:pt x="6443" y="133"/>
                    <a:pt x="6347" y="558"/>
                    <a:pt x="6101" y="558"/>
                  </a:cubicBezTo>
                  <a:cubicBezTo>
                    <a:pt x="6084" y="558"/>
                    <a:pt x="6067" y="556"/>
                    <a:pt x="6050" y="552"/>
                  </a:cubicBezTo>
                  <a:cubicBezTo>
                    <a:pt x="6039" y="556"/>
                    <a:pt x="6030" y="557"/>
                    <a:pt x="6021" y="557"/>
                  </a:cubicBezTo>
                  <a:cubicBezTo>
                    <a:pt x="5947" y="557"/>
                    <a:pt x="5916" y="451"/>
                    <a:pt x="5860" y="394"/>
                  </a:cubicBezTo>
                  <a:cubicBezTo>
                    <a:pt x="5796" y="331"/>
                    <a:pt x="5733" y="299"/>
                    <a:pt x="5638" y="299"/>
                  </a:cubicBezTo>
                  <a:cubicBezTo>
                    <a:pt x="5606" y="299"/>
                    <a:pt x="5543" y="299"/>
                    <a:pt x="5480" y="331"/>
                  </a:cubicBezTo>
                  <a:cubicBezTo>
                    <a:pt x="5416" y="394"/>
                    <a:pt x="5385" y="426"/>
                    <a:pt x="5353" y="489"/>
                  </a:cubicBezTo>
                  <a:cubicBezTo>
                    <a:pt x="5298" y="571"/>
                    <a:pt x="5220" y="723"/>
                    <a:pt x="5119" y="723"/>
                  </a:cubicBezTo>
                  <a:cubicBezTo>
                    <a:pt x="5102" y="723"/>
                    <a:pt x="5085" y="720"/>
                    <a:pt x="5068" y="711"/>
                  </a:cubicBezTo>
                  <a:cubicBezTo>
                    <a:pt x="5059" y="720"/>
                    <a:pt x="5041" y="724"/>
                    <a:pt x="5020" y="724"/>
                  </a:cubicBezTo>
                  <a:cubicBezTo>
                    <a:pt x="4970" y="724"/>
                    <a:pt x="4900" y="702"/>
                    <a:pt x="4878" y="679"/>
                  </a:cubicBezTo>
                  <a:cubicBezTo>
                    <a:pt x="4878" y="679"/>
                    <a:pt x="4878" y="679"/>
                    <a:pt x="4878" y="647"/>
                  </a:cubicBezTo>
                  <a:cubicBezTo>
                    <a:pt x="4878" y="647"/>
                    <a:pt x="4878" y="647"/>
                    <a:pt x="4878" y="616"/>
                  </a:cubicBezTo>
                  <a:cubicBezTo>
                    <a:pt x="4973" y="521"/>
                    <a:pt x="5068" y="457"/>
                    <a:pt x="4973" y="331"/>
                  </a:cubicBezTo>
                  <a:cubicBezTo>
                    <a:pt x="4952" y="320"/>
                    <a:pt x="4934" y="317"/>
                    <a:pt x="4918" y="317"/>
                  </a:cubicBezTo>
                  <a:cubicBezTo>
                    <a:pt x="4885" y="317"/>
                    <a:pt x="4857" y="331"/>
                    <a:pt x="4815" y="331"/>
                  </a:cubicBezTo>
                  <a:cubicBezTo>
                    <a:pt x="4777" y="388"/>
                    <a:pt x="4704" y="399"/>
                    <a:pt x="4632" y="399"/>
                  </a:cubicBezTo>
                  <a:cubicBezTo>
                    <a:pt x="4584" y="399"/>
                    <a:pt x="4536" y="394"/>
                    <a:pt x="4498" y="394"/>
                  </a:cubicBezTo>
                  <a:cubicBezTo>
                    <a:pt x="4340" y="394"/>
                    <a:pt x="4466" y="552"/>
                    <a:pt x="4403" y="616"/>
                  </a:cubicBezTo>
                  <a:cubicBezTo>
                    <a:pt x="4403" y="679"/>
                    <a:pt x="4371" y="679"/>
                    <a:pt x="4340" y="679"/>
                  </a:cubicBezTo>
                  <a:lnTo>
                    <a:pt x="4340" y="711"/>
                  </a:lnTo>
                  <a:lnTo>
                    <a:pt x="4244" y="711"/>
                  </a:lnTo>
                  <a:cubicBezTo>
                    <a:pt x="4213" y="711"/>
                    <a:pt x="4118" y="711"/>
                    <a:pt x="4086" y="679"/>
                  </a:cubicBezTo>
                  <a:cubicBezTo>
                    <a:pt x="4054" y="679"/>
                    <a:pt x="4054" y="679"/>
                    <a:pt x="4023" y="647"/>
                  </a:cubicBezTo>
                  <a:lnTo>
                    <a:pt x="4023" y="616"/>
                  </a:lnTo>
                  <a:cubicBezTo>
                    <a:pt x="4054" y="584"/>
                    <a:pt x="4086" y="584"/>
                    <a:pt x="4118" y="552"/>
                  </a:cubicBezTo>
                  <a:cubicBezTo>
                    <a:pt x="4181" y="521"/>
                    <a:pt x="4244" y="457"/>
                    <a:pt x="4213" y="362"/>
                  </a:cubicBezTo>
                  <a:cubicBezTo>
                    <a:pt x="4108" y="292"/>
                    <a:pt x="3974" y="271"/>
                    <a:pt x="3837" y="271"/>
                  </a:cubicBezTo>
                  <a:cubicBezTo>
                    <a:pt x="3727" y="271"/>
                    <a:pt x="3615" y="285"/>
                    <a:pt x="3516" y="299"/>
                  </a:cubicBezTo>
                  <a:cubicBezTo>
                    <a:pt x="3453" y="331"/>
                    <a:pt x="3294" y="362"/>
                    <a:pt x="3389" y="457"/>
                  </a:cubicBezTo>
                  <a:cubicBezTo>
                    <a:pt x="3421" y="489"/>
                    <a:pt x="3611" y="584"/>
                    <a:pt x="3516" y="616"/>
                  </a:cubicBezTo>
                  <a:cubicBezTo>
                    <a:pt x="3484" y="616"/>
                    <a:pt x="3421" y="647"/>
                    <a:pt x="3389" y="647"/>
                  </a:cubicBezTo>
                  <a:lnTo>
                    <a:pt x="3326" y="647"/>
                  </a:lnTo>
                  <a:cubicBezTo>
                    <a:pt x="3294" y="654"/>
                    <a:pt x="3264" y="656"/>
                    <a:pt x="3234" y="656"/>
                  </a:cubicBezTo>
                  <a:cubicBezTo>
                    <a:pt x="3116" y="656"/>
                    <a:pt x="3009" y="616"/>
                    <a:pt x="2883" y="616"/>
                  </a:cubicBezTo>
                  <a:lnTo>
                    <a:pt x="2851" y="616"/>
                  </a:lnTo>
                  <a:cubicBezTo>
                    <a:pt x="2819" y="584"/>
                    <a:pt x="2788" y="584"/>
                    <a:pt x="2788" y="521"/>
                  </a:cubicBezTo>
                  <a:cubicBezTo>
                    <a:pt x="2819" y="489"/>
                    <a:pt x="2819" y="457"/>
                    <a:pt x="2851" y="457"/>
                  </a:cubicBezTo>
                  <a:cubicBezTo>
                    <a:pt x="2883" y="426"/>
                    <a:pt x="2946" y="426"/>
                    <a:pt x="2946" y="394"/>
                  </a:cubicBezTo>
                  <a:cubicBezTo>
                    <a:pt x="2978" y="331"/>
                    <a:pt x="2946" y="267"/>
                    <a:pt x="2914" y="236"/>
                  </a:cubicBezTo>
                  <a:cubicBezTo>
                    <a:pt x="2851" y="204"/>
                    <a:pt x="2819" y="172"/>
                    <a:pt x="2788" y="141"/>
                  </a:cubicBezTo>
                  <a:lnTo>
                    <a:pt x="2566" y="141"/>
                  </a:lnTo>
                  <a:cubicBezTo>
                    <a:pt x="2524" y="141"/>
                    <a:pt x="2468" y="155"/>
                    <a:pt x="2416" y="155"/>
                  </a:cubicBezTo>
                  <a:cubicBezTo>
                    <a:pt x="2390" y="155"/>
                    <a:pt x="2365" y="151"/>
                    <a:pt x="2344" y="141"/>
                  </a:cubicBezTo>
                  <a:cubicBezTo>
                    <a:pt x="2313" y="172"/>
                    <a:pt x="2249" y="204"/>
                    <a:pt x="2186" y="204"/>
                  </a:cubicBezTo>
                  <a:cubicBezTo>
                    <a:pt x="2154" y="204"/>
                    <a:pt x="2123" y="267"/>
                    <a:pt x="2123" y="299"/>
                  </a:cubicBezTo>
                  <a:cubicBezTo>
                    <a:pt x="2123" y="362"/>
                    <a:pt x="2186" y="362"/>
                    <a:pt x="2186" y="426"/>
                  </a:cubicBezTo>
                  <a:cubicBezTo>
                    <a:pt x="2186" y="552"/>
                    <a:pt x="1964" y="584"/>
                    <a:pt x="1869" y="584"/>
                  </a:cubicBezTo>
                  <a:cubicBezTo>
                    <a:pt x="1806" y="584"/>
                    <a:pt x="1735" y="592"/>
                    <a:pt x="1667" y="592"/>
                  </a:cubicBezTo>
                  <a:cubicBezTo>
                    <a:pt x="1600" y="592"/>
                    <a:pt x="1537" y="584"/>
                    <a:pt x="1489" y="552"/>
                  </a:cubicBezTo>
                  <a:cubicBezTo>
                    <a:pt x="1458" y="552"/>
                    <a:pt x="1394" y="489"/>
                    <a:pt x="1394" y="457"/>
                  </a:cubicBezTo>
                  <a:cubicBezTo>
                    <a:pt x="1363" y="362"/>
                    <a:pt x="1426" y="362"/>
                    <a:pt x="1458" y="331"/>
                  </a:cubicBezTo>
                  <a:cubicBezTo>
                    <a:pt x="1521" y="204"/>
                    <a:pt x="1394" y="141"/>
                    <a:pt x="1299" y="141"/>
                  </a:cubicBezTo>
                  <a:cubicBezTo>
                    <a:pt x="1236" y="141"/>
                    <a:pt x="1109" y="172"/>
                    <a:pt x="1014" y="172"/>
                  </a:cubicBezTo>
                  <a:cubicBezTo>
                    <a:pt x="983" y="204"/>
                    <a:pt x="951" y="236"/>
                    <a:pt x="888" y="236"/>
                  </a:cubicBezTo>
                  <a:lnTo>
                    <a:pt x="888" y="267"/>
                  </a:lnTo>
                  <a:cubicBezTo>
                    <a:pt x="856" y="267"/>
                    <a:pt x="824" y="299"/>
                    <a:pt x="824" y="299"/>
                  </a:cubicBezTo>
                  <a:cubicBezTo>
                    <a:pt x="807" y="299"/>
                    <a:pt x="799" y="299"/>
                    <a:pt x="795" y="304"/>
                  </a:cubicBezTo>
                  <a:lnTo>
                    <a:pt x="795" y="304"/>
                  </a:lnTo>
                  <a:cubicBezTo>
                    <a:pt x="794" y="303"/>
                    <a:pt x="793" y="301"/>
                    <a:pt x="793" y="299"/>
                  </a:cubicBezTo>
                  <a:cubicBezTo>
                    <a:pt x="793" y="299"/>
                    <a:pt x="793" y="331"/>
                    <a:pt x="793" y="331"/>
                  </a:cubicBezTo>
                  <a:cubicBezTo>
                    <a:pt x="793" y="316"/>
                    <a:pt x="793" y="309"/>
                    <a:pt x="795" y="304"/>
                  </a:cubicBezTo>
                  <a:lnTo>
                    <a:pt x="795" y="304"/>
                  </a:lnTo>
                  <a:cubicBezTo>
                    <a:pt x="831" y="363"/>
                    <a:pt x="951" y="365"/>
                    <a:pt x="951" y="457"/>
                  </a:cubicBezTo>
                  <a:cubicBezTo>
                    <a:pt x="936" y="531"/>
                    <a:pt x="887" y="557"/>
                    <a:pt x="833" y="557"/>
                  </a:cubicBezTo>
                  <a:cubicBezTo>
                    <a:pt x="770" y="557"/>
                    <a:pt x="700" y="523"/>
                    <a:pt x="666" y="489"/>
                  </a:cubicBezTo>
                  <a:cubicBezTo>
                    <a:pt x="539" y="426"/>
                    <a:pt x="444" y="362"/>
                    <a:pt x="318" y="362"/>
                  </a:cubicBezTo>
                  <a:cubicBezTo>
                    <a:pt x="1" y="362"/>
                    <a:pt x="64" y="774"/>
                    <a:pt x="349" y="774"/>
                  </a:cubicBezTo>
                  <a:cubicBezTo>
                    <a:pt x="413" y="774"/>
                    <a:pt x="571" y="774"/>
                    <a:pt x="603" y="806"/>
                  </a:cubicBezTo>
                  <a:cubicBezTo>
                    <a:pt x="634" y="901"/>
                    <a:pt x="666" y="1059"/>
                    <a:pt x="761" y="1122"/>
                  </a:cubicBezTo>
                  <a:cubicBezTo>
                    <a:pt x="817" y="1160"/>
                    <a:pt x="883" y="1175"/>
                    <a:pt x="954" y="1175"/>
                  </a:cubicBezTo>
                  <a:cubicBezTo>
                    <a:pt x="1004" y="1175"/>
                    <a:pt x="1057" y="1167"/>
                    <a:pt x="1109" y="1154"/>
                  </a:cubicBezTo>
                  <a:cubicBezTo>
                    <a:pt x="1204" y="996"/>
                    <a:pt x="1173" y="932"/>
                    <a:pt x="1109" y="806"/>
                  </a:cubicBezTo>
                  <a:cubicBezTo>
                    <a:pt x="1078" y="742"/>
                    <a:pt x="1078" y="711"/>
                    <a:pt x="1109" y="647"/>
                  </a:cubicBezTo>
                  <a:cubicBezTo>
                    <a:pt x="1141" y="632"/>
                    <a:pt x="1165" y="624"/>
                    <a:pt x="1188" y="624"/>
                  </a:cubicBezTo>
                  <a:cubicBezTo>
                    <a:pt x="1212" y="624"/>
                    <a:pt x="1236" y="632"/>
                    <a:pt x="1268" y="647"/>
                  </a:cubicBezTo>
                  <a:cubicBezTo>
                    <a:pt x="1299" y="647"/>
                    <a:pt x="1394" y="679"/>
                    <a:pt x="1394" y="742"/>
                  </a:cubicBezTo>
                  <a:cubicBezTo>
                    <a:pt x="1426" y="774"/>
                    <a:pt x="1394" y="869"/>
                    <a:pt x="1394" y="932"/>
                  </a:cubicBezTo>
                  <a:cubicBezTo>
                    <a:pt x="1443" y="1055"/>
                    <a:pt x="1588" y="1102"/>
                    <a:pt x="1709" y="1102"/>
                  </a:cubicBezTo>
                  <a:cubicBezTo>
                    <a:pt x="1744" y="1102"/>
                    <a:pt x="1778" y="1098"/>
                    <a:pt x="1806" y="1091"/>
                  </a:cubicBezTo>
                  <a:lnTo>
                    <a:pt x="1838" y="1091"/>
                  </a:lnTo>
                  <a:cubicBezTo>
                    <a:pt x="1933" y="996"/>
                    <a:pt x="1774" y="932"/>
                    <a:pt x="1838" y="837"/>
                  </a:cubicBezTo>
                  <a:cubicBezTo>
                    <a:pt x="1901" y="774"/>
                    <a:pt x="2059" y="742"/>
                    <a:pt x="2123" y="742"/>
                  </a:cubicBezTo>
                  <a:cubicBezTo>
                    <a:pt x="2324" y="800"/>
                    <a:pt x="2238" y="1198"/>
                    <a:pt x="2459" y="1198"/>
                  </a:cubicBezTo>
                  <a:cubicBezTo>
                    <a:pt x="2481" y="1198"/>
                    <a:pt x="2506" y="1194"/>
                    <a:pt x="2534" y="1186"/>
                  </a:cubicBezTo>
                  <a:lnTo>
                    <a:pt x="2534" y="1154"/>
                  </a:lnTo>
                  <a:cubicBezTo>
                    <a:pt x="2598" y="1122"/>
                    <a:pt x="2598" y="1059"/>
                    <a:pt x="2598" y="996"/>
                  </a:cubicBezTo>
                  <a:cubicBezTo>
                    <a:pt x="2598" y="901"/>
                    <a:pt x="2534" y="869"/>
                    <a:pt x="2503" y="806"/>
                  </a:cubicBezTo>
                  <a:cubicBezTo>
                    <a:pt x="2488" y="716"/>
                    <a:pt x="2536" y="683"/>
                    <a:pt x="2599" y="683"/>
                  </a:cubicBezTo>
                  <a:cubicBezTo>
                    <a:pt x="2668" y="683"/>
                    <a:pt x="2754" y="724"/>
                    <a:pt x="2788" y="774"/>
                  </a:cubicBezTo>
                  <a:cubicBezTo>
                    <a:pt x="2819" y="837"/>
                    <a:pt x="2788" y="901"/>
                    <a:pt x="2819" y="964"/>
                  </a:cubicBezTo>
                  <a:cubicBezTo>
                    <a:pt x="2851" y="996"/>
                    <a:pt x="2946" y="1027"/>
                    <a:pt x="2978" y="1059"/>
                  </a:cubicBezTo>
                  <a:cubicBezTo>
                    <a:pt x="3136" y="1154"/>
                    <a:pt x="3294" y="1154"/>
                    <a:pt x="3484" y="1154"/>
                  </a:cubicBezTo>
                  <a:lnTo>
                    <a:pt x="3516" y="1154"/>
                  </a:lnTo>
                  <a:cubicBezTo>
                    <a:pt x="3548" y="1122"/>
                    <a:pt x="3579" y="1091"/>
                    <a:pt x="3611" y="1027"/>
                  </a:cubicBezTo>
                  <a:cubicBezTo>
                    <a:pt x="3643" y="996"/>
                    <a:pt x="3643" y="932"/>
                    <a:pt x="3674" y="901"/>
                  </a:cubicBezTo>
                  <a:cubicBezTo>
                    <a:pt x="3674" y="869"/>
                    <a:pt x="3674" y="806"/>
                    <a:pt x="3674" y="774"/>
                  </a:cubicBezTo>
                  <a:cubicBezTo>
                    <a:pt x="3643" y="742"/>
                    <a:pt x="3611" y="711"/>
                    <a:pt x="3611" y="679"/>
                  </a:cubicBezTo>
                  <a:cubicBezTo>
                    <a:pt x="3591" y="619"/>
                    <a:pt x="3660" y="597"/>
                    <a:pt x="3721" y="597"/>
                  </a:cubicBezTo>
                  <a:cubicBezTo>
                    <a:pt x="3757" y="597"/>
                    <a:pt x="3790" y="604"/>
                    <a:pt x="3801" y="616"/>
                  </a:cubicBezTo>
                  <a:cubicBezTo>
                    <a:pt x="3864" y="647"/>
                    <a:pt x="3928" y="711"/>
                    <a:pt x="3928" y="774"/>
                  </a:cubicBezTo>
                  <a:cubicBezTo>
                    <a:pt x="3896" y="837"/>
                    <a:pt x="3833" y="869"/>
                    <a:pt x="3833" y="932"/>
                  </a:cubicBezTo>
                  <a:cubicBezTo>
                    <a:pt x="3833" y="1042"/>
                    <a:pt x="3969" y="1076"/>
                    <a:pt x="4095" y="1076"/>
                  </a:cubicBezTo>
                  <a:cubicBezTo>
                    <a:pt x="4151" y="1076"/>
                    <a:pt x="4205" y="1069"/>
                    <a:pt x="4244" y="1059"/>
                  </a:cubicBezTo>
                  <a:cubicBezTo>
                    <a:pt x="4371" y="1059"/>
                    <a:pt x="4498" y="996"/>
                    <a:pt x="4530" y="869"/>
                  </a:cubicBezTo>
                  <a:cubicBezTo>
                    <a:pt x="4561" y="774"/>
                    <a:pt x="4530" y="584"/>
                    <a:pt x="4688" y="584"/>
                  </a:cubicBezTo>
                  <a:cubicBezTo>
                    <a:pt x="4696" y="576"/>
                    <a:pt x="4707" y="572"/>
                    <a:pt x="4719" y="572"/>
                  </a:cubicBezTo>
                  <a:cubicBezTo>
                    <a:pt x="4751" y="572"/>
                    <a:pt x="4791" y="601"/>
                    <a:pt x="4815" y="647"/>
                  </a:cubicBezTo>
                  <a:cubicBezTo>
                    <a:pt x="4846" y="679"/>
                    <a:pt x="4815" y="742"/>
                    <a:pt x="4815" y="806"/>
                  </a:cubicBezTo>
                  <a:cubicBezTo>
                    <a:pt x="4783" y="932"/>
                    <a:pt x="4846" y="964"/>
                    <a:pt x="4973" y="1027"/>
                  </a:cubicBezTo>
                  <a:cubicBezTo>
                    <a:pt x="5100" y="1091"/>
                    <a:pt x="5258" y="1122"/>
                    <a:pt x="5385" y="1122"/>
                  </a:cubicBezTo>
                  <a:cubicBezTo>
                    <a:pt x="5543" y="1091"/>
                    <a:pt x="5638" y="1059"/>
                    <a:pt x="5701" y="964"/>
                  </a:cubicBezTo>
                  <a:cubicBezTo>
                    <a:pt x="5701" y="901"/>
                    <a:pt x="5701" y="837"/>
                    <a:pt x="5701" y="774"/>
                  </a:cubicBezTo>
                  <a:cubicBezTo>
                    <a:pt x="5701" y="711"/>
                    <a:pt x="5701" y="679"/>
                    <a:pt x="5701" y="616"/>
                  </a:cubicBezTo>
                  <a:cubicBezTo>
                    <a:pt x="5724" y="547"/>
                    <a:pt x="5751" y="524"/>
                    <a:pt x="5780" y="524"/>
                  </a:cubicBezTo>
                  <a:cubicBezTo>
                    <a:pt x="5829" y="524"/>
                    <a:pt x="5883" y="596"/>
                    <a:pt x="5923" y="616"/>
                  </a:cubicBezTo>
                  <a:cubicBezTo>
                    <a:pt x="5975" y="772"/>
                    <a:pt x="6113" y="886"/>
                    <a:pt x="6248" y="886"/>
                  </a:cubicBezTo>
                  <a:cubicBezTo>
                    <a:pt x="6278" y="886"/>
                    <a:pt x="6307" y="880"/>
                    <a:pt x="6335" y="869"/>
                  </a:cubicBezTo>
                  <a:lnTo>
                    <a:pt x="6366" y="837"/>
                  </a:lnTo>
                  <a:cubicBezTo>
                    <a:pt x="6398" y="806"/>
                    <a:pt x="6430" y="711"/>
                    <a:pt x="6430" y="647"/>
                  </a:cubicBezTo>
                  <a:cubicBezTo>
                    <a:pt x="6461" y="584"/>
                    <a:pt x="6461" y="489"/>
                    <a:pt x="6493" y="457"/>
                  </a:cubicBezTo>
                  <a:cubicBezTo>
                    <a:pt x="6493" y="362"/>
                    <a:pt x="6588" y="299"/>
                    <a:pt x="6683" y="299"/>
                  </a:cubicBezTo>
                  <a:cubicBezTo>
                    <a:pt x="6746" y="331"/>
                    <a:pt x="6746" y="489"/>
                    <a:pt x="6746" y="552"/>
                  </a:cubicBezTo>
                  <a:cubicBezTo>
                    <a:pt x="6746" y="657"/>
                    <a:pt x="6812" y="719"/>
                    <a:pt x="6888" y="719"/>
                  </a:cubicBezTo>
                  <a:cubicBezTo>
                    <a:pt x="6904" y="719"/>
                    <a:pt x="6920" y="716"/>
                    <a:pt x="6936" y="711"/>
                  </a:cubicBezTo>
                  <a:cubicBezTo>
                    <a:pt x="7000" y="711"/>
                    <a:pt x="7158" y="584"/>
                    <a:pt x="7158" y="552"/>
                  </a:cubicBezTo>
                  <a:cubicBezTo>
                    <a:pt x="7253" y="521"/>
                    <a:pt x="7380" y="299"/>
                    <a:pt x="7380" y="204"/>
                  </a:cubicBezTo>
                  <a:cubicBezTo>
                    <a:pt x="7380" y="81"/>
                    <a:pt x="7300" y="12"/>
                    <a:pt x="7219" y="12"/>
                  </a:cubicBezTo>
                  <a:cubicBezTo>
                    <a:pt x="7174" y="12"/>
                    <a:pt x="7128" y="33"/>
                    <a:pt x="7095" y="77"/>
                  </a:cubicBezTo>
                  <a:cubicBezTo>
                    <a:pt x="7063" y="141"/>
                    <a:pt x="7063" y="204"/>
                    <a:pt x="7000" y="267"/>
                  </a:cubicBezTo>
                  <a:cubicBezTo>
                    <a:pt x="6987" y="281"/>
                    <a:pt x="6963" y="288"/>
                    <a:pt x="6937" y="288"/>
                  </a:cubicBezTo>
                  <a:cubicBezTo>
                    <a:pt x="6900" y="288"/>
                    <a:pt x="6860" y="273"/>
                    <a:pt x="6841" y="236"/>
                  </a:cubicBezTo>
                  <a:cubicBezTo>
                    <a:pt x="6810" y="172"/>
                    <a:pt x="6841" y="109"/>
                    <a:pt x="6810" y="46"/>
                  </a:cubicBezTo>
                  <a:cubicBezTo>
                    <a:pt x="6787" y="23"/>
                    <a:pt x="6749" y="1"/>
                    <a:pt x="6706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34"/>
            <p:cNvSpPr/>
            <p:nvPr/>
          </p:nvSpPr>
          <p:spPr>
            <a:xfrm>
              <a:off x="7818618" y="1909006"/>
              <a:ext cx="219117" cy="41269"/>
            </a:xfrm>
            <a:custGeom>
              <a:avLst/>
              <a:gdLst/>
              <a:ahLst/>
              <a:cxnLst/>
              <a:rect l="l" t="t" r="r" b="b"/>
              <a:pathLst>
                <a:path w="7412" h="1396" extrusionOk="0">
                  <a:moveTo>
                    <a:pt x="6473" y="1"/>
                  </a:moveTo>
                  <a:cubicBezTo>
                    <a:pt x="6021" y="1"/>
                    <a:pt x="4187" y="252"/>
                    <a:pt x="2580" y="252"/>
                  </a:cubicBezTo>
                  <a:cubicBezTo>
                    <a:pt x="2071" y="252"/>
                    <a:pt x="1585" y="227"/>
                    <a:pt x="1172" y="161"/>
                  </a:cubicBezTo>
                  <a:cubicBezTo>
                    <a:pt x="1172" y="161"/>
                    <a:pt x="286" y="446"/>
                    <a:pt x="1" y="889"/>
                  </a:cubicBezTo>
                  <a:lnTo>
                    <a:pt x="96" y="1047"/>
                  </a:lnTo>
                  <a:cubicBezTo>
                    <a:pt x="96" y="1047"/>
                    <a:pt x="1143" y="758"/>
                    <a:pt x="2172" y="758"/>
                  </a:cubicBezTo>
                  <a:cubicBezTo>
                    <a:pt x="2369" y="758"/>
                    <a:pt x="2567" y="769"/>
                    <a:pt x="2756" y="794"/>
                  </a:cubicBezTo>
                  <a:cubicBezTo>
                    <a:pt x="3896" y="952"/>
                    <a:pt x="5163" y="1237"/>
                    <a:pt x="5543" y="1396"/>
                  </a:cubicBezTo>
                  <a:cubicBezTo>
                    <a:pt x="5543" y="1396"/>
                    <a:pt x="6286" y="474"/>
                    <a:pt x="7311" y="474"/>
                  </a:cubicBezTo>
                  <a:cubicBezTo>
                    <a:pt x="7344" y="474"/>
                    <a:pt x="7377" y="475"/>
                    <a:pt x="7411" y="477"/>
                  </a:cubicBezTo>
                  <a:lnTo>
                    <a:pt x="7411" y="287"/>
                  </a:lnTo>
                  <a:cubicBezTo>
                    <a:pt x="7411" y="287"/>
                    <a:pt x="6999" y="34"/>
                    <a:pt x="6524" y="2"/>
                  </a:cubicBezTo>
                  <a:cubicBezTo>
                    <a:pt x="6510" y="1"/>
                    <a:pt x="6493" y="1"/>
                    <a:pt x="6473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34"/>
            <p:cNvSpPr/>
            <p:nvPr/>
          </p:nvSpPr>
          <p:spPr>
            <a:xfrm>
              <a:off x="7818618" y="1917490"/>
              <a:ext cx="219117" cy="32785"/>
            </a:xfrm>
            <a:custGeom>
              <a:avLst/>
              <a:gdLst/>
              <a:ahLst/>
              <a:cxnLst/>
              <a:rect l="l" t="t" r="r" b="b"/>
              <a:pathLst>
                <a:path w="7412" h="1109" extrusionOk="0">
                  <a:moveTo>
                    <a:pt x="7411" y="0"/>
                  </a:moveTo>
                  <a:cubicBezTo>
                    <a:pt x="6556" y="32"/>
                    <a:pt x="6049" y="507"/>
                    <a:pt x="5796" y="665"/>
                  </a:cubicBezTo>
                  <a:cubicBezTo>
                    <a:pt x="5638" y="792"/>
                    <a:pt x="5479" y="887"/>
                    <a:pt x="5479" y="887"/>
                  </a:cubicBezTo>
                  <a:cubicBezTo>
                    <a:pt x="4244" y="602"/>
                    <a:pt x="3357" y="349"/>
                    <a:pt x="2471" y="349"/>
                  </a:cubicBezTo>
                  <a:cubicBezTo>
                    <a:pt x="1077" y="349"/>
                    <a:pt x="1" y="602"/>
                    <a:pt x="1" y="602"/>
                  </a:cubicBezTo>
                  <a:lnTo>
                    <a:pt x="96" y="760"/>
                  </a:lnTo>
                  <a:cubicBezTo>
                    <a:pt x="96" y="760"/>
                    <a:pt x="1143" y="471"/>
                    <a:pt x="2172" y="471"/>
                  </a:cubicBezTo>
                  <a:cubicBezTo>
                    <a:pt x="2369" y="471"/>
                    <a:pt x="2567" y="482"/>
                    <a:pt x="2756" y="507"/>
                  </a:cubicBezTo>
                  <a:cubicBezTo>
                    <a:pt x="3896" y="665"/>
                    <a:pt x="5163" y="950"/>
                    <a:pt x="5543" y="1109"/>
                  </a:cubicBezTo>
                  <a:cubicBezTo>
                    <a:pt x="5543" y="1109"/>
                    <a:pt x="6286" y="187"/>
                    <a:pt x="7311" y="187"/>
                  </a:cubicBezTo>
                  <a:cubicBezTo>
                    <a:pt x="7344" y="187"/>
                    <a:pt x="7377" y="188"/>
                    <a:pt x="7411" y="190"/>
                  </a:cubicBezTo>
                  <a:lnTo>
                    <a:pt x="7411" y="0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34"/>
            <p:cNvSpPr/>
            <p:nvPr/>
          </p:nvSpPr>
          <p:spPr>
            <a:xfrm>
              <a:off x="7834522" y="1895940"/>
              <a:ext cx="184470" cy="27050"/>
            </a:xfrm>
            <a:custGeom>
              <a:avLst/>
              <a:gdLst/>
              <a:ahLst/>
              <a:cxnLst/>
              <a:rect l="l" t="t" r="r" b="b"/>
              <a:pathLst>
                <a:path w="6240" h="915" extrusionOk="0">
                  <a:moveTo>
                    <a:pt x="6018" y="1"/>
                  </a:moveTo>
                  <a:cubicBezTo>
                    <a:pt x="6018" y="1"/>
                    <a:pt x="5575" y="381"/>
                    <a:pt x="3453" y="444"/>
                  </a:cubicBezTo>
                  <a:cubicBezTo>
                    <a:pt x="3068" y="458"/>
                    <a:pt x="2723" y="464"/>
                    <a:pt x="2414" y="464"/>
                  </a:cubicBezTo>
                  <a:cubicBezTo>
                    <a:pt x="560" y="464"/>
                    <a:pt x="1" y="254"/>
                    <a:pt x="1" y="254"/>
                  </a:cubicBezTo>
                  <a:lnTo>
                    <a:pt x="1" y="254"/>
                  </a:lnTo>
                  <a:cubicBezTo>
                    <a:pt x="64" y="761"/>
                    <a:pt x="159" y="824"/>
                    <a:pt x="159" y="824"/>
                  </a:cubicBezTo>
                  <a:cubicBezTo>
                    <a:pt x="820" y="890"/>
                    <a:pt x="1528" y="915"/>
                    <a:pt x="2216" y="915"/>
                  </a:cubicBezTo>
                  <a:cubicBezTo>
                    <a:pt x="4197" y="915"/>
                    <a:pt x="6019" y="705"/>
                    <a:pt x="6113" y="634"/>
                  </a:cubicBezTo>
                  <a:cubicBezTo>
                    <a:pt x="6176" y="571"/>
                    <a:pt x="6240" y="318"/>
                    <a:pt x="6208" y="191"/>
                  </a:cubicBezTo>
                  <a:cubicBezTo>
                    <a:pt x="6176" y="64"/>
                    <a:pt x="6018" y="1"/>
                    <a:pt x="6018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34"/>
            <p:cNvSpPr/>
            <p:nvPr/>
          </p:nvSpPr>
          <p:spPr>
            <a:xfrm>
              <a:off x="7835468" y="1895940"/>
              <a:ext cx="182578" cy="23207"/>
            </a:xfrm>
            <a:custGeom>
              <a:avLst/>
              <a:gdLst/>
              <a:ahLst/>
              <a:cxnLst/>
              <a:rect l="l" t="t" r="r" b="b"/>
              <a:pathLst>
                <a:path w="6176" h="785" extrusionOk="0">
                  <a:moveTo>
                    <a:pt x="5986" y="1"/>
                  </a:moveTo>
                  <a:cubicBezTo>
                    <a:pt x="5986" y="1"/>
                    <a:pt x="5511" y="381"/>
                    <a:pt x="3421" y="444"/>
                  </a:cubicBezTo>
                  <a:cubicBezTo>
                    <a:pt x="2996" y="459"/>
                    <a:pt x="2620" y="466"/>
                    <a:pt x="2288" y="466"/>
                  </a:cubicBezTo>
                  <a:cubicBezTo>
                    <a:pt x="517" y="466"/>
                    <a:pt x="1" y="286"/>
                    <a:pt x="1" y="286"/>
                  </a:cubicBezTo>
                  <a:lnTo>
                    <a:pt x="1" y="286"/>
                  </a:lnTo>
                  <a:cubicBezTo>
                    <a:pt x="1" y="476"/>
                    <a:pt x="32" y="571"/>
                    <a:pt x="64" y="666"/>
                  </a:cubicBezTo>
                  <a:cubicBezTo>
                    <a:pt x="481" y="757"/>
                    <a:pt x="915" y="784"/>
                    <a:pt x="1353" y="784"/>
                  </a:cubicBezTo>
                  <a:cubicBezTo>
                    <a:pt x="1979" y="784"/>
                    <a:pt x="2616" y="729"/>
                    <a:pt x="3231" y="729"/>
                  </a:cubicBezTo>
                  <a:cubicBezTo>
                    <a:pt x="3769" y="729"/>
                    <a:pt x="4339" y="634"/>
                    <a:pt x="4878" y="571"/>
                  </a:cubicBezTo>
                  <a:cubicBezTo>
                    <a:pt x="5353" y="508"/>
                    <a:pt x="5764" y="444"/>
                    <a:pt x="6176" y="191"/>
                  </a:cubicBezTo>
                  <a:cubicBezTo>
                    <a:pt x="6144" y="64"/>
                    <a:pt x="5986" y="1"/>
                    <a:pt x="5986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34"/>
            <p:cNvSpPr/>
            <p:nvPr/>
          </p:nvSpPr>
          <p:spPr>
            <a:xfrm>
              <a:off x="7821427" y="1835103"/>
              <a:ext cx="203183" cy="78932"/>
            </a:xfrm>
            <a:custGeom>
              <a:avLst/>
              <a:gdLst/>
              <a:ahLst/>
              <a:cxnLst/>
              <a:rect l="l" t="t" r="r" b="b"/>
              <a:pathLst>
                <a:path w="6873" h="2670" extrusionOk="0">
                  <a:moveTo>
                    <a:pt x="3579" y="0"/>
                  </a:moveTo>
                  <a:cubicBezTo>
                    <a:pt x="3009" y="0"/>
                    <a:pt x="2407" y="95"/>
                    <a:pt x="1869" y="222"/>
                  </a:cubicBezTo>
                  <a:cubicBezTo>
                    <a:pt x="1489" y="349"/>
                    <a:pt x="1141" y="476"/>
                    <a:pt x="824" y="697"/>
                  </a:cubicBezTo>
                  <a:cubicBezTo>
                    <a:pt x="507" y="887"/>
                    <a:pt x="317" y="1141"/>
                    <a:pt x="159" y="1489"/>
                  </a:cubicBezTo>
                  <a:cubicBezTo>
                    <a:pt x="159" y="1489"/>
                    <a:pt x="1" y="1964"/>
                    <a:pt x="349" y="2407"/>
                  </a:cubicBezTo>
                  <a:cubicBezTo>
                    <a:pt x="471" y="2590"/>
                    <a:pt x="1319" y="2670"/>
                    <a:pt x="2358" y="2670"/>
                  </a:cubicBezTo>
                  <a:cubicBezTo>
                    <a:pt x="4020" y="2670"/>
                    <a:pt x="6171" y="2466"/>
                    <a:pt x="6619" y="2154"/>
                  </a:cubicBezTo>
                  <a:cubicBezTo>
                    <a:pt x="6619" y="2154"/>
                    <a:pt x="6873" y="1837"/>
                    <a:pt x="6683" y="1331"/>
                  </a:cubicBezTo>
                  <a:cubicBezTo>
                    <a:pt x="6588" y="1077"/>
                    <a:pt x="6334" y="824"/>
                    <a:pt x="6113" y="666"/>
                  </a:cubicBezTo>
                  <a:cubicBezTo>
                    <a:pt x="5764" y="412"/>
                    <a:pt x="5353" y="254"/>
                    <a:pt x="4909" y="159"/>
                  </a:cubicBezTo>
                  <a:cubicBezTo>
                    <a:pt x="4466" y="32"/>
                    <a:pt x="4022" y="0"/>
                    <a:pt x="3579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34"/>
            <p:cNvSpPr/>
            <p:nvPr/>
          </p:nvSpPr>
          <p:spPr>
            <a:xfrm>
              <a:off x="7822372" y="1875366"/>
              <a:ext cx="201321" cy="38934"/>
            </a:xfrm>
            <a:custGeom>
              <a:avLst/>
              <a:gdLst/>
              <a:ahLst/>
              <a:cxnLst/>
              <a:rect l="l" t="t" r="r" b="b"/>
              <a:pathLst>
                <a:path w="6810" h="1317" extrusionOk="0">
                  <a:moveTo>
                    <a:pt x="6682" y="0"/>
                  </a:moveTo>
                  <a:cubicBezTo>
                    <a:pt x="6302" y="222"/>
                    <a:pt x="5891" y="285"/>
                    <a:pt x="5479" y="444"/>
                  </a:cubicBezTo>
                  <a:cubicBezTo>
                    <a:pt x="5013" y="580"/>
                    <a:pt x="4559" y="596"/>
                    <a:pt x="4102" y="596"/>
                  </a:cubicBezTo>
                  <a:cubicBezTo>
                    <a:pt x="3951" y="596"/>
                    <a:pt x="3800" y="595"/>
                    <a:pt x="3649" y="595"/>
                  </a:cubicBezTo>
                  <a:cubicBezTo>
                    <a:pt x="3510" y="595"/>
                    <a:pt x="3371" y="596"/>
                    <a:pt x="3230" y="602"/>
                  </a:cubicBezTo>
                  <a:cubicBezTo>
                    <a:pt x="2816" y="602"/>
                    <a:pt x="2382" y="630"/>
                    <a:pt x="1951" y="630"/>
                  </a:cubicBezTo>
                  <a:cubicBezTo>
                    <a:pt x="1591" y="630"/>
                    <a:pt x="1232" y="611"/>
                    <a:pt x="887" y="539"/>
                  </a:cubicBezTo>
                  <a:cubicBezTo>
                    <a:pt x="539" y="475"/>
                    <a:pt x="285" y="380"/>
                    <a:pt x="127" y="159"/>
                  </a:cubicBezTo>
                  <a:lnTo>
                    <a:pt x="127" y="159"/>
                  </a:lnTo>
                  <a:cubicBezTo>
                    <a:pt x="95" y="254"/>
                    <a:pt x="0" y="665"/>
                    <a:pt x="317" y="1045"/>
                  </a:cubicBezTo>
                  <a:cubicBezTo>
                    <a:pt x="442" y="1233"/>
                    <a:pt x="1329" y="1316"/>
                    <a:pt x="2403" y="1316"/>
                  </a:cubicBezTo>
                  <a:cubicBezTo>
                    <a:pt x="4054" y="1316"/>
                    <a:pt x="6146" y="1118"/>
                    <a:pt x="6587" y="792"/>
                  </a:cubicBezTo>
                  <a:cubicBezTo>
                    <a:pt x="6587" y="792"/>
                    <a:pt x="6809" y="507"/>
                    <a:pt x="6682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34"/>
            <p:cNvSpPr/>
            <p:nvPr/>
          </p:nvSpPr>
          <p:spPr>
            <a:xfrm>
              <a:off x="7876647" y="1855087"/>
              <a:ext cx="11263" cy="7331"/>
            </a:xfrm>
            <a:custGeom>
              <a:avLst/>
              <a:gdLst/>
              <a:ahLst/>
              <a:cxnLst/>
              <a:rect l="l" t="t" r="r" b="b"/>
              <a:pathLst>
                <a:path w="381" h="248" extrusionOk="0">
                  <a:moveTo>
                    <a:pt x="273" y="0"/>
                  </a:moveTo>
                  <a:cubicBezTo>
                    <a:pt x="238" y="0"/>
                    <a:pt x="199" y="8"/>
                    <a:pt x="159" y="21"/>
                  </a:cubicBezTo>
                  <a:cubicBezTo>
                    <a:pt x="64" y="85"/>
                    <a:pt x="1" y="148"/>
                    <a:pt x="33" y="211"/>
                  </a:cubicBezTo>
                  <a:cubicBezTo>
                    <a:pt x="51" y="229"/>
                    <a:pt x="90" y="248"/>
                    <a:pt x="139" y="248"/>
                  </a:cubicBezTo>
                  <a:cubicBezTo>
                    <a:pt x="174" y="248"/>
                    <a:pt x="214" y="238"/>
                    <a:pt x="254" y="211"/>
                  </a:cubicBezTo>
                  <a:cubicBezTo>
                    <a:pt x="349" y="180"/>
                    <a:pt x="381" y="85"/>
                    <a:pt x="381" y="53"/>
                  </a:cubicBezTo>
                  <a:cubicBezTo>
                    <a:pt x="362" y="16"/>
                    <a:pt x="322" y="0"/>
                    <a:pt x="273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34"/>
            <p:cNvSpPr/>
            <p:nvPr/>
          </p:nvSpPr>
          <p:spPr>
            <a:xfrm>
              <a:off x="7920664" y="1878410"/>
              <a:ext cx="11263" cy="7036"/>
            </a:xfrm>
            <a:custGeom>
              <a:avLst/>
              <a:gdLst/>
              <a:ahLst/>
              <a:cxnLst/>
              <a:rect l="l" t="t" r="r" b="b"/>
              <a:pathLst>
                <a:path w="381" h="238" extrusionOk="0">
                  <a:moveTo>
                    <a:pt x="289" y="0"/>
                  </a:moveTo>
                  <a:cubicBezTo>
                    <a:pt x="254" y="0"/>
                    <a:pt x="206" y="8"/>
                    <a:pt x="159" y="24"/>
                  </a:cubicBezTo>
                  <a:cubicBezTo>
                    <a:pt x="64" y="56"/>
                    <a:pt x="0" y="151"/>
                    <a:pt x="32" y="214"/>
                  </a:cubicBezTo>
                  <a:cubicBezTo>
                    <a:pt x="48" y="230"/>
                    <a:pt x="80" y="238"/>
                    <a:pt x="119" y="238"/>
                  </a:cubicBezTo>
                  <a:cubicBezTo>
                    <a:pt x="159" y="238"/>
                    <a:pt x="206" y="230"/>
                    <a:pt x="254" y="214"/>
                  </a:cubicBezTo>
                  <a:cubicBezTo>
                    <a:pt x="349" y="182"/>
                    <a:pt x="380" y="87"/>
                    <a:pt x="349" y="24"/>
                  </a:cubicBezTo>
                  <a:cubicBezTo>
                    <a:pt x="349" y="8"/>
                    <a:pt x="325" y="0"/>
                    <a:pt x="289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34"/>
            <p:cNvSpPr/>
            <p:nvPr/>
          </p:nvSpPr>
          <p:spPr>
            <a:xfrm>
              <a:off x="7957172" y="1874745"/>
              <a:ext cx="11263" cy="7657"/>
            </a:xfrm>
            <a:custGeom>
              <a:avLst/>
              <a:gdLst/>
              <a:ahLst/>
              <a:cxnLst/>
              <a:rect l="l" t="t" r="r" b="b"/>
              <a:pathLst>
                <a:path w="381" h="259" extrusionOk="0">
                  <a:moveTo>
                    <a:pt x="247" y="0"/>
                  </a:moveTo>
                  <a:cubicBezTo>
                    <a:pt x="217" y="0"/>
                    <a:pt x="185" y="8"/>
                    <a:pt x="159" y="21"/>
                  </a:cubicBezTo>
                  <a:cubicBezTo>
                    <a:pt x="64" y="85"/>
                    <a:pt x="1" y="148"/>
                    <a:pt x="32" y="211"/>
                  </a:cubicBezTo>
                  <a:cubicBezTo>
                    <a:pt x="48" y="243"/>
                    <a:pt x="80" y="259"/>
                    <a:pt x="119" y="259"/>
                  </a:cubicBezTo>
                  <a:cubicBezTo>
                    <a:pt x="159" y="259"/>
                    <a:pt x="206" y="243"/>
                    <a:pt x="254" y="211"/>
                  </a:cubicBezTo>
                  <a:cubicBezTo>
                    <a:pt x="317" y="180"/>
                    <a:pt x="381" y="85"/>
                    <a:pt x="349" y="53"/>
                  </a:cubicBezTo>
                  <a:cubicBezTo>
                    <a:pt x="330" y="16"/>
                    <a:pt x="290" y="0"/>
                    <a:pt x="247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34"/>
            <p:cNvSpPr/>
            <p:nvPr/>
          </p:nvSpPr>
          <p:spPr>
            <a:xfrm>
              <a:off x="7851372" y="1865285"/>
              <a:ext cx="11263" cy="7065"/>
            </a:xfrm>
            <a:custGeom>
              <a:avLst/>
              <a:gdLst/>
              <a:ahLst/>
              <a:cxnLst/>
              <a:rect l="l" t="t" r="r" b="b"/>
              <a:pathLst>
                <a:path w="381" h="239" extrusionOk="0">
                  <a:moveTo>
                    <a:pt x="262" y="1"/>
                  </a:moveTo>
                  <a:cubicBezTo>
                    <a:pt x="223" y="1"/>
                    <a:pt x="175" y="9"/>
                    <a:pt x="128" y="25"/>
                  </a:cubicBezTo>
                  <a:cubicBezTo>
                    <a:pt x="64" y="88"/>
                    <a:pt x="1" y="151"/>
                    <a:pt x="33" y="215"/>
                  </a:cubicBezTo>
                  <a:cubicBezTo>
                    <a:pt x="48" y="230"/>
                    <a:pt x="80" y="238"/>
                    <a:pt x="116" y="238"/>
                  </a:cubicBezTo>
                  <a:cubicBezTo>
                    <a:pt x="151" y="238"/>
                    <a:pt x="191" y="230"/>
                    <a:pt x="223" y="215"/>
                  </a:cubicBezTo>
                  <a:cubicBezTo>
                    <a:pt x="318" y="183"/>
                    <a:pt x="381" y="88"/>
                    <a:pt x="349" y="25"/>
                  </a:cubicBezTo>
                  <a:cubicBezTo>
                    <a:pt x="333" y="9"/>
                    <a:pt x="302" y="1"/>
                    <a:pt x="262" y="1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34"/>
            <p:cNvSpPr/>
            <p:nvPr/>
          </p:nvSpPr>
          <p:spPr>
            <a:xfrm>
              <a:off x="7992734" y="1863512"/>
              <a:ext cx="11263" cy="7657"/>
            </a:xfrm>
            <a:custGeom>
              <a:avLst/>
              <a:gdLst/>
              <a:ahLst/>
              <a:cxnLst/>
              <a:rect l="l" t="t" r="r" b="b"/>
              <a:pathLst>
                <a:path w="381" h="259" extrusionOk="0">
                  <a:moveTo>
                    <a:pt x="248" y="0"/>
                  </a:moveTo>
                  <a:cubicBezTo>
                    <a:pt x="217" y="0"/>
                    <a:pt x="186" y="8"/>
                    <a:pt x="159" y="21"/>
                  </a:cubicBezTo>
                  <a:cubicBezTo>
                    <a:pt x="64" y="85"/>
                    <a:pt x="1" y="148"/>
                    <a:pt x="33" y="211"/>
                  </a:cubicBezTo>
                  <a:cubicBezTo>
                    <a:pt x="48" y="243"/>
                    <a:pt x="80" y="259"/>
                    <a:pt x="120" y="259"/>
                  </a:cubicBezTo>
                  <a:cubicBezTo>
                    <a:pt x="159" y="259"/>
                    <a:pt x="207" y="243"/>
                    <a:pt x="254" y="211"/>
                  </a:cubicBezTo>
                  <a:cubicBezTo>
                    <a:pt x="318" y="180"/>
                    <a:pt x="381" y="85"/>
                    <a:pt x="349" y="53"/>
                  </a:cubicBezTo>
                  <a:cubicBezTo>
                    <a:pt x="331" y="16"/>
                    <a:pt x="290" y="0"/>
                    <a:pt x="248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34"/>
            <p:cNvSpPr/>
            <p:nvPr/>
          </p:nvSpPr>
          <p:spPr>
            <a:xfrm>
              <a:off x="7931897" y="1865374"/>
              <a:ext cx="11263" cy="6977"/>
            </a:xfrm>
            <a:custGeom>
              <a:avLst/>
              <a:gdLst/>
              <a:ahLst/>
              <a:cxnLst/>
              <a:rect l="l" t="t" r="r" b="b"/>
              <a:pathLst>
                <a:path w="381" h="236" extrusionOk="0">
                  <a:moveTo>
                    <a:pt x="140" y="1"/>
                  </a:moveTo>
                  <a:cubicBezTo>
                    <a:pt x="91" y="1"/>
                    <a:pt x="51" y="16"/>
                    <a:pt x="32" y="53"/>
                  </a:cubicBezTo>
                  <a:cubicBezTo>
                    <a:pt x="0" y="85"/>
                    <a:pt x="64" y="180"/>
                    <a:pt x="159" y="212"/>
                  </a:cubicBezTo>
                  <a:cubicBezTo>
                    <a:pt x="206" y="227"/>
                    <a:pt x="254" y="235"/>
                    <a:pt x="289" y="235"/>
                  </a:cubicBezTo>
                  <a:cubicBezTo>
                    <a:pt x="325" y="235"/>
                    <a:pt x="349" y="227"/>
                    <a:pt x="349" y="212"/>
                  </a:cubicBezTo>
                  <a:cubicBezTo>
                    <a:pt x="380" y="148"/>
                    <a:pt x="349" y="53"/>
                    <a:pt x="254" y="22"/>
                  </a:cubicBezTo>
                  <a:cubicBezTo>
                    <a:pt x="214" y="8"/>
                    <a:pt x="175" y="1"/>
                    <a:pt x="140" y="1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34"/>
            <p:cNvSpPr/>
            <p:nvPr/>
          </p:nvSpPr>
          <p:spPr>
            <a:xfrm>
              <a:off x="7963734" y="1858516"/>
              <a:ext cx="11263" cy="6563"/>
            </a:xfrm>
            <a:custGeom>
              <a:avLst/>
              <a:gdLst/>
              <a:ahLst/>
              <a:cxnLst/>
              <a:rect l="l" t="t" r="r" b="b"/>
              <a:pathLst>
                <a:path w="381" h="222" extrusionOk="0">
                  <a:moveTo>
                    <a:pt x="190" y="0"/>
                  </a:moveTo>
                  <a:cubicBezTo>
                    <a:pt x="64" y="32"/>
                    <a:pt x="0" y="95"/>
                    <a:pt x="32" y="159"/>
                  </a:cubicBezTo>
                  <a:cubicBezTo>
                    <a:pt x="32" y="222"/>
                    <a:pt x="127" y="222"/>
                    <a:pt x="222" y="222"/>
                  </a:cubicBezTo>
                  <a:cubicBezTo>
                    <a:pt x="317" y="190"/>
                    <a:pt x="380" y="127"/>
                    <a:pt x="380" y="64"/>
                  </a:cubicBezTo>
                  <a:cubicBezTo>
                    <a:pt x="349" y="32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34"/>
            <p:cNvSpPr/>
            <p:nvPr/>
          </p:nvSpPr>
          <p:spPr>
            <a:xfrm>
              <a:off x="7876647" y="1876607"/>
              <a:ext cx="11263" cy="6977"/>
            </a:xfrm>
            <a:custGeom>
              <a:avLst/>
              <a:gdLst/>
              <a:ahLst/>
              <a:cxnLst/>
              <a:rect l="l" t="t" r="r" b="b"/>
              <a:pathLst>
                <a:path w="381" h="236" extrusionOk="0">
                  <a:moveTo>
                    <a:pt x="141" y="1"/>
                  </a:moveTo>
                  <a:cubicBezTo>
                    <a:pt x="91" y="1"/>
                    <a:pt x="51" y="16"/>
                    <a:pt x="33" y="53"/>
                  </a:cubicBezTo>
                  <a:cubicBezTo>
                    <a:pt x="1" y="85"/>
                    <a:pt x="64" y="180"/>
                    <a:pt x="159" y="212"/>
                  </a:cubicBezTo>
                  <a:cubicBezTo>
                    <a:pt x="207" y="227"/>
                    <a:pt x="254" y="235"/>
                    <a:pt x="294" y="235"/>
                  </a:cubicBezTo>
                  <a:cubicBezTo>
                    <a:pt x="334" y="235"/>
                    <a:pt x="365" y="227"/>
                    <a:pt x="381" y="212"/>
                  </a:cubicBezTo>
                  <a:cubicBezTo>
                    <a:pt x="381" y="148"/>
                    <a:pt x="349" y="53"/>
                    <a:pt x="254" y="22"/>
                  </a:cubicBezTo>
                  <a:cubicBezTo>
                    <a:pt x="215" y="8"/>
                    <a:pt x="176" y="1"/>
                    <a:pt x="141" y="1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34"/>
            <p:cNvSpPr/>
            <p:nvPr/>
          </p:nvSpPr>
          <p:spPr>
            <a:xfrm>
              <a:off x="7901951" y="1866468"/>
              <a:ext cx="11263" cy="6799"/>
            </a:xfrm>
            <a:custGeom>
              <a:avLst/>
              <a:gdLst/>
              <a:ahLst/>
              <a:cxnLst/>
              <a:rect l="l" t="t" r="r" b="b"/>
              <a:pathLst>
                <a:path w="381" h="230" extrusionOk="0">
                  <a:moveTo>
                    <a:pt x="119" y="0"/>
                  </a:moveTo>
                  <a:cubicBezTo>
                    <a:pt x="79" y="0"/>
                    <a:pt x="48" y="16"/>
                    <a:pt x="32" y="48"/>
                  </a:cubicBezTo>
                  <a:cubicBezTo>
                    <a:pt x="0" y="80"/>
                    <a:pt x="63" y="143"/>
                    <a:pt x="158" y="206"/>
                  </a:cubicBezTo>
                  <a:cubicBezTo>
                    <a:pt x="206" y="222"/>
                    <a:pt x="253" y="230"/>
                    <a:pt x="289" y="230"/>
                  </a:cubicBezTo>
                  <a:cubicBezTo>
                    <a:pt x="325" y="230"/>
                    <a:pt x="348" y="222"/>
                    <a:pt x="348" y="206"/>
                  </a:cubicBezTo>
                  <a:cubicBezTo>
                    <a:pt x="380" y="175"/>
                    <a:pt x="348" y="80"/>
                    <a:pt x="253" y="48"/>
                  </a:cubicBezTo>
                  <a:cubicBezTo>
                    <a:pt x="206" y="16"/>
                    <a:pt x="158" y="0"/>
                    <a:pt x="119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34"/>
            <p:cNvSpPr/>
            <p:nvPr/>
          </p:nvSpPr>
          <p:spPr>
            <a:xfrm>
              <a:off x="7844839" y="1879652"/>
              <a:ext cx="11263" cy="5499"/>
            </a:xfrm>
            <a:custGeom>
              <a:avLst/>
              <a:gdLst/>
              <a:ahLst/>
              <a:cxnLst/>
              <a:rect l="l" t="t" r="r" b="b"/>
              <a:pathLst>
                <a:path w="381" h="186" extrusionOk="0">
                  <a:moveTo>
                    <a:pt x="141" y="0"/>
                  </a:moveTo>
                  <a:cubicBezTo>
                    <a:pt x="79" y="0"/>
                    <a:pt x="32" y="23"/>
                    <a:pt x="32" y="45"/>
                  </a:cubicBezTo>
                  <a:cubicBezTo>
                    <a:pt x="0" y="109"/>
                    <a:pt x="64" y="172"/>
                    <a:pt x="190" y="172"/>
                  </a:cubicBezTo>
                  <a:cubicBezTo>
                    <a:pt x="218" y="181"/>
                    <a:pt x="243" y="185"/>
                    <a:pt x="266" y="185"/>
                  </a:cubicBezTo>
                  <a:cubicBezTo>
                    <a:pt x="320" y="185"/>
                    <a:pt x="358" y="163"/>
                    <a:pt x="380" y="140"/>
                  </a:cubicBezTo>
                  <a:cubicBezTo>
                    <a:pt x="380" y="77"/>
                    <a:pt x="317" y="14"/>
                    <a:pt x="222" y="14"/>
                  </a:cubicBezTo>
                  <a:cubicBezTo>
                    <a:pt x="194" y="4"/>
                    <a:pt x="166" y="0"/>
                    <a:pt x="141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34"/>
            <p:cNvSpPr/>
            <p:nvPr/>
          </p:nvSpPr>
          <p:spPr>
            <a:xfrm>
              <a:off x="7944993" y="1844001"/>
              <a:ext cx="11263" cy="7509"/>
            </a:xfrm>
            <a:custGeom>
              <a:avLst/>
              <a:gdLst/>
              <a:ahLst/>
              <a:cxnLst/>
              <a:rect l="l" t="t" r="r" b="b"/>
              <a:pathLst>
                <a:path w="381" h="254" extrusionOk="0">
                  <a:moveTo>
                    <a:pt x="116" y="0"/>
                  </a:moveTo>
                  <a:cubicBezTo>
                    <a:pt x="80" y="0"/>
                    <a:pt x="48" y="16"/>
                    <a:pt x="33" y="48"/>
                  </a:cubicBezTo>
                  <a:cubicBezTo>
                    <a:pt x="1" y="80"/>
                    <a:pt x="64" y="175"/>
                    <a:pt x="159" y="206"/>
                  </a:cubicBezTo>
                  <a:cubicBezTo>
                    <a:pt x="191" y="238"/>
                    <a:pt x="230" y="254"/>
                    <a:pt x="266" y="254"/>
                  </a:cubicBezTo>
                  <a:cubicBezTo>
                    <a:pt x="302" y="254"/>
                    <a:pt x="333" y="238"/>
                    <a:pt x="349" y="206"/>
                  </a:cubicBezTo>
                  <a:cubicBezTo>
                    <a:pt x="381" y="175"/>
                    <a:pt x="318" y="80"/>
                    <a:pt x="223" y="48"/>
                  </a:cubicBezTo>
                  <a:cubicBezTo>
                    <a:pt x="191" y="16"/>
                    <a:pt x="151" y="0"/>
                    <a:pt x="116" y="0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34"/>
            <p:cNvSpPr/>
            <p:nvPr/>
          </p:nvSpPr>
          <p:spPr>
            <a:xfrm>
              <a:off x="7979638" y="1848672"/>
              <a:ext cx="10317" cy="7538"/>
            </a:xfrm>
            <a:custGeom>
              <a:avLst/>
              <a:gdLst/>
              <a:ahLst/>
              <a:cxnLst/>
              <a:rect l="l" t="t" r="r" b="b"/>
              <a:pathLst>
                <a:path w="349" h="255" extrusionOk="0">
                  <a:moveTo>
                    <a:pt x="92" y="1"/>
                  </a:moveTo>
                  <a:cubicBezTo>
                    <a:pt x="56" y="1"/>
                    <a:pt x="32" y="17"/>
                    <a:pt x="32" y="48"/>
                  </a:cubicBezTo>
                  <a:cubicBezTo>
                    <a:pt x="1" y="80"/>
                    <a:pt x="32" y="175"/>
                    <a:pt x="127" y="207"/>
                  </a:cubicBezTo>
                  <a:cubicBezTo>
                    <a:pt x="175" y="238"/>
                    <a:pt x="222" y="254"/>
                    <a:pt x="262" y="254"/>
                  </a:cubicBezTo>
                  <a:cubicBezTo>
                    <a:pt x="301" y="254"/>
                    <a:pt x="333" y="238"/>
                    <a:pt x="349" y="207"/>
                  </a:cubicBezTo>
                  <a:cubicBezTo>
                    <a:pt x="349" y="175"/>
                    <a:pt x="317" y="80"/>
                    <a:pt x="222" y="48"/>
                  </a:cubicBezTo>
                  <a:cubicBezTo>
                    <a:pt x="175" y="17"/>
                    <a:pt x="127" y="1"/>
                    <a:pt x="92" y="1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34"/>
            <p:cNvSpPr/>
            <p:nvPr/>
          </p:nvSpPr>
          <p:spPr>
            <a:xfrm>
              <a:off x="7891635" y="1842109"/>
              <a:ext cx="10347" cy="7538"/>
            </a:xfrm>
            <a:custGeom>
              <a:avLst/>
              <a:gdLst/>
              <a:ahLst/>
              <a:cxnLst/>
              <a:rect l="l" t="t" r="r" b="b"/>
              <a:pathLst>
                <a:path w="350" h="255" extrusionOk="0">
                  <a:moveTo>
                    <a:pt x="92" y="1"/>
                  </a:moveTo>
                  <a:cubicBezTo>
                    <a:pt x="56" y="1"/>
                    <a:pt x="32" y="17"/>
                    <a:pt x="32" y="48"/>
                  </a:cubicBezTo>
                  <a:cubicBezTo>
                    <a:pt x="1" y="80"/>
                    <a:pt x="32" y="175"/>
                    <a:pt x="127" y="207"/>
                  </a:cubicBezTo>
                  <a:cubicBezTo>
                    <a:pt x="175" y="239"/>
                    <a:pt x="222" y="254"/>
                    <a:pt x="258" y="254"/>
                  </a:cubicBezTo>
                  <a:cubicBezTo>
                    <a:pt x="294" y="254"/>
                    <a:pt x="317" y="239"/>
                    <a:pt x="317" y="207"/>
                  </a:cubicBezTo>
                  <a:cubicBezTo>
                    <a:pt x="349" y="175"/>
                    <a:pt x="317" y="80"/>
                    <a:pt x="222" y="48"/>
                  </a:cubicBezTo>
                  <a:cubicBezTo>
                    <a:pt x="175" y="17"/>
                    <a:pt x="127" y="1"/>
                    <a:pt x="92" y="1"/>
                  </a:cubicBezTo>
                  <a:close/>
                </a:path>
              </a:pathLst>
            </a:custGeom>
            <a:solidFill>
              <a:srgbClr val="FBD1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34"/>
            <p:cNvSpPr/>
            <p:nvPr/>
          </p:nvSpPr>
          <p:spPr>
            <a:xfrm>
              <a:off x="7824235" y="1882845"/>
              <a:ext cx="92708" cy="28823"/>
            </a:xfrm>
            <a:custGeom>
              <a:avLst/>
              <a:gdLst/>
              <a:ahLst/>
              <a:cxnLst/>
              <a:rect l="l" t="t" r="r" b="b"/>
              <a:pathLst>
                <a:path w="3136" h="975" extrusionOk="0">
                  <a:moveTo>
                    <a:pt x="127" y="1"/>
                  </a:moveTo>
                  <a:lnTo>
                    <a:pt x="127" y="1"/>
                  </a:lnTo>
                  <a:cubicBezTo>
                    <a:pt x="96" y="96"/>
                    <a:pt x="1" y="412"/>
                    <a:pt x="286" y="761"/>
                  </a:cubicBezTo>
                  <a:cubicBezTo>
                    <a:pt x="404" y="903"/>
                    <a:pt x="1182" y="974"/>
                    <a:pt x="2138" y="974"/>
                  </a:cubicBezTo>
                  <a:cubicBezTo>
                    <a:pt x="2457" y="974"/>
                    <a:pt x="2795" y="966"/>
                    <a:pt x="3136" y="951"/>
                  </a:cubicBezTo>
                  <a:cubicBezTo>
                    <a:pt x="3072" y="887"/>
                    <a:pt x="3009" y="824"/>
                    <a:pt x="2977" y="761"/>
                  </a:cubicBezTo>
                  <a:cubicBezTo>
                    <a:pt x="2882" y="634"/>
                    <a:pt x="2787" y="507"/>
                    <a:pt x="2724" y="381"/>
                  </a:cubicBezTo>
                  <a:cubicBezTo>
                    <a:pt x="2492" y="392"/>
                    <a:pt x="2260" y="400"/>
                    <a:pt x="2030" y="400"/>
                  </a:cubicBezTo>
                  <a:cubicBezTo>
                    <a:pt x="1631" y="400"/>
                    <a:pt x="1237" y="378"/>
                    <a:pt x="856" y="317"/>
                  </a:cubicBezTo>
                  <a:cubicBezTo>
                    <a:pt x="507" y="254"/>
                    <a:pt x="254" y="191"/>
                    <a:pt x="127" y="1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34"/>
            <p:cNvSpPr/>
            <p:nvPr/>
          </p:nvSpPr>
          <p:spPr>
            <a:xfrm>
              <a:off x="7593007" y="1422251"/>
              <a:ext cx="644137" cy="642275"/>
            </a:xfrm>
            <a:custGeom>
              <a:avLst/>
              <a:gdLst/>
              <a:ahLst/>
              <a:cxnLst/>
              <a:rect l="l" t="t" r="r" b="b"/>
              <a:pathLst>
                <a:path w="21789" h="21726" extrusionOk="0">
                  <a:moveTo>
                    <a:pt x="10863" y="1141"/>
                  </a:moveTo>
                  <a:cubicBezTo>
                    <a:pt x="16246" y="1141"/>
                    <a:pt x="20585" y="5479"/>
                    <a:pt x="20585" y="10863"/>
                  </a:cubicBezTo>
                  <a:cubicBezTo>
                    <a:pt x="20585" y="12605"/>
                    <a:pt x="20110" y="14220"/>
                    <a:pt x="19318" y="15645"/>
                  </a:cubicBezTo>
                  <a:lnTo>
                    <a:pt x="4054" y="3959"/>
                  </a:lnTo>
                  <a:cubicBezTo>
                    <a:pt x="5796" y="2217"/>
                    <a:pt x="8203" y="1141"/>
                    <a:pt x="10863" y="1141"/>
                  </a:cubicBezTo>
                  <a:close/>
                  <a:moveTo>
                    <a:pt x="2407" y="6081"/>
                  </a:moveTo>
                  <a:lnTo>
                    <a:pt x="17703" y="17767"/>
                  </a:lnTo>
                  <a:cubicBezTo>
                    <a:pt x="15930" y="19509"/>
                    <a:pt x="13523" y="20554"/>
                    <a:pt x="10863" y="20554"/>
                  </a:cubicBezTo>
                  <a:cubicBezTo>
                    <a:pt x="5511" y="20554"/>
                    <a:pt x="1172" y="16215"/>
                    <a:pt x="1172" y="10863"/>
                  </a:cubicBezTo>
                  <a:cubicBezTo>
                    <a:pt x="1172" y="9121"/>
                    <a:pt x="1615" y="7474"/>
                    <a:pt x="2407" y="6081"/>
                  </a:cubicBezTo>
                  <a:close/>
                  <a:moveTo>
                    <a:pt x="10863" y="0"/>
                  </a:moveTo>
                  <a:cubicBezTo>
                    <a:pt x="4877" y="0"/>
                    <a:pt x="0" y="4846"/>
                    <a:pt x="0" y="10863"/>
                  </a:cubicBezTo>
                  <a:cubicBezTo>
                    <a:pt x="0" y="16829"/>
                    <a:pt x="4846" y="21726"/>
                    <a:pt x="10805" y="21726"/>
                  </a:cubicBezTo>
                  <a:cubicBezTo>
                    <a:pt x="10824" y="21726"/>
                    <a:pt x="10844" y="21725"/>
                    <a:pt x="10863" y="21725"/>
                  </a:cubicBezTo>
                  <a:cubicBezTo>
                    <a:pt x="16880" y="21662"/>
                    <a:pt x="21789" y="16658"/>
                    <a:pt x="21725" y="10863"/>
                  </a:cubicBezTo>
                  <a:cubicBezTo>
                    <a:pt x="21662" y="4846"/>
                    <a:pt x="16880" y="0"/>
                    <a:pt x="10863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0" name="Google Shape;4170;p34"/>
          <p:cNvGrpSpPr/>
          <p:nvPr/>
        </p:nvGrpSpPr>
        <p:grpSpPr>
          <a:xfrm>
            <a:off x="466545" y="3819491"/>
            <a:ext cx="1017719" cy="917147"/>
            <a:chOff x="719570" y="3819491"/>
            <a:chExt cx="1017719" cy="917147"/>
          </a:xfrm>
        </p:grpSpPr>
        <p:sp>
          <p:nvSpPr>
            <p:cNvPr id="4171" name="Google Shape;4171;p34"/>
            <p:cNvSpPr/>
            <p:nvPr/>
          </p:nvSpPr>
          <p:spPr>
            <a:xfrm>
              <a:off x="719570" y="3819491"/>
              <a:ext cx="1017719" cy="917147"/>
            </a:xfrm>
            <a:custGeom>
              <a:avLst/>
              <a:gdLst/>
              <a:ahLst/>
              <a:cxnLst/>
              <a:rect l="l" t="t" r="r" b="b"/>
              <a:pathLst>
                <a:path w="34426" h="31024" extrusionOk="0">
                  <a:moveTo>
                    <a:pt x="17232" y="1"/>
                  </a:moveTo>
                  <a:cubicBezTo>
                    <a:pt x="10408" y="1"/>
                    <a:pt x="4159" y="4536"/>
                    <a:pt x="2281" y="11411"/>
                  </a:cubicBezTo>
                  <a:cubicBezTo>
                    <a:pt x="1" y="19677"/>
                    <a:pt x="4878" y="28196"/>
                    <a:pt x="13144" y="30476"/>
                  </a:cubicBezTo>
                  <a:cubicBezTo>
                    <a:pt x="14507" y="30847"/>
                    <a:pt x="15877" y="31024"/>
                    <a:pt x="17224" y="31024"/>
                  </a:cubicBezTo>
                  <a:cubicBezTo>
                    <a:pt x="24048" y="31024"/>
                    <a:pt x="30299" y="26484"/>
                    <a:pt x="32177" y="19582"/>
                  </a:cubicBezTo>
                  <a:cubicBezTo>
                    <a:pt x="34425" y="11316"/>
                    <a:pt x="29548" y="2797"/>
                    <a:pt x="21314" y="549"/>
                  </a:cubicBezTo>
                  <a:cubicBezTo>
                    <a:pt x="19951" y="178"/>
                    <a:pt x="18580" y="1"/>
                    <a:pt x="1723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34"/>
            <p:cNvSpPr/>
            <p:nvPr/>
          </p:nvSpPr>
          <p:spPr>
            <a:xfrm>
              <a:off x="917128" y="3991095"/>
              <a:ext cx="336126" cy="443792"/>
            </a:xfrm>
            <a:custGeom>
              <a:avLst/>
              <a:gdLst/>
              <a:ahLst/>
              <a:cxnLst/>
              <a:rect l="l" t="t" r="r" b="b"/>
              <a:pathLst>
                <a:path w="11370" h="15012" extrusionOk="0">
                  <a:moveTo>
                    <a:pt x="5685" y="2107"/>
                  </a:moveTo>
                  <a:cubicBezTo>
                    <a:pt x="7031" y="2107"/>
                    <a:pt x="8377" y="2376"/>
                    <a:pt x="8709" y="2914"/>
                  </a:cubicBezTo>
                  <a:cubicBezTo>
                    <a:pt x="9184" y="3643"/>
                    <a:pt x="8709" y="4815"/>
                    <a:pt x="8297" y="5543"/>
                  </a:cubicBezTo>
                  <a:cubicBezTo>
                    <a:pt x="7474" y="5258"/>
                    <a:pt x="6619" y="5068"/>
                    <a:pt x="5669" y="5068"/>
                  </a:cubicBezTo>
                  <a:cubicBezTo>
                    <a:pt x="4750" y="5068"/>
                    <a:pt x="3864" y="5258"/>
                    <a:pt x="3072" y="5543"/>
                  </a:cubicBezTo>
                  <a:cubicBezTo>
                    <a:pt x="2660" y="4815"/>
                    <a:pt x="2185" y="3643"/>
                    <a:pt x="2660" y="2914"/>
                  </a:cubicBezTo>
                  <a:cubicBezTo>
                    <a:pt x="2993" y="2376"/>
                    <a:pt x="4339" y="2107"/>
                    <a:pt x="5685" y="2107"/>
                  </a:cubicBezTo>
                  <a:close/>
                  <a:moveTo>
                    <a:pt x="5669" y="1"/>
                  </a:moveTo>
                  <a:cubicBezTo>
                    <a:pt x="3705" y="1"/>
                    <a:pt x="1710" y="413"/>
                    <a:pt x="1172" y="1236"/>
                  </a:cubicBezTo>
                  <a:cubicBezTo>
                    <a:pt x="475" y="2376"/>
                    <a:pt x="855" y="3643"/>
                    <a:pt x="950" y="5860"/>
                  </a:cubicBezTo>
                  <a:cubicBezTo>
                    <a:pt x="950" y="6081"/>
                    <a:pt x="824" y="6683"/>
                    <a:pt x="729" y="7126"/>
                  </a:cubicBezTo>
                  <a:cubicBezTo>
                    <a:pt x="665" y="7380"/>
                    <a:pt x="602" y="7665"/>
                    <a:pt x="475" y="7918"/>
                  </a:cubicBezTo>
                  <a:cubicBezTo>
                    <a:pt x="158" y="8520"/>
                    <a:pt x="0" y="9217"/>
                    <a:pt x="0" y="9945"/>
                  </a:cubicBezTo>
                  <a:cubicBezTo>
                    <a:pt x="0" y="12732"/>
                    <a:pt x="2534" y="15012"/>
                    <a:pt x="5669" y="15012"/>
                  </a:cubicBezTo>
                  <a:cubicBezTo>
                    <a:pt x="8804" y="15012"/>
                    <a:pt x="11338" y="12732"/>
                    <a:pt x="11338" y="9945"/>
                  </a:cubicBezTo>
                  <a:cubicBezTo>
                    <a:pt x="11369" y="9217"/>
                    <a:pt x="11179" y="8520"/>
                    <a:pt x="10894" y="7918"/>
                  </a:cubicBezTo>
                  <a:cubicBezTo>
                    <a:pt x="10768" y="7665"/>
                    <a:pt x="10673" y="7380"/>
                    <a:pt x="10609" y="7126"/>
                  </a:cubicBezTo>
                  <a:cubicBezTo>
                    <a:pt x="10546" y="6683"/>
                    <a:pt x="10419" y="6081"/>
                    <a:pt x="10419" y="5860"/>
                  </a:cubicBezTo>
                  <a:cubicBezTo>
                    <a:pt x="10514" y="3643"/>
                    <a:pt x="10894" y="2376"/>
                    <a:pt x="10166" y="1236"/>
                  </a:cubicBezTo>
                  <a:cubicBezTo>
                    <a:pt x="9659" y="413"/>
                    <a:pt x="7664" y="1"/>
                    <a:pt x="566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34"/>
            <p:cNvSpPr/>
            <p:nvPr/>
          </p:nvSpPr>
          <p:spPr>
            <a:xfrm>
              <a:off x="917128" y="4237310"/>
              <a:ext cx="335180" cy="197566"/>
            </a:xfrm>
            <a:custGeom>
              <a:avLst/>
              <a:gdLst/>
              <a:ahLst/>
              <a:cxnLst/>
              <a:rect l="l" t="t" r="r" b="b"/>
              <a:pathLst>
                <a:path w="11338" h="6683" extrusionOk="0">
                  <a:moveTo>
                    <a:pt x="285" y="1"/>
                  </a:moveTo>
                  <a:cubicBezTo>
                    <a:pt x="95" y="508"/>
                    <a:pt x="0" y="1046"/>
                    <a:pt x="0" y="1616"/>
                  </a:cubicBezTo>
                  <a:cubicBezTo>
                    <a:pt x="0" y="4403"/>
                    <a:pt x="2534" y="6683"/>
                    <a:pt x="5669" y="6683"/>
                  </a:cubicBezTo>
                  <a:cubicBezTo>
                    <a:pt x="8709" y="6683"/>
                    <a:pt x="11148" y="4593"/>
                    <a:pt x="11338" y="1933"/>
                  </a:cubicBezTo>
                  <a:lnTo>
                    <a:pt x="11338" y="1933"/>
                  </a:lnTo>
                  <a:cubicBezTo>
                    <a:pt x="10578" y="3959"/>
                    <a:pt x="8456" y="5416"/>
                    <a:pt x="5954" y="5416"/>
                  </a:cubicBezTo>
                  <a:cubicBezTo>
                    <a:pt x="2819" y="5416"/>
                    <a:pt x="285" y="3136"/>
                    <a:pt x="285" y="318"/>
                  </a:cubicBezTo>
                  <a:cubicBezTo>
                    <a:pt x="285" y="223"/>
                    <a:pt x="285" y="96"/>
                    <a:pt x="285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34"/>
            <p:cNvSpPr/>
            <p:nvPr/>
          </p:nvSpPr>
          <p:spPr>
            <a:xfrm>
              <a:off x="951744" y="4210084"/>
              <a:ext cx="108642" cy="110179"/>
            </a:xfrm>
            <a:custGeom>
              <a:avLst/>
              <a:gdLst/>
              <a:ahLst/>
              <a:cxnLst/>
              <a:rect l="l" t="t" r="r" b="b"/>
              <a:pathLst>
                <a:path w="3675" h="3727" extrusionOk="0">
                  <a:moveTo>
                    <a:pt x="2249" y="0"/>
                  </a:moveTo>
                  <a:cubicBezTo>
                    <a:pt x="1779" y="0"/>
                    <a:pt x="1345" y="219"/>
                    <a:pt x="1078" y="605"/>
                  </a:cubicBezTo>
                  <a:cubicBezTo>
                    <a:pt x="634" y="1207"/>
                    <a:pt x="1" y="2315"/>
                    <a:pt x="634" y="3170"/>
                  </a:cubicBezTo>
                  <a:cubicBezTo>
                    <a:pt x="971" y="3592"/>
                    <a:pt x="1515" y="3726"/>
                    <a:pt x="2002" y="3726"/>
                  </a:cubicBezTo>
                  <a:cubicBezTo>
                    <a:pt x="2430" y="3726"/>
                    <a:pt x="2815" y="3622"/>
                    <a:pt x="2978" y="3519"/>
                  </a:cubicBezTo>
                  <a:cubicBezTo>
                    <a:pt x="2978" y="3519"/>
                    <a:pt x="2978" y="3487"/>
                    <a:pt x="2946" y="3487"/>
                  </a:cubicBezTo>
                  <a:cubicBezTo>
                    <a:pt x="2693" y="3075"/>
                    <a:pt x="2439" y="2569"/>
                    <a:pt x="2598" y="2062"/>
                  </a:cubicBezTo>
                  <a:cubicBezTo>
                    <a:pt x="2693" y="1745"/>
                    <a:pt x="2914" y="1587"/>
                    <a:pt x="3168" y="1460"/>
                  </a:cubicBezTo>
                  <a:cubicBezTo>
                    <a:pt x="3231" y="1365"/>
                    <a:pt x="3326" y="1302"/>
                    <a:pt x="3421" y="1239"/>
                  </a:cubicBezTo>
                  <a:cubicBezTo>
                    <a:pt x="3484" y="1049"/>
                    <a:pt x="3516" y="922"/>
                    <a:pt x="3548" y="795"/>
                  </a:cubicBezTo>
                  <a:cubicBezTo>
                    <a:pt x="3674" y="383"/>
                    <a:pt x="3009" y="67"/>
                    <a:pt x="2344" y="3"/>
                  </a:cubicBezTo>
                  <a:cubicBezTo>
                    <a:pt x="2312" y="1"/>
                    <a:pt x="2281" y="0"/>
                    <a:pt x="224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34"/>
            <p:cNvSpPr/>
            <p:nvPr/>
          </p:nvSpPr>
          <p:spPr>
            <a:xfrm>
              <a:off x="1133369" y="4213159"/>
              <a:ext cx="90846" cy="92678"/>
            </a:xfrm>
            <a:custGeom>
              <a:avLst/>
              <a:gdLst/>
              <a:ahLst/>
              <a:cxnLst/>
              <a:rect l="l" t="t" r="r" b="b"/>
              <a:pathLst>
                <a:path w="3073" h="3135" extrusionOk="0">
                  <a:moveTo>
                    <a:pt x="1222" y="0"/>
                  </a:moveTo>
                  <a:cubicBezTo>
                    <a:pt x="1062" y="0"/>
                    <a:pt x="895" y="20"/>
                    <a:pt x="729" y="58"/>
                  </a:cubicBezTo>
                  <a:cubicBezTo>
                    <a:pt x="317" y="184"/>
                    <a:pt x="1" y="374"/>
                    <a:pt x="32" y="691"/>
                  </a:cubicBezTo>
                  <a:cubicBezTo>
                    <a:pt x="64" y="913"/>
                    <a:pt x="64" y="1198"/>
                    <a:pt x="96" y="1515"/>
                  </a:cubicBezTo>
                  <a:cubicBezTo>
                    <a:pt x="412" y="1895"/>
                    <a:pt x="507" y="2433"/>
                    <a:pt x="381" y="2971"/>
                  </a:cubicBezTo>
                  <a:cubicBezTo>
                    <a:pt x="530" y="3046"/>
                    <a:pt x="890" y="3135"/>
                    <a:pt x="1299" y="3135"/>
                  </a:cubicBezTo>
                  <a:cubicBezTo>
                    <a:pt x="1758" y="3135"/>
                    <a:pt x="2278" y="3023"/>
                    <a:pt x="2629" y="2655"/>
                  </a:cubicBezTo>
                  <a:cubicBezTo>
                    <a:pt x="3073" y="2243"/>
                    <a:pt x="2629" y="1071"/>
                    <a:pt x="2408" y="660"/>
                  </a:cubicBezTo>
                  <a:cubicBezTo>
                    <a:pt x="2191" y="201"/>
                    <a:pt x="1735" y="0"/>
                    <a:pt x="1222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34"/>
            <p:cNvSpPr/>
            <p:nvPr/>
          </p:nvSpPr>
          <p:spPr>
            <a:xfrm>
              <a:off x="1011665" y="4227023"/>
              <a:ext cx="146098" cy="108642"/>
            </a:xfrm>
            <a:custGeom>
              <a:avLst/>
              <a:gdLst/>
              <a:ahLst/>
              <a:cxnLst/>
              <a:rect l="l" t="t" r="r" b="b"/>
              <a:pathLst>
                <a:path w="4942" h="3675" extrusionOk="0">
                  <a:moveTo>
                    <a:pt x="2471" y="476"/>
                  </a:moveTo>
                  <a:cubicBezTo>
                    <a:pt x="3516" y="476"/>
                    <a:pt x="4339" y="1077"/>
                    <a:pt x="4339" y="1837"/>
                  </a:cubicBezTo>
                  <a:cubicBezTo>
                    <a:pt x="4339" y="2597"/>
                    <a:pt x="3516" y="3231"/>
                    <a:pt x="2471" y="3231"/>
                  </a:cubicBezTo>
                  <a:cubicBezTo>
                    <a:pt x="1457" y="3231"/>
                    <a:pt x="634" y="2597"/>
                    <a:pt x="634" y="1837"/>
                  </a:cubicBezTo>
                  <a:cubicBezTo>
                    <a:pt x="634" y="1077"/>
                    <a:pt x="1457" y="476"/>
                    <a:pt x="2471" y="476"/>
                  </a:cubicBezTo>
                  <a:close/>
                  <a:moveTo>
                    <a:pt x="2471" y="0"/>
                  </a:moveTo>
                  <a:cubicBezTo>
                    <a:pt x="1109" y="0"/>
                    <a:pt x="1" y="824"/>
                    <a:pt x="1" y="1837"/>
                  </a:cubicBezTo>
                  <a:cubicBezTo>
                    <a:pt x="1" y="2851"/>
                    <a:pt x="1109" y="3674"/>
                    <a:pt x="2471" y="3674"/>
                  </a:cubicBezTo>
                  <a:cubicBezTo>
                    <a:pt x="3833" y="3674"/>
                    <a:pt x="4941" y="2851"/>
                    <a:pt x="4941" y="1837"/>
                  </a:cubicBezTo>
                  <a:cubicBezTo>
                    <a:pt x="4941" y="824"/>
                    <a:pt x="3833" y="0"/>
                    <a:pt x="247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34"/>
            <p:cNvSpPr/>
            <p:nvPr/>
          </p:nvSpPr>
          <p:spPr>
            <a:xfrm>
              <a:off x="1051928" y="4262585"/>
              <a:ext cx="30922" cy="37485"/>
            </a:xfrm>
            <a:custGeom>
              <a:avLst/>
              <a:gdLst/>
              <a:ahLst/>
              <a:cxnLst/>
              <a:rect l="l" t="t" r="r" b="b"/>
              <a:pathLst>
                <a:path w="1046" h="1268" extrusionOk="0">
                  <a:moveTo>
                    <a:pt x="539" y="1"/>
                  </a:moveTo>
                  <a:cubicBezTo>
                    <a:pt x="222" y="1"/>
                    <a:pt x="32" y="128"/>
                    <a:pt x="32" y="318"/>
                  </a:cubicBezTo>
                  <a:lnTo>
                    <a:pt x="32" y="381"/>
                  </a:lnTo>
                  <a:lnTo>
                    <a:pt x="349" y="381"/>
                  </a:lnTo>
                  <a:cubicBezTo>
                    <a:pt x="349" y="286"/>
                    <a:pt x="381" y="223"/>
                    <a:pt x="507" y="223"/>
                  </a:cubicBezTo>
                  <a:cubicBezTo>
                    <a:pt x="602" y="223"/>
                    <a:pt x="666" y="286"/>
                    <a:pt x="666" y="381"/>
                  </a:cubicBezTo>
                  <a:cubicBezTo>
                    <a:pt x="666" y="476"/>
                    <a:pt x="602" y="508"/>
                    <a:pt x="539" y="508"/>
                  </a:cubicBezTo>
                  <a:lnTo>
                    <a:pt x="444" y="508"/>
                  </a:lnTo>
                  <a:lnTo>
                    <a:pt x="444" y="729"/>
                  </a:lnTo>
                  <a:lnTo>
                    <a:pt x="571" y="729"/>
                  </a:lnTo>
                  <a:cubicBezTo>
                    <a:pt x="634" y="729"/>
                    <a:pt x="697" y="761"/>
                    <a:pt x="697" y="856"/>
                  </a:cubicBezTo>
                  <a:cubicBezTo>
                    <a:pt x="697" y="951"/>
                    <a:pt x="634" y="1014"/>
                    <a:pt x="507" y="1014"/>
                  </a:cubicBezTo>
                  <a:cubicBezTo>
                    <a:pt x="349" y="1014"/>
                    <a:pt x="317" y="951"/>
                    <a:pt x="317" y="888"/>
                  </a:cubicBezTo>
                  <a:lnTo>
                    <a:pt x="0" y="888"/>
                  </a:lnTo>
                  <a:lnTo>
                    <a:pt x="0" y="919"/>
                  </a:lnTo>
                  <a:cubicBezTo>
                    <a:pt x="0" y="1109"/>
                    <a:pt x="159" y="1268"/>
                    <a:pt x="539" y="1268"/>
                  </a:cubicBezTo>
                  <a:cubicBezTo>
                    <a:pt x="887" y="1268"/>
                    <a:pt x="1046" y="1109"/>
                    <a:pt x="1046" y="919"/>
                  </a:cubicBezTo>
                  <a:cubicBezTo>
                    <a:pt x="1046" y="761"/>
                    <a:pt x="982" y="666"/>
                    <a:pt x="824" y="603"/>
                  </a:cubicBezTo>
                  <a:cubicBezTo>
                    <a:pt x="951" y="571"/>
                    <a:pt x="1014" y="444"/>
                    <a:pt x="1014" y="318"/>
                  </a:cubicBezTo>
                  <a:cubicBezTo>
                    <a:pt x="1014" y="159"/>
                    <a:pt x="856" y="1"/>
                    <a:pt x="5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34"/>
            <p:cNvSpPr/>
            <p:nvPr/>
          </p:nvSpPr>
          <p:spPr>
            <a:xfrm>
              <a:off x="1087490" y="4262585"/>
              <a:ext cx="30922" cy="37485"/>
            </a:xfrm>
            <a:custGeom>
              <a:avLst/>
              <a:gdLst/>
              <a:ahLst/>
              <a:cxnLst/>
              <a:rect l="l" t="t" r="r" b="b"/>
              <a:pathLst>
                <a:path w="1046" h="1268" extrusionOk="0">
                  <a:moveTo>
                    <a:pt x="571" y="1"/>
                  </a:moveTo>
                  <a:cubicBezTo>
                    <a:pt x="191" y="1"/>
                    <a:pt x="33" y="159"/>
                    <a:pt x="33" y="413"/>
                  </a:cubicBezTo>
                  <a:lnTo>
                    <a:pt x="33" y="444"/>
                  </a:lnTo>
                  <a:lnTo>
                    <a:pt x="349" y="444"/>
                  </a:lnTo>
                  <a:lnTo>
                    <a:pt x="349" y="413"/>
                  </a:lnTo>
                  <a:cubicBezTo>
                    <a:pt x="349" y="318"/>
                    <a:pt x="413" y="254"/>
                    <a:pt x="508" y="254"/>
                  </a:cubicBezTo>
                  <a:cubicBezTo>
                    <a:pt x="634" y="254"/>
                    <a:pt x="666" y="318"/>
                    <a:pt x="666" y="381"/>
                  </a:cubicBezTo>
                  <a:cubicBezTo>
                    <a:pt x="666" y="508"/>
                    <a:pt x="476" y="603"/>
                    <a:pt x="191" y="856"/>
                  </a:cubicBezTo>
                  <a:cubicBezTo>
                    <a:pt x="96" y="951"/>
                    <a:pt x="1" y="1046"/>
                    <a:pt x="1" y="1173"/>
                  </a:cubicBezTo>
                  <a:lnTo>
                    <a:pt x="1" y="1268"/>
                  </a:lnTo>
                  <a:lnTo>
                    <a:pt x="1046" y="1268"/>
                  </a:lnTo>
                  <a:lnTo>
                    <a:pt x="1046" y="951"/>
                  </a:lnTo>
                  <a:lnTo>
                    <a:pt x="508" y="951"/>
                  </a:lnTo>
                  <a:cubicBezTo>
                    <a:pt x="761" y="761"/>
                    <a:pt x="1046" y="634"/>
                    <a:pt x="1046" y="381"/>
                  </a:cubicBezTo>
                  <a:cubicBezTo>
                    <a:pt x="1046" y="128"/>
                    <a:pt x="856" y="1"/>
                    <a:pt x="5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34"/>
            <p:cNvSpPr/>
            <p:nvPr/>
          </p:nvSpPr>
          <p:spPr>
            <a:xfrm>
              <a:off x="1432026" y="4084715"/>
              <a:ext cx="88037" cy="69324"/>
            </a:xfrm>
            <a:custGeom>
              <a:avLst/>
              <a:gdLst/>
              <a:ahLst/>
              <a:cxnLst/>
              <a:rect l="l" t="t" r="r" b="b"/>
              <a:pathLst>
                <a:path w="2978" h="2345" extrusionOk="0">
                  <a:moveTo>
                    <a:pt x="0" y="1"/>
                  </a:moveTo>
                  <a:lnTo>
                    <a:pt x="0" y="1"/>
                  </a:lnTo>
                  <a:cubicBezTo>
                    <a:pt x="665" y="824"/>
                    <a:pt x="2977" y="2344"/>
                    <a:pt x="2977" y="2344"/>
                  </a:cubicBezTo>
                  <a:cubicBezTo>
                    <a:pt x="1964" y="136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34"/>
            <p:cNvSpPr/>
            <p:nvPr/>
          </p:nvSpPr>
          <p:spPr>
            <a:xfrm>
              <a:off x="1463834" y="4072565"/>
              <a:ext cx="75887" cy="59007"/>
            </a:xfrm>
            <a:custGeom>
              <a:avLst/>
              <a:gdLst/>
              <a:ahLst/>
              <a:cxnLst/>
              <a:rect l="l" t="t" r="r" b="b"/>
              <a:pathLst>
                <a:path w="2567" h="1996" extrusionOk="0">
                  <a:moveTo>
                    <a:pt x="1" y="0"/>
                  </a:moveTo>
                  <a:lnTo>
                    <a:pt x="1" y="0"/>
                  </a:lnTo>
                  <a:cubicBezTo>
                    <a:pt x="571" y="729"/>
                    <a:pt x="2566" y="1995"/>
                    <a:pt x="2566" y="1995"/>
                  </a:cubicBezTo>
                  <a:cubicBezTo>
                    <a:pt x="1679" y="11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34"/>
            <p:cNvSpPr/>
            <p:nvPr/>
          </p:nvSpPr>
          <p:spPr>
            <a:xfrm>
              <a:off x="1397380" y="4095948"/>
              <a:ext cx="101133" cy="83366"/>
            </a:xfrm>
            <a:custGeom>
              <a:avLst/>
              <a:gdLst/>
              <a:ahLst/>
              <a:cxnLst/>
              <a:rect l="l" t="t" r="r" b="b"/>
              <a:pathLst>
                <a:path w="3421" h="2820" extrusionOk="0">
                  <a:moveTo>
                    <a:pt x="0" y="1"/>
                  </a:moveTo>
                  <a:lnTo>
                    <a:pt x="0" y="1"/>
                  </a:lnTo>
                  <a:cubicBezTo>
                    <a:pt x="887" y="888"/>
                    <a:pt x="3421" y="2819"/>
                    <a:pt x="3421" y="2819"/>
                  </a:cubicBezTo>
                  <a:cubicBezTo>
                    <a:pt x="2281" y="1648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34"/>
            <p:cNvSpPr/>
            <p:nvPr/>
          </p:nvSpPr>
          <p:spPr>
            <a:xfrm>
              <a:off x="1366489" y="4112798"/>
              <a:ext cx="100187" cy="83366"/>
            </a:xfrm>
            <a:custGeom>
              <a:avLst/>
              <a:gdLst/>
              <a:ahLst/>
              <a:cxnLst/>
              <a:rect l="l" t="t" r="r" b="b"/>
              <a:pathLst>
                <a:path w="3389" h="2820" extrusionOk="0">
                  <a:moveTo>
                    <a:pt x="0" y="1"/>
                  </a:moveTo>
                  <a:cubicBezTo>
                    <a:pt x="855" y="888"/>
                    <a:pt x="3389" y="2819"/>
                    <a:pt x="3389" y="2819"/>
                  </a:cubicBezTo>
                  <a:cubicBezTo>
                    <a:pt x="2249" y="164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34"/>
            <p:cNvSpPr/>
            <p:nvPr/>
          </p:nvSpPr>
          <p:spPr>
            <a:xfrm>
              <a:off x="1334651" y="4129648"/>
              <a:ext cx="103025" cy="88983"/>
            </a:xfrm>
            <a:custGeom>
              <a:avLst/>
              <a:gdLst/>
              <a:ahLst/>
              <a:cxnLst/>
              <a:rect l="l" t="t" r="r" b="b"/>
              <a:pathLst>
                <a:path w="3485" h="3010" extrusionOk="0">
                  <a:moveTo>
                    <a:pt x="1" y="1"/>
                  </a:moveTo>
                  <a:lnTo>
                    <a:pt x="1" y="1"/>
                  </a:lnTo>
                  <a:cubicBezTo>
                    <a:pt x="254" y="539"/>
                    <a:pt x="3484" y="3009"/>
                    <a:pt x="3484" y="3009"/>
                  </a:cubicBezTo>
                  <a:cubicBezTo>
                    <a:pt x="2692" y="209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34"/>
            <p:cNvSpPr/>
            <p:nvPr/>
          </p:nvSpPr>
          <p:spPr>
            <a:xfrm>
              <a:off x="1306568" y="4148390"/>
              <a:ext cx="103025" cy="88954"/>
            </a:xfrm>
            <a:custGeom>
              <a:avLst/>
              <a:gdLst/>
              <a:ahLst/>
              <a:cxnLst/>
              <a:rect l="l" t="t" r="r" b="b"/>
              <a:pathLst>
                <a:path w="3485" h="3009" extrusionOk="0">
                  <a:moveTo>
                    <a:pt x="0" y="0"/>
                  </a:moveTo>
                  <a:cubicBezTo>
                    <a:pt x="247" y="493"/>
                    <a:pt x="3343" y="2876"/>
                    <a:pt x="3480" y="3004"/>
                  </a:cubicBezTo>
                  <a:lnTo>
                    <a:pt x="3480" y="3004"/>
                  </a:lnTo>
                  <a:cubicBezTo>
                    <a:pt x="2682" y="2051"/>
                    <a:pt x="1" y="0"/>
                    <a:pt x="0" y="0"/>
                  </a:cubicBezTo>
                  <a:close/>
                  <a:moveTo>
                    <a:pt x="3480" y="3004"/>
                  </a:moveTo>
                  <a:cubicBezTo>
                    <a:pt x="3481" y="3005"/>
                    <a:pt x="3483" y="3007"/>
                    <a:pt x="3484" y="3009"/>
                  </a:cubicBezTo>
                  <a:cubicBezTo>
                    <a:pt x="3485" y="3009"/>
                    <a:pt x="3483" y="3007"/>
                    <a:pt x="3480" y="3004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34"/>
            <p:cNvSpPr/>
            <p:nvPr/>
          </p:nvSpPr>
          <p:spPr>
            <a:xfrm>
              <a:off x="1279431" y="4168048"/>
              <a:ext cx="99241" cy="85229"/>
            </a:xfrm>
            <a:custGeom>
              <a:avLst/>
              <a:gdLst/>
              <a:ahLst/>
              <a:cxnLst/>
              <a:rect l="l" t="t" r="r" b="b"/>
              <a:pathLst>
                <a:path w="3357" h="2883" extrusionOk="0">
                  <a:moveTo>
                    <a:pt x="0" y="0"/>
                  </a:moveTo>
                  <a:cubicBezTo>
                    <a:pt x="348" y="602"/>
                    <a:pt x="3357" y="2882"/>
                    <a:pt x="3357" y="2882"/>
                  </a:cubicBezTo>
                  <a:cubicBezTo>
                    <a:pt x="2565" y="20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34"/>
            <p:cNvSpPr/>
            <p:nvPr/>
          </p:nvSpPr>
          <p:spPr>
            <a:xfrm>
              <a:off x="1250402" y="4193323"/>
              <a:ext cx="96462" cy="78666"/>
            </a:xfrm>
            <a:custGeom>
              <a:avLst/>
              <a:gdLst/>
              <a:ahLst/>
              <a:cxnLst/>
              <a:rect l="l" t="t" r="r" b="b"/>
              <a:pathLst>
                <a:path w="3263" h="2661" extrusionOk="0">
                  <a:moveTo>
                    <a:pt x="0" y="0"/>
                  </a:moveTo>
                  <a:cubicBezTo>
                    <a:pt x="602" y="602"/>
                    <a:pt x="3262" y="2661"/>
                    <a:pt x="3262" y="2661"/>
                  </a:cubicBezTo>
                  <a:cubicBezTo>
                    <a:pt x="2059" y="1457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34"/>
            <p:cNvSpPr/>
            <p:nvPr/>
          </p:nvSpPr>
          <p:spPr>
            <a:xfrm>
              <a:off x="1228852" y="4219544"/>
              <a:ext cx="80558" cy="66486"/>
            </a:xfrm>
            <a:custGeom>
              <a:avLst/>
              <a:gdLst/>
              <a:ahLst/>
              <a:cxnLst/>
              <a:rect l="l" t="t" r="r" b="b"/>
              <a:pathLst>
                <a:path w="2725" h="2249" extrusionOk="0">
                  <a:moveTo>
                    <a:pt x="1" y="0"/>
                  </a:moveTo>
                  <a:lnTo>
                    <a:pt x="1" y="0"/>
                  </a:lnTo>
                  <a:cubicBezTo>
                    <a:pt x="1014" y="1014"/>
                    <a:pt x="2724" y="2249"/>
                    <a:pt x="2724" y="2249"/>
                  </a:cubicBezTo>
                  <a:cubicBezTo>
                    <a:pt x="1679" y="11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34"/>
            <p:cNvSpPr/>
            <p:nvPr/>
          </p:nvSpPr>
          <p:spPr>
            <a:xfrm>
              <a:off x="1209193" y="4248544"/>
              <a:ext cx="61845" cy="55282"/>
            </a:xfrm>
            <a:custGeom>
              <a:avLst/>
              <a:gdLst/>
              <a:ahLst/>
              <a:cxnLst/>
              <a:rect l="l" t="t" r="r" b="b"/>
              <a:pathLst>
                <a:path w="2092" h="1870" extrusionOk="0">
                  <a:moveTo>
                    <a:pt x="1" y="1"/>
                  </a:moveTo>
                  <a:cubicBezTo>
                    <a:pt x="223" y="444"/>
                    <a:pt x="2091" y="1869"/>
                    <a:pt x="2091" y="1869"/>
                  </a:cubicBezTo>
                  <a:cubicBezTo>
                    <a:pt x="1078" y="76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34"/>
            <p:cNvSpPr/>
            <p:nvPr/>
          </p:nvSpPr>
          <p:spPr>
            <a:xfrm>
              <a:off x="1237277" y="4079098"/>
              <a:ext cx="205075" cy="132972"/>
            </a:xfrm>
            <a:custGeom>
              <a:avLst/>
              <a:gdLst/>
              <a:ahLst/>
              <a:cxnLst/>
              <a:rect l="l" t="t" r="r" b="b"/>
              <a:pathLst>
                <a:path w="6937" h="4498" extrusionOk="0">
                  <a:moveTo>
                    <a:pt x="6936" y="1"/>
                  </a:moveTo>
                  <a:cubicBezTo>
                    <a:pt x="6936" y="1"/>
                    <a:pt x="1711" y="3294"/>
                    <a:pt x="1" y="4498"/>
                  </a:cubicBezTo>
                  <a:cubicBezTo>
                    <a:pt x="1" y="4498"/>
                    <a:pt x="3041" y="2851"/>
                    <a:pt x="6936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34"/>
            <p:cNvSpPr/>
            <p:nvPr/>
          </p:nvSpPr>
          <p:spPr>
            <a:xfrm>
              <a:off x="1204523" y="4073482"/>
              <a:ext cx="291191" cy="185416"/>
            </a:xfrm>
            <a:custGeom>
              <a:avLst/>
              <a:gdLst/>
              <a:ahLst/>
              <a:cxnLst/>
              <a:rect l="l" t="t" r="r" b="b"/>
              <a:pathLst>
                <a:path w="9850" h="6272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7506" y="1078"/>
                    <a:pt x="1" y="6271"/>
                    <a:pt x="1" y="6271"/>
                  </a:cubicBezTo>
                  <a:cubicBezTo>
                    <a:pt x="2914" y="4466"/>
                    <a:pt x="9849" y="1"/>
                    <a:pt x="985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34"/>
            <p:cNvSpPr/>
            <p:nvPr/>
          </p:nvSpPr>
          <p:spPr>
            <a:xfrm>
              <a:off x="1195152" y="4076290"/>
              <a:ext cx="327730" cy="209746"/>
            </a:xfrm>
            <a:custGeom>
              <a:avLst/>
              <a:gdLst/>
              <a:ahLst/>
              <a:cxnLst/>
              <a:rect l="l" t="t" r="r" b="b"/>
              <a:pathLst>
                <a:path w="11086" h="7095" extrusionOk="0">
                  <a:moveTo>
                    <a:pt x="11085" y="1"/>
                  </a:moveTo>
                  <a:lnTo>
                    <a:pt x="11085" y="1"/>
                  </a:lnTo>
                  <a:cubicBezTo>
                    <a:pt x="8773" y="1109"/>
                    <a:pt x="1" y="7095"/>
                    <a:pt x="1" y="7095"/>
                  </a:cubicBezTo>
                  <a:cubicBezTo>
                    <a:pt x="1806" y="6240"/>
                    <a:pt x="11085" y="1"/>
                    <a:pt x="11085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34"/>
            <p:cNvSpPr/>
            <p:nvPr/>
          </p:nvSpPr>
          <p:spPr>
            <a:xfrm>
              <a:off x="1210139" y="4092224"/>
              <a:ext cx="327700" cy="209716"/>
            </a:xfrm>
            <a:custGeom>
              <a:avLst/>
              <a:gdLst/>
              <a:ahLst/>
              <a:cxnLst/>
              <a:rect l="l" t="t" r="r" b="b"/>
              <a:pathLst>
                <a:path w="11085" h="7094" extrusionOk="0">
                  <a:moveTo>
                    <a:pt x="11085" y="0"/>
                  </a:moveTo>
                  <a:lnTo>
                    <a:pt x="11085" y="0"/>
                  </a:lnTo>
                  <a:cubicBezTo>
                    <a:pt x="8773" y="1077"/>
                    <a:pt x="1" y="7094"/>
                    <a:pt x="1" y="7094"/>
                  </a:cubicBezTo>
                  <a:cubicBezTo>
                    <a:pt x="1806" y="6239"/>
                    <a:pt x="11084" y="0"/>
                    <a:pt x="11085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34"/>
            <p:cNvSpPr/>
            <p:nvPr/>
          </p:nvSpPr>
          <p:spPr>
            <a:xfrm>
              <a:off x="1231660" y="4114690"/>
              <a:ext cx="307125" cy="194758"/>
            </a:xfrm>
            <a:custGeom>
              <a:avLst/>
              <a:gdLst/>
              <a:ahLst/>
              <a:cxnLst/>
              <a:rect l="l" t="t" r="r" b="b"/>
              <a:pathLst>
                <a:path w="10389" h="6588" extrusionOk="0">
                  <a:moveTo>
                    <a:pt x="10388" y="0"/>
                  </a:moveTo>
                  <a:lnTo>
                    <a:pt x="10388" y="0"/>
                  </a:lnTo>
                  <a:cubicBezTo>
                    <a:pt x="10388" y="1"/>
                    <a:pt x="3579" y="4276"/>
                    <a:pt x="1" y="6587"/>
                  </a:cubicBezTo>
                  <a:cubicBezTo>
                    <a:pt x="1" y="6587"/>
                    <a:pt x="6113" y="3199"/>
                    <a:pt x="10388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34"/>
            <p:cNvSpPr/>
            <p:nvPr/>
          </p:nvSpPr>
          <p:spPr>
            <a:xfrm>
              <a:off x="1297197" y="4157731"/>
              <a:ext cx="218171" cy="132972"/>
            </a:xfrm>
            <a:custGeom>
              <a:avLst/>
              <a:gdLst/>
              <a:ahLst/>
              <a:cxnLst/>
              <a:rect l="l" t="t" r="r" b="b"/>
              <a:pathLst>
                <a:path w="7380" h="4498" extrusionOk="0">
                  <a:moveTo>
                    <a:pt x="7380" y="1"/>
                  </a:moveTo>
                  <a:lnTo>
                    <a:pt x="7380" y="1"/>
                  </a:lnTo>
                  <a:cubicBezTo>
                    <a:pt x="4624" y="1521"/>
                    <a:pt x="1" y="4498"/>
                    <a:pt x="1" y="4498"/>
                  </a:cubicBezTo>
                  <a:cubicBezTo>
                    <a:pt x="2186" y="3358"/>
                    <a:pt x="7379" y="1"/>
                    <a:pt x="7380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34"/>
            <p:cNvSpPr/>
            <p:nvPr/>
          </p:nvSpPr>
          <p:spPr>
            <a:xfrm>
              <a:off x="1098723" y="4089415"/>
              <a:ext cx="458780" cy="293999"/>
            </a:xfrm>
            <a:custGeom>
              <a:avLst/>
              <a:gdLst/>
              <a:ahLst/>
              <a:cxnLst/>
              <a:rect l="l" t="t" r="r" b="b"/>
              <a:pathLst>
                <a:path w="15519" h="9945" extrusionOk="0">
                  <a:moveTo>
                    <a:pt x="15265" y="0"/>
                  </a:moveTo>
                  <a:lnTo>
                    <a:pt x="15265" y="0"/>
                  </a:lnTo>
                  <a:cubicBezTo>
                    <a:pt x="15075" y="2280"/>
                    <a:pt x="12859" y="3674"/>
                    <a:pt x="11117" y="4782"/>
                  </a:cubicBezTo>
                  <a:cubicBezTo>
                    <a:pt x="9407" y="5891"/>
                    <a:pt x="7380" y="6682"/>
                    <a:pt x="5448" y="7442"/>
                  </a:cubicBezTo>
                  <a:cubicBezTo>
                    <a:pt x="5416" y="7379"/>
                    <a:pt x="5385" y="7379"/>
                    <a:pt x="5353" y="7316"/>
                  </a:cubicBezTo>
                  <a:cubicBezTo>
                    <a:pt x="3485" y="7822"/>
                    <a:pt x="1679" y="8582"/>
                    <a:pt x="1" y="9564"/>
                  </a:cubicBezTo>
                  <a:cubicBezTo>
                    <a:pt x="128" y="9691"/>
                    <a:pt x="159" y="9786"/>
                    <a:pt x="286" y="9944"/>
                  </a:cubicBezTo>
                  <a:cubicBezTo>
                    <a:pt x="1869" y="8962"/>
                    <a:pt x="3611" y="8234"/>
                    <a:pt x="5448" y="7822"/>
                  </a:cubicBezTo>
                  <a:cubicBezTo>
                    <a:pt x="7633" y="7411"/>
                    <a:pt x="9502" y="6461"/>
                    <a:pt x="11370" y="5352"/>
                  </a:cubicBezTo>
                  <a:cubicBezTo>
                    <a:pt x="12764" y="4560"/>
                    <a:pt x="14125" y="3547"/>
                    <a:pt x="15012" y="2154"/>
                  </a:cubicBezTo>
                  <a:cubicBezTo>
                    <a:pt x="15392" y="1520"/>
                    <a:pt x="15519" y="729"/>
                    <a:pt x="15265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34"/>
            <p:cNvSpPr/>
            <p:nvPr/>
          </p:nvSpPr>
          <p:spPr>
            <a:xfrm>
              <a:off x="1084681" y="4271956"/>
              <a:ext cx="172290" cy="102079"/>
            </a:xfrm>
            <a:custGeom>
              <a:avLst/>
              <a:gdLst/>
              <a:ahLst/>
              <a:cxnLst/>
              <a:rect l="l" t="t" r="r" b="b"/>
              <a:pathLst>
                <a:path w="5828" h="3453" extrusionOk="0">
                  <a:moveTo>
                    <a:pt x="3358" y="856"/>
                  </a:moveTo>
                  <a:cubicBezTo>
                    <a:pt x="3453" y="1299"/>
                    <a:pt x="3865" y="1489"/>
                    <a:pt x="3865" y="1489"/>
                  </a:cubicBezTo>
                  <a:cubicBezTo>
                    <a:pt x="3073" y="1647"/>
                    <a:pt x="2313" y="1996"/>
                    <a:pt x="1584" y="2376"/>
                  </a:cubicBezTo>
                  <a:cubicBezTo>
                    <a:pt x="2186" y="1901"/>
                    <a:pt x="2788" y="1362"/>
                    <a:pt x="3358" y="856"/>
                  </a:cubicBezTo>
                  <a:close/>
                  <a:moveTo>
                    <a:pt x="3675" y="1"/>
                  </a:moveTo>
                  <a:cubicBezTo>
                    <a:pt x="2566" y="1109"/>
                    <a:pt x="1363" y="2091"/>
                    <a:pt x="1" y="2882"/>
                  </a:cubicBezTo>
                  <a:cubicBezTo>
                    <a:pt x="159" y="3136"/>
                    <a:pt x="223" y="3199"/>
                    <a:pt x="381" y="3453"/>
                  </a:cubicBezTo>
                  <a:cubicBezTo>
                    <a:pt x="1648" y="2597"/>
                    <a:pt x="4181" y="1774"/>
                    <a:pt x="5828" y="1331"/>
                  </a:cubicBezTo>
                  <a:cubicBezTo>
                    <a:pt x="5036" y="1331"/>
                    <a:pt x="3421" y="1267"/>
                    <a:pt x="3706" y="32"/>
                  </a:cubicBezTo>
                  <a:cubicBezTo>
                    <a:pt x="3706" y="32"/>
                    <a:pt x="3675" y="1"/>
                    <a:pt x="3675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34"/>
            <p:cNvSpPr/>
            <p:nvPr/>
          </p:nvSpPr>
          <p:spPr>
            <a:xfrm>
              <a:off x="1187673" y="4064554"/>
              <a:ext cx="374527" cy="249567"/>
            </a:xfrm>
            <a:custGeom>
              <a:avLst/>
              <a:gdLst/>
              <a:ahLst/>
              <a:cxnLst/>
              <a:rect l="l" t="t" r="r" b="b"/>
              <a:pathLst>
                <a:path w="12669" h="8442" extrusionOk="0">
                  <a:moveTo>
                    <a:pt x="10328" y="450"/>
                  </a:moveTo>
                  <a:cubicBezTo>
                    <a:pt x="10958" y="450"/>
                    <a:pt x="11496" y="612"/>
                    <a:pt x="11686" y="1095"/>
                  </a:cubicBezTo>
                  <a:cubicBezTo>
                    <a:pt x="12130" y="2235"/>
                    <a:pt x="10325" y="3755"/>
                    <a:pt x="9438" y="4356"/>
                  </a:cubicBezTo>
                  <a:cubicBezTo>
                    <a:pt x="8560" y="4950"/>
                    <a:pt x="3702" y="8029"/>
                    <a:pt x="1526" y="8029"/>
                  </a:cubicBezTo>
                  <a:cubicBezTo>
                    <a:pt x="1034" y="8029"/>
                    <a:pt x="679" y="7872"/>
                    <a:pt x="539" y="7492"/>
                  </a:cubicBezTo>
                  <a:cubicBezTo>
                    <a:pt x="476" y="7333"/>
                    <a:pt x="507" y="7112"/>
                    <a:pt x="602" y="6953"/>
                  </a:cubicBezTo>
                  <a:cubicBezTo>
                    <a:pt x="1964" y="4040"/>
                    <a:pt x="4909" y="2076"/>
                    <a:pt x="7728" y="1000"/>
                  </a:cubicBezTo>
                  <a:cubicBezTo>
                    <a:pt x="8240" y="810"/>
                    <a:pt x="9387" y="450"/>
                    <a:pt x="10328" y="450"/>
                  </a:cubicBezTo>
                  <a:close/>
                  <a:moveTo>
                    <a:pt x="10550" y="1"/>
                  </a:moveTo>
                  <a:cubicBezTo>
                    <a:pt x="9536" y="1"/>
                    <a:pt x="8365" y="346"/>
                    <a:pt x="7823" y="556"/>
                  </a:cubicBezTo>
                  <a:cubicBezTo>
                    <a:pt x="5669" y="1348"/>
                    <a:pt x="3547" y="2583"/>
                    <a:pt x="1901" y="4293"/>
                  </a:cubicBezTo>
                  <a:cubicBezTo>
                    <a:pt x="1141" y="5085"/>
                    <a:pt x="286" y="6257"/>
                    <a:pt x="64" y="7238"/>
                  </a:cubicBezTo>
                  <a:cubicBezTo>
                    <a:pt x="0" y="7555"/>
                    <a:pt x="95" y="7650"/>
                    <a:pt x="222" y="7872"/>
                  </a:cubicBezTo>
                  <a:cubicBezTo>
                    <a:pt x="446" y="8289"/>
                    <a:pt x="915" y="8441"/>
                    <a:pt x="1481" y="8441"/>
                  </a:cubicBezTo>
                  <a:cubicBezTo>
                    <a:pt x="2677" y="8441"/>
                    <a:pt x="4306" y="7761"/>
                    <a:pt x="4973" y="7460"/>
                  </a:cubicBezTo>
                  <a:cubicBezTo>
                    <a:pt x="6556" y="6700"/>
                    <a:pt x="7728" y="6193"/>
                    <a:pt x="9881" y="4578"/>
                  </a:cubicBezTo>
                  <a:cubicBezTo>
                    <a:pt x="10895" y="3850"/>
                    <a:pt x="12668" y="2298"/>
                    <a:pt x="12288" y="936"/>
                  </a:cubicBezTo>
                  <a:cubicBezTo>
                    <a:pt x="12090" y="228"/>
                    <a:pt x="11371" y="1"/>
                    <a:pt x="10550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34"/>
            <p:cNvSpPr/>
            <p:nvPr/>
          </p:nvSpPr>
          <p:spPr>
            <a:xfrm>
              <a:off x="1090298" y="4362768"/>
              <a:ext cx="30922" cy="26251"/>
            </a:xfrm>
            <a:custGeom>
              <a:avLst/>
              <a:gdLst/>
              <a:ahLst/>
              <a:cxnLst/>
              <a:rect l="l" t="t" r="r" b="b"/>
              <a:pathLst>
                <a:path w="1046" h="888" extrusionOk="0">
                  <a:moveTo>
                    <a:pt x="856" y="0"/>
                  </a:moveTo>
                  <a:cubicBezTo>
                    <a:pt x="951" y="159"/>
                    <a:pt x="983" y="254"/>
                    <a:pt x="1046" y="412"/>
                  </a:cubicBezTo>
                  <a:cubicBezTo>
                    <a:pt x="761" y="602"/>
                    <a:pt x="603" y="697"/>
                    <a:pt x="286" y="887"/>
                  </a:cubicBezTo>
                  <a:cubicBezTo>
                    <a:pt x="191" y="729"/>
                    <a:pt x="96" y="602"/>
                    <a:pt x="1" y="444"/>
                  </a:cubicBezTo>
                  <a:cubicBezTo>
                    <a:pt x="349" y="254"/>
                    <a:pt x="539" y="159"/>
                    <a:pt x="856" y="0"/>
                  </a:cubicBezTo>
                  <a:close/>
                </a:path>
              </a:pathLst>
            </a:custGeom>
            <a:solidFill>
              <a:srgbClr val="FFC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34"/>
            <p:cNvSpPr/>
            <p:nvPr/>
          </p:nvSpPr>
          <p:spPr>
            <a:xfrm>
              <a:off x="1090298" y="4362768"/>
              <a:ext cx="30922" cy="26251"/>
            </a:xfrm>
            <a:custGeom>
              <a:avLst/>
              <a:gdLst/>
              <a:ahLst/>
              <a:cxnLst/>
              <a:rect l="l" t="t" r="r" b="b"/>
              <a:pathLst>
                <a:path w="1046" h="888" extrusionOk="0">
                  <a:moveTo>
                    <a:pt x="856" y="0"/>
                  </a:moveTo>
                  <a:cubicBezTo>
                    <a:pt x="539" y="159"/>
                    <a:pt x="349" y="254"/>
                    <a:pt x="1" y="444"/>
                  </a:cubicBezTo>
                  <a:cubicBezTo>
                    <a:pt x="96" y="602"/>
                    <a:pt x="191" y="729"/>
                    <a:pt x="286" y="887"/>
                  </a:cubicBezTo>
                  <a:cubicBezTo>
                    <a:pt x="603" y="697"/>
                    <a:pt x="761" y="602"/>
                    <a:pt x="1046" y="412"/>
                  </a:cubicBezTo>
                  <a:cubicBezTo>
                    <a:pt x="983" y="254"/>
                    <a:pt x="951" y="159"/>
                    <a:pt x="856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34"/>
            <p:cNvSpPr/>
            <p:nvPr/>
          </p:nvSpPr>
          <p:spPr>
            <a:xfrm>
              <a:off x="1065023" y="4353397"/>
              <a:ext cx="50581" cy="23443"/>
            </a:xfrm>
            <a:custGeom>
              <a:avLst/>
              <a:gdLst/>
              <a:ahLst/>
              <a:cxnLst/>
              <a:rect l="l" t="t" r="r" b="b"/>
              <a:pathLst>
                <a:path w="1711" h="793" extrusionOk="0">
                  <a:moveTo>
                    <a:pt x="856" y="1"/>
                  </a:moveTo>
                  <a:cubicBezTo>
                    <a:pt x="508" y="191"/>
                    <a:pt x="318" y="254"/>
                    <a:pt x="1" y="412"/>
                  </a:cubicBezTo>
                  <a:cubicBezTo>
                    <a:pt x="349" y="602"/>
                    <a:pt x="508" y="634"/>
                    <a:pt x="888" y="793"/>
                  </a:cubicBezTo>
                  <a:cubicBezTo>
                    <a:pt x="1299" y="507"/>
                    <a:pt x="1711" y="317"/>
                    <a:pt x="1711" y="317"/>
                  </a:cubicBezTo>
                  <a:cubicBezTo>
                    <a:pt x="1331" y="191"/>
                    <a:pt x="1204" y="127"/>
                    <a:pt x="856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34"/>
            <p:cNvSpPr/>
            <p:nvPr/>
          </p:nvSpPr>
          <p:spPr>
            <a:xfrm>
              <a:off x="904003" y="4451718"/>
              <a:ext cx="41240" cy="30922"/>
            </a:xfrm>
            <a:custGeom>
              <a:avLst/>
              <a:gdLst/>
              <a:ahLst/>
              <a:cxnLst/>
              <a:rect l="l" t="t" r="r" b="b"/>
              <a:pathLst>
                <a:path w="1395" h="1046" extrusionOk="0">
                  <a:moveTo>
                    <a:pt x="1" y="0"/>
                  </a:moveTo>
                  <a:lnTo>
                    <a:pt x="1" y="0"/>
                  </a:lnTo>
                  <a:cubicBezTo>
                    <a:pt x="127" y="285"/>
                    <a:pt x="222" y="412"/>
                    <a:pt x="381" y="697"/>
                  </a:cubicBezTo>
                  <a:cubicBezTo>
                    <a:pt x="792" y="855"/>
                    <a:pt x="982" y="918"/>
                    <a:pt x="1394" y="1045"/>
                  </a:cubicBezTo>
                  <a:cubicBezTo>
                    <a:pt x="1236" y="792"/>
                    <a:pt x="1173" y="633"/>
                    <a:pt x="1014" y="38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34"/>
            <p:cNvSpPr/>
            <p:nvPr/>
          </p:nvSpPr>
          <p:spPr>
            <a:xfrm>
              <a:off x="933978" y="4373056"/>
              <a:ext cx="168536" cy="109588"/>
            </a:xfrm>
            <a:custGeom>
              <a:avLst/>
              <a:gdLst/>
              <a:ahLst/>
              <a:cxnLst/>
              <a:rect l="l" t="t" r="r" b="b"/>
              <a:pathLst>
                <a:path w="5701" h="3707" extrusionOk="0">
                  <a:moveTo>
                    <a:pt x="5479" y="1"/>
                  </a:moveTo>
                  <a:cubicBezTo>
                    <a:pt x="3642" y="1014"/>
                    <a:pt x="1837" y="2028"/>
                    <a:pt x="0" y="3041"/>
                  </a:cubicBezTo>
                  <a:cubicBezTo>
                    <a:pt x="159" y="3294"/>
                    <a:pt x="222" y="3453"/>
                    <a:pt x="380" y="3706"/>
                  </a:cubicBezTo>
                  <a:cubicBezTo>
                    <a:pt x="1299" y="3231"/>
                    <a:pt x="2249" y="2724"/>
                    <a:pt x="3167" y="2186"/>
                  </a:cubicBezTo>
                  <a:cubicBezTo>
                    <a:pt x="4022" y="1648"/>
                    <a:pt x="4877" y="1078"/>
                    <a:pt x="5701" y="476"/>
                  </a:cubicBezTo>
                  <a:cubicBezTo>
                    <a:pt x="5606" y="286"/>
                    <a:pt x="5574" y="191"/>
                    <a:pt x="547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34"/>
            <p:cNvSpPr/>
            <p:nvPr/>
          </p:nvSpPr>
          <p:spPr>
            <a:xfrm>
              <a:off x="904003" y="4364631"/>
              <a:ext cx="191949" cy="100217"/>
            </a:xfrm>
            <a:custGeom>
              <a:avLst/>
              <a:gdLst/>
              <a:ahLst/>
              <a:cxnLst/>
              <a:rect l="l" t="t" r="r" b="b"/>
              <a:pathLst>
                <a:path w="6493" h="3390" extrusionOk="0">
                  <a:moveTo>
                    <a:pt x="5511" y="1"/>
                  </a:moveTo>
                  <a:cubicBezTo>
                    <a:pt x="3611" y="824"/>
                    <a:pt x="1743" y="1806"/>
                    <a:pt x="1" y="2946"/>
                  </a:cubicBezTo>
                  <a:cubicBezTo>
                    <a:pt x="412" y="3136"/>
                    <a:pt x="634" y="3199"/>
                    <a:pt x="1046" y="3389"/>
                  </a:cubicBezTo>
                  <a:cubicBezTo>
                    <a:pt x="2851" y="2344"/>
                    <a:pt x="4688" y="1331"/>
                    <a:pt x="6493" y="286"/>
                  </a:cubicBezTo>
                  <a:cubicBezTo>
                    <a:pt x="6113" y="159"/>
                    <a:pt x="5923" y="127"/>
                    <a:pt x="5511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34"/>
            <p:cNvSpPr/>
            <p:nvPr/>
          </p:nvSpPr>
          <p:spPr>
            <a:xfrm>
              <a:off x="1134315" y="4305922"/>
              <a:ext cx="383869" cy="304050"/>
            </a:xfrm>
            <a:custGeom>
              <a:avLst/>
              <a:gdLst/>
              <a:ahLst/>
              <a:cxnLst/>
              <a:rect l="l" t="t" r="r" b="b"/>
              <a:pathLst>
                <a:path w="12985" h="10285" extrusionOk="0">
                  <a:moveTo>
                    <a:pt x="6186" y="1"/>
                  </a:moveTo>
                  <a:cubicBezTo>
                    <a:pt x="5223" y="1"/>
                    <a:pt x="4126" y="249"/>
                    <a:pt x="2914" y="910"/>
                  </a:cubicBezTo>
                  <a:cubicBezTo>
                    <a:pt x="539" y="2208"/>
                    <a:pt x="0" y="6579"/>
                    <a:pt x="2217" y="8827"/>
                  </a:cubicBezTo>
                  <a:cubicBezTo>
                    <a:pt x="3110" y="9720"/>
                    <a:pt x="4686" y="10284"/>
                    <a:pt x="6289" y="10284"/>
                  </a:cubicBezTo>
                  <a:cubicBezTo>
                    <a:pt x="7869" y="10284"/>
                    <a:pt x="9477" y="9736"/>
                    <a:pt x="10483" y="8416"/>
                  </a:cubicBezTo>
                  <a:cubicBezTo>
                    <a:pt x="12985" y="5122"/>
                    <a:pt x="11021" y="2525"/>
                    <a:pt x="10800" y="2272"/>
                  </a:cubicBezTo>
                  <a:cubicBezTo>
                    <a:pt x="10800" y="2272"/>
                    <a:pt x="9101" y="1"/>
                    <a:pt x="61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34"/>
            <p:cNvSpPr/>
            <p:nvPr/>
          </p:nvSpPr>
          <p:spPr>
            <a:xfrm>
              <a:off x="1143686" y="4354343"/>
              <a:ext cx="332371" cy="255627"/>
            </a:xfrm>
            <a:custGeom>
              <a:avLst/>
              <a:gdLst/>
              <a:ahLst/>
              <a:cxnLst/>
              <a:rect l="l" t="t" r="r" b="b"/>
              <a:pathLst>
                <a:path w="11243" h="8647" extrusionOk="0">
                  <a:moveTo>
                    <a:pt x="1710" y="0"/>
                  </a:moveTo>
                  <a:lnTo>
                    <a:pt x="1710" y="0"/>
                  </a:lnTo>
                  <a:cubicBezTo>
                    <a:pt x="127" y="1774"/>
                    <a:pt x="0" y="5257"/>
                    <a:pt x="1900" y="7189"/>
                  </a:cubicBezTo>
                  <a:cubicBezTo>
                    <a:pt x="2793" y="8082"/>
                    <a:pt x="4369" y="8646"/>
                    <a:pt x="5972" y="8646"/>
                  </a:cubicBezTo>
                  <a:cubicBezTo>
                    <a:pt x="7552" y="8646"/>
                    <a:pt x="9160" y="8098"/>
                    <a:pt x="10166" y="6778"/>
                  </a:cubicBezTo>
                  <a:cubicBezTo>
                    <a:pt x="10736" y="6018"/>
                    <a:pt x="11053" y="5321"/>
                    <a:pt x="11243" y="4656"/>
                  </a:cubicBezTo>
                  <a:lnTo>
                    <a:pt x="11243" y="4656"/>
                  </a:lnTo>
                  <a:cubicBezTo>
                    <a:pt x="10609" y="5099"/>
                    <a:pt x="9976" y="5416"/>
                    <a:pt x="8804" y="5606"/>
                  </a:cubicBezTo>
                  <a:cubicBezTo>
                    <a:pt x="8074" y="5743"/>
                    <a:pt x="7380" y="5836"/>
                    <a:pt x="6698" y="5836"/>
                  </a:cubicBezTo>
                  <a:cubicBezTo>
                    <a:pt x="5960" y="5836"/>
                    <a:pt x="5237" y="5727"/>
                    <a:pt x="4497" y="5448"/>
                  </a:cubicBezTo>
                  <a:cubicBezTo>
                    <a:pt x="2185" y="4529"/>
                    <a:pt x="1615" y="2249"/>
                    <a:pt x="1710" y="0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34"/>
            <p:cNvSpPr/>
            <p:nvPr/>
          </p:nvSpPr>
          <p:spPr>
            <a:xfrm>
              <a:off x="1158644" y="4305538"/>
              <a:ext cx="323029" cy="302543"/>
            </a:xfrm>
            <a:custGeom>
              <a:avLst/>
              <a:gdLst/>
              <a:ahLst/>
              <a:cxnLst/>
              <a:rect l="l" t="t" r="r" b="b"/>
              <a:pathLst>
                <a:path w="10927" h="10234" extrusionOk="0">
                  <a:moveTo>
                    <a:pt x="6493" y="3330"/>
                  </a:moveTo>
                  <a:lnTo>
                    <a:pt x="8646" y="3647"/>
                  </a:lnTo>
                  <a:lnTo>
                    <a:pt x="9596" y="5610"/>
                  </a:lnTo>
                  <a:lnTo>
                    <a:pt x="8615" y="7447"/>
                  </a:lnTo>
                  <a:lnTo>
                    <a:pt x="6240" y="7194"/>
                  </a:lnTo>
                  <a:lnTo>
                    <a:pt x="5131" y="5167"/>
                  </a:lnTo>
                  <a:lnTo>
                    <a:pt x="6493" y="3330"/>
                  </a:lnTo>
                  <a:close/>
                  <a:moveTo>
                    <a:pt x="2629" y="4565"/>
                  </a:moveTo>
                  <a:lnTo>
                    <a:pt x="5036" y="5262"/>
                  </a:lnTo>
                  <a:lnTo>
                    <a:pt x="5068" y="5230"/>
                  </a:lnTo>
                  <a:lnTo>
                    <a:pt x="6145" y="7289"/>
                  </a:lnTo>
                  <a:lnTo>
                    <a:pt x="4846" y="9125"/>
                  </a:lnTo>
                  <a:lnTo>
                    <a:pt x="2471" y="8429"/>
                  </a:lnTo>
                  <a:lnTo>
                    <a:pt x="1458" y="6180"/>
                  </a:lnTo>
                  <a:lnTo>
                    <a:pt x="2629" y="4565"/>
                  </a:lnTo>
                  <a:close/>
                  <a:moveTo>
                    <a:pt x="5370" y="0"/>
                  </a:moveTo>
                  <a:cubicBezTo>
                    <a:pt x="5048" y="0"/>
                    <a:pt x="4725" y="32"/>
                    <a:pt x="4403" y="100"/>
                  </a:cubicBezTo>
                  <a:lnTo>
                    <a:pt x="5670" y="670"/>
                  </a:lnTo>
                  <a:lnTo>
                    <a:pt x="4814" y="1588"/>
                  </a:lnTo>
                  <a:lnTo>
                    <a:pt x="2598" y="2317"/>
                  </a:lnTo>
                  <a:lnTo>
                    <a:pt x="1553" y="2095"/>
                  </a:lnTo>
                  <a:lnTo>
                    <a:pt x="2249" y="828"/>
                  </a:lnTo>
                  <a:lnTo>
                    <a:pt x="2249" y="828"/>
                  </a:lnTo>
                  <a:cubicBezTo>
                    <a:pt x="1774" y="1081"/>
                    <a:pt x="1363" y="1398"/>
                    <a:pt x="1014" y="1841"/>
                  </a:cubicBezTo>
                  <a:cubicBezTo>
                    <a:pt x="697" y="2285"/>
                    <a:pt x="444" y="2792"/>
                    <a:pt x="254" y="3298"/>
                  </a:cubicBezTo>
                  <a:lnTo>
                    <a:pt x="1521" y="2158"/>
                  </a:lnTo>
                  <a:lnTo>
                    <a:pt x="2566" y="2380"/>
                  </a:lnTo>
                  <a:lnTo>
                    <a:pt x="2566" y="4438"/>
                  </a:lnTo>
                  <a:lnTo>
                    <a:pt x="1363" y="6053"/>
                  </a:lnTo>
                  <a:lnTo>
                    <a:pt x="222" y="5515"/>
                  </a:lnTo>
                  <a:lnTo>
                    <a:pt x="1" y="4755"/>
                  </a:lnTo>
                  <a:cubicBezTo>
                    <a:pt x="1" y="4818"/>
                    <a:pt x="1" y="4913"/>
                    <a:pt x="1" y="5008"/>
                  </a:cubicBezTo>
                  <a:lnTo>
                    <a:pt x="159" y="5547"/>
                  </a:lnTo>
                  <a:lnTo>
                    <a:pt x="96" y="6275"/>
                  </a:lnTo>
                  <a:cubicBezTo>
                    <a:pt x="286" y="7352"/>
                    <a:pt x="824" y="8365"/>
                    <a:pt x="1648" y="9062"/>
                  </a:cubicBezTo>
                  <a:lnTo>
                    <a:pt x="2471" y="8524"/>
                  </a:lnTo>
                  <a:lnTo>
                    <a:pt x="4814" y="9220"/>
                  </a:lnTo>
                  <a:lnTo>
                    <a:pt x="6208" y="10234"/>
                  </a:lnTo>
                  <a:cubicBezTo>
                    <a:pt x="7095" y="10139"/>
                    <a:pt x="8045" y="9854"/>
                    <a:pt x="8773" y="9284"/>
                  </a:cubicBezTo>
                  <a:lnTo>
                    <a:pt x="8710" y="7542"/>
                  </a:lnTo>
                  <a:lnTo>
                    <a:pt x="9660" y="5673"/>
                  </a:lnTo>
                  <a:lnTo>
                    <a:pt x="10863" y="5673"/>
                  </a:lnTo>
                  <a:cubicBezTo>
                    <a:pt x="10895" y="5388"/>
                    <a:pt x="10927" y="5135"/>
                    <a:pt x="10927" y="4913"/>
                  </a:cubicBezTo>
                  <a:cubicBezTo>
                    <a:pt x="10895" y="4280"/>
                    <a:pt x="10737" y="3710"/>
                    <a:pt x="10515" y="3140"/>
                  </a:cubicBezTo>
                  <a:lnTo>
                    <a:pt x="9375" y="2253"/>
                  </a:lnTo>
                  <a:lnTo>
                    <a:pt x="8900" y="1240"/>
                  </a:lnTo>
                  <a:cubicBezTo>
                    <a:pt x="8868" y="1208"/>
                    <a:pt x="8805" y="1176"/>
                    <a:pt x="8773" y="1145"/>
                  </a:cubicBezTo>
                  <a:lnTo>
                    <a:pt x="8773" y="1145"/>
                  </a:lnTo>
                  <a:lnTo>
                    <a:pt x="9343" y="2348"/>
                  </a:lnTo>
                  <a:lnTo>
                    <a:pt x="8678" y="3520"/>
                  </a:lnTo>
                  <a:lnTo>
                    <a:pt x="6461" y="3172"/>
                  </a:lnTo>
                  <a:lnTo>
                    <a:pt x="4846" y="1651"/>
                  </a:lnTo>
                  <a:lnTo>
                    <a:pt x="5796" y="701"/>
                  </a:lnTo>
                  <a:lnTo>
                    <a:pt x="7601" y="1018"/>
                  </a:lnTo>
                  <a:lnTo>
                    <a:pt x="7886" y="606"/>
                  </a:lnTo>
                  <a:cubicBezTo>
                    <a:pt x="7823" y="606"/>
                    <a:pt x="7760" y="543"/>
                    <a:pt x="7728" y="511"/>
                  </a:cubicBezTo>
                  <a:lnTo>
                    <a:pt x="7506" y="416"/>
                  </a:lnTo>
                  <a:cubicBezTo>
                    <a:pt x="7348" y="385"/>
                    <a:pt x="7221" y="321"/>
                    <a:pt x="7095" y="290"/>
                  </a:cubicBezTo>
                  <a:cubicBezTo>
                    <a:pt x="6778" y="195"/>
                    <a:pt x="6493" y="100"/>
                    <a:pt x="6208" y="68"/>
                  </a:cubicBezTo>
                  <a:cubicBezTo>
                    <a:pt x="5929" y="24"/>
                    <a:pt x="5649" y="0"/>
                    <a:pt x="5370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7" name="Google Shape;4207;p34"/>
          <p:cNvGrpSpPr/>
          <p:nvPr/>
        </p:nvGrpSpPr>
        <p:grpSpPr>
          <a:xfrm>
            <a:off x="7595103" y="2550101"/>
            <a:ext cx="1006455" cy="916822"/>
            <a:chOff x="7390778" y="2550101"/>
            <a:chExt cx="1006455" cy="916822"/>
          </a:xfrm>
        </p:grpSpPr>
        <p:sp>
          <p:nvSpPr>
            <p:cNvPr id="4208" name="Google Shape;4208;p34"/>
            <p:cNvSpPr/>
            <p:nvPr/>
          </p:nvSpPr>
          <p:spPr>
            <a:xfrm>
              <a:off x="7390778" y="2550101"/>
              <a:ext cx="1006455" cy="916822"/>
            </a:xfrm>
            <a:custGeom>
              <a:avLst/>
              <a:gdLst/>
              <a:ahLst/>
              <a:cxnLst/>
              <a:rect l="l" t="t" r="r" b="b"/>
              <a:pathLst>
                <a:path w="34045" h="31013" extrusionOk="0">
                  <a:moveTo>
                    <a:pt x="17039" y="1"/>
                  </a:moveTo>
                  <a:cubicBezTo>
                    <a:pt x="13072" y="1"/>
                    <a:pt x="9106" y="1513"/>
                    <a:pt x="6081" y="4537"/>
                  </a:cubicBezTo>
                  <a:cubicBezTo>
                    <a:pt x="1" y="10586"/>
                    <a:pt x="1" y="20403"/>
                    <a:pt x="6081" y="26452"/>
                  </a:cubicBezTo>
                  <a:cubicBezTo>
                    <a:pt x="9106" y="29492"/>
                    <a:pt x="13072" y="31012"/>
                    <a:pt x="17039" y="31012"/>
                  </a:cubicBezTo>
                  <a:cubicBezTo>
                    <a:pt x="21005" y="31012"/>
                    <a:pt x="24972" y="29492"/>
                    <a:pt x="27996" y="26452"/>
                  </a:cubicBezTo>
                  <a:cubicBezTo>
                    <a:pt x="34045" y="20403"/>
                    <a:pt x="34045" y="10586"/>
                    <a:pt x="27996" y="4537"/>
                  </a:cubicBezTo>
                  <a:cubicBezTo>
                    <a:pt x="24972" y="1513"/>
                    <a:pt x="21005" y="1"/>
                    <a:pt x="17039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34"/>
            <p:cNvSpPr/>
            <p:nvPr/>
          </p:nvSpPr>
          <p:spPr>
            <a:xfrm>
              <a:off x="7666969" y="2726346"/>
              <a:ext cx="444709" cy="594502"/>
            </a:xfrm>
            <a:custGeom>
              <a:avLst/>
              <a:gdLst/>
              <a:ahLst/>
              <a:cxnLst/>
              <a:rect l="l" t="t" r="r" b="b"/>
              <a:pathLst>
                <a:path w="15043" h="20110" extrusionOk="0">
                  <a:moveTo>
                    <a:pt x="412" y="0"/>
                  </a:moveTo>
                  <a:cubicBezTo>
                    <a:pt x="190" y="0"/>
                    <a:pt x="0" y="222"/>
                    <a:pt x="0" y="444"/>
                  </a:cubicBezTo>
                  <a:lnTo>
                    <a:pt x="0" y="19698"/>
                  </a:lnTo>
                  <a:cubicBezTo>
                    <a:pt x="0" y="19920"/>
                    <a:pt x="190" y="20110"/>
                    <a:pt x="412" y="20110"/>
                  </a:cubicBezTo>
                  <a:lnTo>
                    <a:pt x="14600" y="20110"/>
                  </a:lnTo>
                  <a:cubicBezTo>
                    <a:pt x="14821" y="20110"/>
                    <a:pt x="15043" y="19920"/>
                    <a:pt x="15043" y="19698"/>
                  </a:cubicBezTo>
                  <a:lnTo>
                    <a:pt x="15043" y="444"/>
                  </a:lnTo>
                  <a:cubicBezTo>
                    <a:pt x="15043" y="222"/>
                    <a:pt x="14821" y="0"/>
                    <a:pt x="14600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34"/>
            <p:cNvSpPr/>
            <p:nvPr/>
          </p:nvSpPr>
          <p:spPr>
            <a:xfrm>
              <a:off x="7704394" y="2778758"/>
              <a:ext cx="368910" cy="503715"/>
            </a:xfrm>
            <a:custGeom>
              <a:avLst/>
              <a:gdLst/>
              <a:ahLst/>
              <a:cxnLst/>
              <a:rect l="l" t="t" r="r" b="b"/>
              <a:pathLst>
                <a:path w="12479" h="17039" extrusionOk="0">
                  <a:moveTo>
                    <a:pt x="1" y="1"/>
                  </a:moveTo>
                  <a:lnTo>
                    <a:pt x="1" y="17039"/>
                  </a:lnTo>
                  <a:lnTo>
                    <a:pt x="12478" y="17039"/>
                  </a:lnTo>
                  <a:lnTo>
                    <a:pt x="12478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34"/>
            <p:cNvSpPr/>
            <p:nvPr/>
          </p:nvSpPr>
          <p:spPr>
            <a:xfrm>
              <a:off x="7724998" y="2790937"/>
              <a:ext cx="327700" cy="96462"/>
            </a:xfrm>
            <a:custGeom>
              <a:avLst/>
              <a:gdLst/>
              <a:ahLst/>
              <a:cxnLst/>
              <a:rect l="l" t="t" r="r" b="b"/>
              <a:pathLst>
                <a:path w="11085" h="3263" extrusionOk="0">
                  <a:moveTo>
                    <a:pt x="1" y="0"/>
                  </a:moveTo>
                  <a:lnTo>
                    <a:pt x="1" y="3262"/>
                  </a:lnTo>
                  <a:lnTo>
                    <a:pt x="11085" y="3262"/>
                  </a:lnTo>
                  <a:lnTo>
                    <a:pt x="11085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34"/>
            <p:cNvSpPr/>
            <p:nvPr/>
          </p:nvSpPr>
          <p:spPr>
            <a:xfrm>
              <a:off x="7738093" y="3116732"/>
              <a:ext cx="294029" cy="14988"/>
            </a:xfrm>
            <a:custGeom>
              <a:avLst/>
              <a:gdLst/>
              <a:ahLst/>
              <a:cxnLst/>
              <a:rect l="l" t="t" r="r" b="b"/>
              <a:pathLst>
                <a:path w="9946" h="507" extrusionOk="0">
                  <a:moveTo>
                    <a:pt x="1" y="0"/>
                  </a:moveTo>
                  <a:lnTo>
                    <a:pt x="1" y="507"/>
                  </a:lnTo>
                  <a:lnTo>
                    <a:pt x="9945" y="507"/>
                  </a:lnTo>
                  <a:lnTo>
                    <a:pt x="9945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34"/>
            <p:cNvSpPr/>
            <p:nvPr/>
          </p:nvSpPr>
          <p:spPr>
            <a:xfrm>
              <a:off x="7738093" y="3145731"/>
              <a:ext cx="294029" cy="15018"/>
            </a:xfrm>
            <a:custGeom>
              <a:avLst/>
              <a:gdLst/>
              <a:ahLst/>
              <a:cxnLst/>
              <a:rect l="l" t="t" r="r" b="b"/>
              <a:pathLst>
                <a:path w="9946" h="508" extrusionOk="0">
                  <a:moveTo>
                    <a:pt x="1" y="1"/>
                  </a:moveTo>
                  <a:lnTo>
                    <a:pt x="1" y="508"/>
                  </a:lnTo>
                  <a:lnTo>
                    <a:pt x="9945" y="508"/>
                  </a:lnTo>
                  <a:lnTo>
                    <a:pt x="9945" y="1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34"/>
            <p:cNvSpPr/>
            <p:nvPr/>
          </p:nvSpPr>
          <p:spPr>
            <a:xfrm>
              <a:off x="7738093" y="3173814"/>
              <a:ext cx="294029" cy="15018"/>
            </a:xfrm>
            <a:custGeom>
              <a:avLst/>
              <a:gdLst/>
              <a:ahLst/>
              <a:cxnLst/>
              <a:rect l="l" t="t" r="r" b="b"/>
              <a:pathLst>
                <a:path w="9946" h="508" extrusionOk="0">
                  <a:moveTo>
                    <a:pt x="1" y="1"/>
                  </a:moveTo>
                  <a:lnTo>
                    <a:pt x="1" y="508"/>
                  </a:lnTo>
                  <a:lnTo>
                    <a:pt x="9945" y="508"/>
                  </a:lnTo>
                  <a:lnTo>
                    <a:pt x="9945" y="1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34"/>
            <p:cNvSpPr/>
            <p:nvPr/>
          </p:nvSpPr>
          <p:spPr>
            <a:xfrm>
              <a:off x="7738093" y="3201927"/>
              <a:ext cx="294029" cy="15934"/>
            </a:xfrm>
            <a:custGeom>
              <a:avLst/>
              <a:gdLst/>
              <a:ahLst/>
              <a:cxnLst/>
              <a:rect l="l" t="t" r="r" b="b"/>
              <a:pathLst>
                <a:path w="9946" h="539" extrusionOk="0">
                  <a:moveTo>
                    <a:pt x="1" y="0"/>
                  </a:moveTo>
                  <a:lnTo>
                    <a:pt x="1" y="538"/>
                  </a:lnTo>
                  <a:lnTo>
                    <a:pt x="9945" y="538"/>
                  </a:lnTo>
                  <a:lnTo>
                    <a:pt x="9945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34"/>
            <p:cNvSpPr/>
            <p:nvPr/>
          </p:nvSpPr>
          <p:spPr>
            <a:xfrm>
              <a:off x="7738093" y="3230010"/>
              <a:ext cx="231297" cy="15934"/>
            </a:xfrm>
            <a:custGeom>
              <a:avLst/>
              <a:gdLst/>
              <a:ahLst/>
              <a:cxnLst/>
              <a:rect l="l" t="t" r="r" b="b"/>
              <a:pathLst>
                <a:path w="7824" h="539" extrusionOk="0">
                  <a:moveTo>
                    <a:pt x="1" y="0"/>
                  </a:moveTo>
                  <a:lnTo>
                    <a:pt x="1" y="538"/>
                  </a:lnTo>
                  <a:lnTo>
                    <a:pt x="7823" y="538"/>
                  </a:lnTo>
                  <a:lnTo>
                    <a:pt x="7823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34"/>
            <p:cNvSpPr/>
            <p:nvPr/>
          </p:nvSpPr>
          <p:spPr>
            <a:xfrm>
              <a:off x="7801768" y="2664563"/>
              <a:ext cx="174153" cy="80528"/>
            </a:xfrm>
            <a:custGeom>
              <a:avLst/>
              <a:gdLst/>
              <a:ahLst/>
              <a:cxnLst/>
              <a:rect l="l" t="t" r="r" b="b"/>
              <a:pathLst>
                <a:path w="5891" h="2724" extrusionOk="0">
                  <a:moveTo>
                    <a:pt x="2946" y="728"/>
                  </a:moveTo>
                  <a:cubicBezTo>
                    <a:pt x="3136" y="728"/>
                    <a:pt x="3294" y="887"/>
                    <a:pt x="3294" y="1077"/>
                  </a:cubicBezTo>
                  <a:cubicBezTo>
                    <a:pt x="3294" y="1267"/>
                    <a:pt x="3136" y="1394"/>
                    <a:pt x="2946" y="1394"/>
                  </a:cubicBezTo>
                  <a:cubicBezTo>
                    <a:pt x="2756" y="1394"/>
                    <a:pt x="2597" y="1267"/>
                    <a:pt x="2597" y="1077"/>
                  </a:cubicBezTo>
                  <a:cubicBezTo>
                    <a:pt x="2597" y="887"/>
                    <a:pt x="2756" y="728"/>
                    <a:pt x="2946" y="728"/>
                  </a:cubicBezTo>
                  <a:close/>
                  <a:moveTo>
                    <a:pt x="2946" y="0"/>
                  </a:moveTo>
                  <a:cubicBezTo>
                    <a:pt x="2407" y="0"/>
                    <a:pt x="1964" y="443"/>
                    <a:pt x="1964" y="982"/>
                  </a:cubicBezTo>
                  <a:lnTo>
                    <a:pt x="1964" y="1014"/>
                  </a:lnTo>
                  <a:lnTo>
                    <a:pt x="1679" y="1014"/>
                  </a:lnTo>
                  <a:cubicBezTo>
                    <a:pt x="761" y="1014"/>
                    <a:pt x="0" y="1774"/>
                    <a:pt x="0" y="2692"/>
                  </a:cubicBezTo>
                  <a:lnTo>
                    <a:pt x="0" y="2724"/>
                  </a:lnTo>
                  <a:lnTo>
                    <a:pt x="5891" y="2724"/>
                  </a:lnTo>
                  <a:lnTo>
                    <a:pt x="5891" y="2692"/>
                  </a:lnTo>
                  <a:cubicBezTo>
                    <a:pt x="5891" y="1774"/>
                    <a:pt x="5131" y="1014"/>
                    <a:pt x="4212" y="1014"/>
                  </a:cubicBezTo>
                  <a:lnTo>
                    <a:pt x="3959" y="1014"/>
                  </a:lnTo>
                  <a:lnTo>
                    <a:pt x="3959" y="982"/>
                  </a:lnTo>
                  <a:cubicBezTo>
                    <a:pt x="3959" y="443"/>
                    <a:pt x="3516" y="0"/>
                    <a:pt x="2946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34"/>
            <p:cNvSpPr/>
            <p:nvPr/>
          </p:nvSpPr>
          <p:spPr>
            <a:xfrm>
              <a:off x="7737177" y="2808733"/>
              <a:ext cx="61815" cy="61815"/>
            </a:xfrm>
            <a:custGeom>
              <a:avLst/>
              <a:gdLst/>
              <a:ahLst/>
              <a:cxnLst/>
              <a:rect l="l" t="t" r="r" b="b"/>
              <a:pathLst>
                <a:path w="2091" h="2091" extrusionOk="0">
                  <a:moveTo>
                    <a:pt x="697" y="0"/>
                  </a:moveTo>
                  <a:lnTo>
                    <a:pt x="697" y="697"/>
                  </a:lnTo>
                  <a:lnTo>
                    <a:pt x="0" y="697"/>
                  </a:lnTo>
                  <a:lnTo>
                    <a:pt x="0" y="1394"/>
                  </a:lnTo>
                  <a:lnTo>
                    <a:pt x="697" y="1394"/>
                  </a:lnTo>
                  <a:lnTo>
                    <a:pt x="697" y="2090"/>
                  </a:lnTo>
                  <a:lnTo>
                    <a:pt x="1394" y="2090"/>
                  </a:lnTo>
                  <a:lnTo>
                    <a:pt x="1394" y="1394"/>
                  </a:lnTo>
                  <a:lnTo>
                    <a:pt x="2090" y="1394"/>
                  </a:lnTo>
                  <a:lnTo>
                    <a:pt x="2090" y="697"/>
                  </a:lnTo>
                  <a:lnTo>
                    <a:pt x="1394" y="697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34"/>
            <p:cNvSpPr/>
            <p:nvPr/>
          </p:nvSpPr>
          <p:spPr>
            <a:xfrm>
              <a:off x="7966543" y="2933245"/>
              <a:ext cx="94570" cy="72103"/>
            </a:xfrm>
            <a:custGeom>
              <a:avLst/>
              <a:gdLst/>
              <a:ahLst/>
              <a:cxnLst/>
              <a:rect l="l" t="t" r="r" b="b"/>
              <a:pathLst>
                <a:path w="3199" h="2439" extrusionOk="0">
                  <a:moveTo>
                    <a:pt x="1584" y="0"/>
                  </a:moveTo>
                  <a:lnTo>
                    <a:pt x="1584" y="0"/>
                  </a:lnTo>
                  <a:cubicBezTo>
                    <a:pt x="1584" y="0"/>
                    <a:pt x="0" y="2439"/>
                    <a:pt x="1615" y="2439"/>
                  </a:cubicBezTo>
                  <a:cubicBezTo>
                    <a:pt x="3199" y="2407"/>
                    <a:pt x="1584" y="0"/>
                    <a:pt x="1584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34"/>
            <p:cNvSpPr/>
            <p:nvPr/>
          </p:nvSpPr>
          <p:spPr>
            <a:xfrm>
              <a:off x="8013338" y="2975370"/>
              <a:ext cx="17826" cy="17797"/>
            </a:xfrm>
            <a:custGeom>
              <a:avLst/>
              <a:gdLst/>
              <a:ahLst/>
              <a:cxnLst/>
              <a:rect l="l" t="t" r="r" b="b"/>
              <a:pathLst>
                <a:path w="603" h="602" extrusionOk="0">
                  <a:moveTo>
                    <a:pt x="317" y="0"/>
                  </a:moveTo>
                  <a:cubicBezTo>
                    <a:pt x="159" y="0"/>
                    <a:pt x="1" y="127"/>
                    <a:pt x="1" y="285"/>
                  </a:cubicBezTo>
                  <a:cubicBezTo>
                    <a:pt x="1" y="475"/>
                    <a:pt x="159" y="602"/>
                    <a:pt x="317" y="602"/>
                  </a:cubicBezTo>
                  <a:cubicBezTo>
                    <a:pt x="476" y="602"/>
                    <a:pt x="602" y="475"/>
                    <a:pt x="602" y="285"/>
                  </a:cubicBezTo>
                  <a:cubicBezTo>
                    <a:pt x="602" y="127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EE6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34"/>
            <p:cNvSpPr/>
            <p:nvPr/>
          </p:nvSpPr>
          <p:spPr>
            <a:xfrm>
              <a:off x="7727806" y="2922012"/>
              <a:ext cx="310850" cy="176015"/>
            </a:xfrm>
            <a:custGeom>
              <a:avLst/>
              <a:gdLst/>
              <a:ahLst/>
              <a:cxnLst/>
              <a:rect l="l" t="t" r="r" b="b"/>
              <a:pathLst>
                <a:path w="10515" h="5954" extrusionOk="0">
                  <a:moveTo>
                    <a:pt x="317" y="0"/>
                  </a:moveTo>
                  <a:lnTo>
                    <a:pt x="1" y="760"/>
                  </a:lnTo>
                  <a:lnTo>
                    <a:pt x="1" y="760"/>
                  </a:lnTo>
                  <a:lnTo>
                    <a:pt x="254" y="633"/>
                  </a:lnTo>
                  <a:lnTo>
                    <a:pt x="254" y="5669"/>
                  </a:lnTo>
                  <a:lnTo>
                    <a:pt x="9976" y="5669"/>
                  </a:lnTo>
                  <a:lnTo>
                    <a:pt x="9881" y="5954"/>
                  </a:lnTo>
                  <a:cubicBezTo>
                    <a:pt x="10040" y="5827"/>
                    <a:pt x="10325" y="5669"/>
                    <a:pt x="10515" y="5605"/>
                  </a:cubicBezTo>
                  <a:cubicBezTo>
                    <a:pt x="10293" y="5510"/>
                    <a:pt x="10040" y="5384"/>
                    <a:pt x="9881" y="5225"/>
                  </a:cubicBezTo>
                  <a:lnTo>
                    <a:pt x="9881" y="5225"/>
                  </a:lnTo>
                  <a:lnTo>
                    <a:pt x="9976" y="5510"/>
                  </a:lnTo>
                  <a:lnTo>
                    <a:pt x="381" y="5510"/>
                  </a:lnTo>
                  <a:lnTo>
                    <a:pt x="381" y="633"/>
                  </a:lnTo>
                  <a:lnTo>
                    <a:pt x="634" y="760"/>
                  </a:lnTo>
                  <a:lnTo>
                    <a:pt x="634" y="760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34"/>
            <p:cNvSpPr/>
            <p:nvPr/>
          </p:nvSpPr>
          <p:spPr>
            <a:xfrm>
              <a:off x="7774631" y="2993136"/>
              <a:ext cx="17797" cy="91792"/>
            </a:xfrm>
            <a:custGeom>
              <a:avLst/>
              <a:gdLst/>
              <a:ahLst/>
              <a:cxnLst/>
              <a:rect l="l" t="t" r="r" b="b"/>
              <a:pathLst>
                <a:path w="602" h="3105" extrusionOk="0">
                  <a:moveTo>
                    <a:pt x="0" y="1"/>
                  </a:moveTo>
                  <a:lnTo>
                    <a:pt x="0" y="3104"/>
                  </a:lnTo>
                  <a:lnTo>
                    <a:pt x="602" y="3104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34"/>
            <p:cNvSpPr/>
            <p:nvPr/>
          </p:nvSpPr>
          <p:spPr>
            <a:xfrm>
              <a:off x="7815810" y="2968807"/>
              <a:ext cx="17826" cy="116122"/>
            </a:xfrm>
            <a:custGeom>
              <a:avLst/>
              <a:gdLst/>
              <a:ahLst/>
              <a:cxnLst/>
              <a:rect l="l" t="t" r="r" b="b"/>
              <a:pathLst>
                <a:path w="603" h="3928" extrusionOk="0">
                  <a:moveTo>
                    <a:pt x="0" y="1"/>
                  </a:moveTo>
                  <a:lnTo>
                    <a:pt x="0" y="3927"/>
                  </a:lnTo>
                  <a:lnTo>
                    <a:pt x="602" y="3927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34"/>
            <p:cNvSpPr/>
            <p:nvPr/>
          </p:nvSpPr>
          <p:spPr>
            <a:xfrm>
              <a:off x="7856989" y="2951957"/>
              <a:ext cx="17826" cy="132972"/>
            </a:xfrm>
            <a:custGeom>
              <a:avLst/>
              <a:gdLst/>
              <a:ahLst/>
              <a:cxnLst/>
              <a:rect l="l" t="t" r="r" b="b"/>
              <a:pathLst>
                <a:path w="603" h="4498" extrusionOk="0">
                  <a:moveTo>
                    <a:pt x="1" y="0"/>
                  </a:moveTo>
                  <a:lnTo>
                    <a:pt x="1" y="4497"/>
                  </a:lnTo>
                  <a:lnTo>
                    <a:pt x="603" y="4497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34"/>
            <p:cNvSpPr/>
            <p:nvPr/>
          </p:nvSpPr>
          <p:spPr>
            <a:xfrm>
              <a:off x="7898197" y="2980040"/>
              <a:ext cx="18743" cy="104888"/>
            </a:xfrm>
            <a:custGeom>
              <a:avLst/>
              <a:gdLst/>
              <a:ahLst/>
              <a:cxnLst/>
              <a:rect l="l" t="t" r="r" b="b"/>
              <a:pathLst>
                <a:path w="634" h="3548" extrusionOk="0">
                  <a:moveTo>
                    <a:pt x="0" y="1"/>
                  </a:moveTo>
                  <a:lnTo>
                    <a:pt x="0" y="3547"/>
                  </a:lnTo>
                  <a:lnTo>
                    <a:pt x="634" y="3547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34"/>
            <p:cNvSpPr/>
            <p:nvPr/>
          </p:nvSpPr>
          <p:spPr>
            <a:xfrm>
              <a:off x="7939376" y="3024028"/>
              <a:ext cx="18772" cy="60899"/>
            </a:xfrm>
            <a:custGeom>
              <a:avLst/>
              <a:gdLst/>
              <a:ahLst/>
              <a:cxnLst/>
              <a:rect l="l" t="t" r="r" b="b"/>
              <a:pathLst>
                <a:path w="635" h="2060" extrusionOk="0">
                  <a:moveTo>
                    <a:pt x="1" y="1"/>
                  </a:moveTo>
                  <a:lnTo>
                    <a:pt x="1" y="2059"/>
                  </a:lnTo>
                  <a:lnTo>
                    <a:pt x="634" y="2059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6" name="Google Shape;4236;p34"/>
          <p:cNvGrpSpPr/>
          <p:nvPr/>
        </p:nvGrpSpPr>
        <p:grpSpPr>
          <a:xfrm>
            <a:off x="472162" y="1280209"/>
            <a:ext cx="1007401" cy="916999"/>
            <a:chOff x="725187" y="1280209"/>
            <a:chExt cx="1007401" cy="916999"/>
          </a:xfrm>
        </p:grpSpPr>
        <p:sp>
          <p:nvSpPr>
            <p:cNvPr id="4237" name="Google Shape;4237;p34"/>
            <p:cNvSpPr/>
            <p:nvPr/>
          </p:nvSpPr>
          <p:spPr>
            <a:xfrm>
              <a:off x="725187" y="1280209"/>
              <a:ext cx="1007401" cy="916999"/>
            </a:xfrm>
            <a:custGeom>
              <a:avLst/>
              <a:gdLst/>
              <a:ahLst/>
              <a:cxnLst/>
              <a:rect l="l" t="t" r="r" b="b"/>
              <a:pathLst>
                <a:path w="34077" h="31019" extrusionOk="0">
                  <a:moveTo>
                    <a:pt x="17035" y="0"/>
                  </a:moveTo>
                  <a:cubicBezTo>
                    <a:pt x="9971" y="0"/>
                    <a:pt x="3592" y="4845"/>
                    <a:pt x="1933" y="12026"/>
                  </a:cubicBezTo>
                  <a:cubicBezTo>
                    <a:pt x="1" y="20355"/>
                    <a:pt x="5195" y="28684"/>
                    <a:pt x="13524" y="30616"/>
                  </a:cubicBezTo>
                  <a:cubicBezTo>
                    <a:pt x="14704" y="30888"/>
                    <a:pt x="15883" y="31019"/>
                    <a:pt x="17044" y="31019"/>
                  </a:cubicBezTo>
                  <a:cubicBezTo>
                    <a:pt x="24108" y="31019"/>
                    <a:pt x="30486" y="26178"/>
                    <a:pt x="32145" y="19025"/>
                  </a:cubicBezTo>
                  <a:cubicBezTo>
                    <a:pt x="34077" y="10664"/>
                    <a:pt x="28883" y="2335"/>
                    <a:pt x="20554" y="404"/>
                  </a:cubicBezTo>
                  <a:cubicBezTo>
                    <a:pt x="19375" y="131"/>
                    <a:pt x="18196" y="0"/>
                    <a:pt x="17035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34"/>
            <p:cNvSpPr/>
            <p:nvPr/>
          </p:nvSpPr>
          <p:spPr>
            <a:xfrm>
              <a:off x="917128" y="1489650"/>
              <a:ext cx="622616" cy="592669"/>
            </a:xfrm>
            <a:custGeom>
              <a:avLst/>
              <a:gdLst/>
              <a:ahLst/>
              <a:cxnLst/>
              <a:rect l="l" t="t" r="r" b="b"/>
              <a:pathLst>
                <a:path w="21061" h="20048" extrusionOk="0">
                  <a:moveTo>
                    <a:pt x="1520" y="1"/>
                  </a:moveTo>
                  <a:cubicBezTo>
                    <a:pt x="697" y="1"/>
                    <a:pt x="0" y="697"/>
                    <a:pt x="0" y="1521"/>
                  </a:cubicBezTo>
                  <a:lnTo>
                    <a:pt x="0" y="18527"/>
                  </a:lnTo>
                  <a:cubicBezTo>
                    <a:pt x="0" y="19350"/>
                    <a:pt x="697" y="20047"/>
                    <a:pt x="1520" y="20047"/>
                  </a:cubicBezTo>
                  <a:lnTo>
                    <a:pt x="19572" y="20047"/>
                  </a:lnTo>
                  <a:cubicBezTo>
                    <a:pt x="20395" y="20047"/>
                    <a:pt x="21060" y="19350"/>
                    <a:pt x="21060" y="18527"/>
                  </a:cubicBezTo>
                  <a:lnTo>
                    <a:pt x="21060" y="1521"/>
                  </a:lnTo>
                  <a:cubicBezTo>
                    <a:pt x="21060" y="697"/>
                    <a:pt x="20395" y="1"/>
                    <a:pt x="19572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34"/>
            <p:cNvSpPr/>
            <p:nvPr/>
          </p:nvSpPr>
          <p:spPr>
            <a:xfrm>
              <a:off x="945211" y="1516817"/>
              <a:ext cx="566417" cy="538333"/>
            </a:xfrm>
            <a:custGeom>
              <a:avLst/>
              <a:gdLst/>
              <a:ahLst/>
              <a:cxnLst/>
              <a:rect l="l" t="t" r="r" b="b"/>
              <a:pathLst>
                <a:path w="19160" h="18210" extrusionOk="0">
                  <a:moveTo>
                    <a:pt x="1394" y="0"/>
                  </a:moveTo>
                  <a:cubicBezTo>
                    <a:pt x="634" y="0"/>
                    <a:pt x="0" y="602"/>
                    <a:pt x="0" y="1362"/>
                  </a:cubicBezTo>
                  <a:lnTo>
                    <a:pt x="0" y="16848"/>
                  </a:lnTo>
                  <a:cubicBezTo>
                    <a:pt x="0" y="17608"/>
                    <a:pt x="634" y="18210"/>
                    <a:pt x="1394" y="18210"/>
                  </a:cubicBezTo>
                  <a:lnTo>
                    <a:pt x="17798" y="18210"/>
                  </a:lnTo>
                  <a:cubicBezTo>
                    <a:pt x="18558" y="18210"/>
                    <a:pt x="19160" y="17608"/>
                    <a:pt x="19160" y="16848"/>
                  </a:cubicBezTo>
                  <a:lnTo>
                    <a:pt x="19160" y="1362"/>
                  </a:lnTo>
                  <a:cubicBezTo>
                    <a:pt x="19160" y="602"/>
                    <a:pt x="18558" y="0"/>
                    <a:pt x="17798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34"/>
            <p:cNvSpPr/>
            <p:nvPr/>
          </p:nvSpPr>
          <p:spPr>
            <a:xfrm>
              <a:off x="1219510" y="1666604"/>
              <a:ext cx="18743" cy="394157"/>
            </a:xfrm>
            <a:custGeom>
              <a:avLst/>
              <a:gdLst/>
              <a:ahLst/>
              <a:cxnLst/>
              <a:rect l="l" t="t" r="r" b="b"/>
              <a:pathLst>
                <a:path w="634" h="13333" extrusionOk="0">
                  <a:moveTo>
                    <a:pt x="0" y="0"/>
                  </a:moveTo>
                  <a:lnTo>
                    <a:pt x="0" y="13333"/>
                  </a:lnTo>
                  <a:lnTo>
                    <a:pt x="634" y="13333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34"/>
            <p:cNvSpPr/>
            <p:nvPr/>
          </p:nvSpPr>
          <p:spPr>
            <a:xfrm>
              <a:off x="1133369" y="1536475"/>
              <a:ext cx="191033" cy="88008"/>
            </a:xfrm>
            <a:custGeom>
              <a:avLst/>
              <a:gdLst/>
              <a:ahLst/>
              <a:cxnLst/>
              <a:rect l="l" t="t" r="r" b="b"/>
              <a:pathLst>
                <a:path w="6462" h="2977" extrusionOk="0">
                  <a:moveTo>
                    <a:pt x="286" y="0"/>
                  </a:moveTo>
                  <a:cubicBezTo>
                    <a:pt x="127" y="0"/>
                    <a:pt x="1" y="127"/>
                    <a:pt x="1" y="253"/>
                  </a:cubicBezTo>
                  <a:lnTo>
                    <a:pt x="1" y="2724"/>
                  </a:lnTo>
                  <a:cubicBezTo>
                    <a:pt x="1" y="2850"/>
                    <a:pt x="127" y="2977"/>
                    <a:pt x="286" y="2977"/>
                  </a:cubicBezTo>
                  <a:lnTo>
                    <a:pt x="6176" y="2977"/>
                  </a:lnTo>
                  <a:cubicBezTo>
                    <a:pt x="6334" y="2977"/>
                    <a:pt x="6430" y="2850"/>
                    <a:pt x="6461" y="2724"/>
                  </a:cubicBezTo>
                  <a:lnTo>
                    <a:pt x="6461" y="253"/>
                  </a:lnTo>
                  <a:cubicBezTo>
                    <a:pt x="6461" y="127"/>
                    <a:pt x="6334" y="0"/>
                    <a:pt x="6176" y="0"/>
                  </a:cubicBezTo>
                  <a:close/>
                </a:path>
              </a:pathLst>
            </a:custGeom>
            <a:solidFill>
              <a:srgbClr val="F7E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34"/>
            <p:cNvSpPr/>
            <p:nvPr/>
          </p:nvSpPr>
          <p:spPr>
            <a:xfrm>
              <a:off x="1146494" y="1549571"/>
              <a:ext cx="164781" cy="61815"/>
            </a:xfrm>
            <a:custGeom>
              <a:avLst/>
              <a:gdLst/>
              <a:ahLst/>
              <a:cxnLst/>
              <a:rect l="l" t="t" r="r" b="b"/>
              <a:pathLst>
                <a:path w="5574" h="2091" extrusionOk="0">
                  <a:moveTo>
                    <a:pt x="253" y="0"/>
                  </a:moveTo>
                  <a:cubicBezTo>
                    <a:pt x="127" y="0"/>
                    <a:pt x="0" y="95"/>
                    <a:pt x="0" y="254"/>
                  </a:cubicBezTo>
                  <a:lnTo>
                    <a:pt x="0" y="1837"/>
                  </a:lnTo>
                  <a:cubicBezTo>
                    <a:pt x="0" y="1996"/>
                    <a:pt x="127" y="2091"/>
                    <a:pt x="253" y="2091"/>
                  </a:cubicBezTo>
                  <a:lnTo>
                    <a:pt x="5320" y="2091"/>
                  </a:lnTo>
                  <a:cubicBezTo>
                    <a:pt x="5447" y="2091"/>
                    <a:pt x="5574" y="1996"/>
                    <a:pt x="5574" y="1837"/>
                  </a:cubicBezTo>
                  <a:lnTo>
                    <a:pt x="5574" y="254"/>
                  </a:lnTo>
                  <a:cubicBezTo>
                    <a:pt x="5574" y="95"/>
                    <a:pt x="5447" y="0"/>
                    <a:pt x="5320" y="0"/>
                  </a:cubicBezTo>
                  <a:close/>
                </a:path>
              </a:pathLst>
            </a:custGeom>
            <a:solidFill>
              <a:srgbClr val="ABC0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34"/>
            <p:cNvSpPr/>
            <p:nvPr/>
          </p:nvSpPr>
          <p:spPr>
            <a:xfrm>
              <a:off x="1197044" y="1558942"/>
              <a:ext cx="6563" cy="25306"/>
            </a:xfrm>
            <a:custGeom>
              <a:avLst/>
              <a:gdLst/>
              <a:ahLst/>
              <a:cxnLst/>
              <a:rect l="l" t="t" r="r" b="b"/>
              <a:pathLst>
                <a:path w="222" h="856" extrusionOk="0">
                  <a:moveTo>
                    <a:pt x="32" y="0"/>
                  </a:moveTo>
                  <a:cubicBezTo>
                    <a:pt x="0" y="0"/>
                    <a:pt x="0" y="0"/>
                    <a:pt x="0" y="32"/>
                  </a:cubicBezTo>
                  <a:lnTo>
                    <a:pt x="0" y="824"/>
                  </a:lnTo>
                  <a:cubicBezTo>
                    <a:pt x="0" y="824"/>
                    <a:pt x="0" y="855"/>
                    <a:pt x="32" y="855"/>
                  </a:cubicBezTo>
                  <a:lnTo>
                    <a:pt x="222" y="665"/>
                  </a:lnTo>
                  <a:cubicBezTo>
                    <a:pt x="222" y="665"/>
                    <a:pt x="222" y="665"/>
                    <a:pt x="222" y="634"/>
                  </a:cubicBezTo>
                  <a:lnTo>
                    <a:pt x="222" y="12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34"/>
            <p:cNvSpPr/>
            <p:nvPr/>
          </p:nvSpPr>
          <p:spPr>
            <a:xfrm>
              <a:off x="1214810" y="1582857"/>
              <a:ext cx="7538" cy="21462"/>
            </a:xfrm>
            <a:custGeom>
              <a:avLst/>
              <a:gdLst/>
              <a:ahLst/>
              <a:cxnLst/>
              <a:rect l="l" t="t" r="r" b="b"/>
              <a:pathLst>
                <a:path w="255" h="726" extrusionOk="0">
                  <a:moveTo>
                    <a:pt x="221" y="0"/>
                  </a:moveTo>
                  <a:cubicBezTo>
                    <a:pt x="212" y="0"/>
                    <a:pt x="201" y="4"/>
                    <a:pt x="191" y="15"/>
                  </a:cubicBezTo>
                  <a:lnTo>
                    <a:pt x="33" y="141"/>
                  </a:lnTo>
                  <a:cubicBezTo>
                    <a:pt x="1" y="141"/>
                    <a:pt x="1" y="173"/>
                    <a:pt x="1" y="173"/>
                  </a:cubicBezTo>
                  <a:lnTo>
                    <a:pt x="1" y="553"/>
                  </a:lnTo>
                  <a:cubicBezTo>
                    <a:pt x="1" y="585"/>
                    <a:pt x="1" y="585"/>
                    <a:pt x="33" y="585"/>
                  </a:cubicBezTo>
                  <a:lnTo>
                    <a:pt x="191" y="711"/>
                  </a:lnTo>
                  <a:cubicBezTo>
                    <a:pt x="201" y="722"/>
                    <a:pt x="212" y="725"/>
                    <a:pt x="221" y="725"/>
                  </a:cubicBezTo>
                  <a:cubicBezTo>
                    <a:pt x="240" y="725"/>
                    <a:pt x="254" y="711"/>
                    <a:pt x="254" y="711"/>
                  </a:cubicBezTo>
                  <a:lnTo>
                    <a:pt x="254" y="15"/>
                  </a:lnTo>
                  <a:cubicBezTo>
                    <a:pt x="254" y="15"/>
                    <a:pt x="240" y="0"/>
                    <a:pt x="221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34"/>
            <p:cNvSpPr/>
            <p:nvPr/>
          </p:nvSpPr>
          <p:spPr>
            <a:xfrm>
              <a:off x="1197044" y="1555188"/>
              <a:ext cx="26222" cy="7509"/>
            </a:xfrm>
            <a:custGeom>
              <a:avLst/>
              <a:gdLst/>
              <a:ahLst/>
              <a:cxnLst/>
              <a:rect l="l" t="t" r="r" b="b"/>
              <a:pathLst>
                <a:path w="887" h="254" extrusionOk="0">
                  <a:moveTo>
                    <a:pt x="32" y="0"/>
                  </a:moveTo>
                  <a:cubicBezTo>
                    <a:pt x="0" y="0"/>
                    <a:pt x="0" y="32"/>
                    <a:pt x="0" y="64"/>
                  </a:cubicBezTo>
                  <a:lnTo>
                    <a:pt x="254" y="222"/>
                  </a:lnTo>
                  <a:cubicBezTo>
                    <a:pt x="254" y="254"/>
                    <a:pt x="254" y="254"/>
                    <a:pt x="285" y="254"/>
                  </a:cubicBezTo>
                  <a:lnTo>
                    <a:pt x="792" y="254"/>
                  </a:lnTo>
                  <a:cubicBezTo>
                    <a:pt x="792" y="254"/>
                    <a:pt x="792" y="254"/>
                    <a:pt x="792" y="222"/>
                  </a:cubicBezTo>
                  <a:lnTo>
                    <a:pt x="887" y="64"/>
                  </a:lnTo>
                  <a:cubicBezTo>
                    <a:pt x="887" y="32"/>
                    <a:pt x="855" y="0"/>
                    <a:pt x="855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34"/>
            <p:cNvSpPr/>
            <p:nvPr/>
          </p:nvSpPr>
          <p:spPr>
            <a:xfrm>
              <a:off x="1198906" y="1578600"/>
              <a:ext cx="23443" cy="7509"/>
            </a:xfrm>
            <a:custGeom>
              <a:avLst/>
              <a:gdLst/>
              <a:ahLst/>
              <a:cxnLst/>
              <a:rect l="l" t="t" r="r" b="b"/>
              <a:pathLst>
                <a:path w="793" h="254" extrusionOk="0">
                  <a:moveTo>
                    <a:pt x="222" y="0"/>
                  </a:moveTo>
                  <a:cubicBezTo>
                    <a:pt x="191" y="0"/>
                    <a:pt x="1" y="222"/>
                    <a:pt x="1" y="222"/>
                  </a:cubicBezTo>
                  <a:cubicBezTo>
                    <a:pt x="32" y="254"/>
                    <a:pt x="32" y="254"/>
                    <a:pt x="32" y="254"/>
                  </a:cubicBezTo>
                  <a:lnTo>
                    <a:pt x="507" y="254"/>
                  </a:lnTo>
                  <a:cubicBezTo>
                    <a:pt x="539" y="254"/>
                    <a:pt x="539" y="254"/>
                    <a:pt x="539" y="222"/>
                  </a:cubicBezTo>
                  <a:lnTo>
                    <a:pt x="761" y="64"/>
                  </a:lnTo>
                  <a:cubicBezTo>
                    <a:pt x="792" y="32"/>
                    <a:pt x="761" y="0"/>
                    <a:pt x="761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34"/>
            <p:cNvSpPr/>
            <p:nvPr/>
          </p:nvSpPr>
          <p:spPr>
            <a:xfrm>
              <a:off x="1195152" y="1600121"/>
              <a:ext cx="25306" cy="7509"/>
            </a:xfrm>
            <a:custGeom>
              <a:avLst/>
              <a:gdLst/>
              <a:ahLst/>
              <a:cxnLst/>
              <a:rect l="l" t="t" r="r" b="b"/>
              <a:pathLst>
                <a:path w="856" h="254" extrusionOk="0">
                  <a:moveTo>
                    <a:pt x="96" y="1"/>
                  </a:moveTo>
                  <a:cubicBezTo>
                    <a:pt x="96" y="1"/>
                    <a:pt x="96" y="1"/>
                    <a:pt x="96" y="32"/>
                  </a:cubicBezTo>
                  <a:lnTo>
                    <a:pt x="1" y="191"/>
                  </a:lnTo>
                  <a:cubicBezTo>
                    <a:pt x="1" y="222"/>
                    <a:pt x="1" y="254"/>
                    <a:pt x="33" y="254"/>
                  </a:cubicBezTo>
                  <a:lnTo>
                    <a:pt x="824" y="254"/>
                  </a:lnTo>
                  <a:cubicBezTo>
                    <a:pt x="856" y="254"/>
                    <a:pt x="856" y="222"/>
                    <a:pt x="856" y="191"/>
                  </a:cubicBezTo>
                  <a:lnTo>
                    <a:pt x="634" y="32"/>
                  </a:lnTo>
                  <a:cubicBezTo>
                    <a:pt x="634" y="1"/>
                    <a:pt x="603" y="1"/>
                    <a:pt x="603" y="1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34"/>
            <p:cNvSpPr/>
            <p:nvPr/>
          </p:nvSpPr>
          <p:spPr>
            <a:xfrm>
              <a:off x="1230744" y="1558942"/>
              <a:ext cx="6563" cy="25306"/>
            </a:xfrm>
            <a:custGeom>
              <a:avLst/>
              <a:gdLst/>
              <a:ahLst/>
              <a:cxnLst/>
              <a:rect l="l" t="t" r="r" b="b"/>
              <a:pathLst>
                <a:path w="222" h="856" extrusionOk="0">
                  <a:moveTo>
                    <a:pt x="32" y="0"/>
                  </a:moveTo>
                  <a:cubicBezTo>
                    <a:pt x="32" y="0"/>
                    <a:pt x="0" y="0"/>
                    <a:pt x="0" y="32"/>
                  </a:cubicBezTo>
                  <a:lnTo>
                    <a:pt x="0" y="824"/>
                  </a:lnTo>
                  <a:cubicBezTo>
                    <a:pt x="0" y="824"/>
                    <a:pt x="32" y="855"/>
                    <a:pt x="32" y="855"/>
                  </a:cubicBezTo>
                  <a:lnTo>
                    <a:pt x="222" y="665"/>
                  </a:lnTo>
                  <a:cubicBezTo>
                    <a:pt x="222" y="665"/>
                    <a:pt x="222" y="665"/>
                    <a:pt x="222" y="634"/>
                  </a:cubicBezTo>
                  <a:lnTo>
                    <a:pt x="222" y="12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34"/>
            <p:cNvSpPr/>
            <p:nvPr/>
          </p:nvSpPr>
          <p:spPr>
            <a:xfrm>
              <a:off x="1248510" y="1582857"/>
              <a:ext cx="7538" cy="21462"/>
            </a:xfrm>
            <a:custGeom>
              <a:avLst/>
              <a:gdLst/>
              <a:ahLst/>
              <a:cxnLst/>
              <a:rect l="l" t="t" r="r" b="b"/>
              <a:pathLst>
                <a:path w="255" h="726" extrusionOk="0">
                  <a:moveTo>
                    <a:pt x="231" y="0"/>
                  </a:moveTo>
                  <a:cubicBezTo>
                    <a:pt x="226" y="0"/>
                    <a:pt x="223" y="4"/>
                    <a:pt x="223" y="15"/>
                  </a:cubicBezTo>
                  <a:lnTo>
                    <a:pt x="33" y="141"/>
                  </a:lnTo>
                  <a:cubicBezTo>
                    <a:pt x="33" y="141"/>
                    <a:pt x="1" y="173"/>
                    <a:pt x="1" y="173"/>
                  </a:cubicBezTo>
                  <a:lnTo>
                    <a:pt x="1" y="553"/>
                  </a:lnTo>
                  <a:cubicBezTo>
                    <a:pt x="1" y="585"/>
                    <a:pt x="33" y="585"/>
                    <a:pt x="33" y="585"/>
                  </a:cubicBezTo>
                  <a:lnTo>
                    <a:pt x="223" y="711"/>
                  </a:lnTo>
                  <a:cubicBezTo>
                    <a:pt x="223" y="722"/>
                    <a:pt x="226" y="725"/>
                    <a:pt x="231" y="725"/>
                  </a:cubicBezTo>
                  <a:cubicBezTo>
                    <a:pt x="240" y="725"/>
                    <a:pt x="254" y="711"/>
                    <a:pt x="254" y="711"/>
                  </a:cubicBezTo>
                  <a:lnTo>
                    <a:pt x="254" y="15"/>
                  </a:lnTo>
                  <a:cubicBezTo>
                    <a:pt x="254" y="15"/>
                    <a:pt x="240" y="0"/>
                    <a:pt x="231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34"/>
            <p:cNvSpPr/>
            <p:nvPr/>
          </p:nvSpPr>
          <p:spPr>
            <a:xfrm>
              <a:off x="1229798" y="1581408"/>
              <a:ext cx="7509" cy="22911"/>
            </a:xfrm>
            <a:custGeom>
              <a:avLst/>
              <a:gdLst/>
              <a:ahLst/>
              <a:cxnLst/>
              <a:rect l="l" t="t" r="r" b="b"/>
              <a:pathLst>
                <a:path w="254" h="775" extrusionOk="0">
                  <a:moveTo>
                    <a:pt x="222" y="0"/>
                  </a:moveTo>
                  <a:cubicBezTo>
                    <a:pt x="222" y="0"/>
                    <a:pt x="1" y="222"/>
                    <a:pt x="1" y="222"/>
                  </a:cubicBezTo>
                  <a:lnTo>
                    <a:pt x="1" y="760"/>
                  </a:lnTo>
                  <a:cubicBezTo>
                    <a:pt x="1" y="760"/>
                    <a:pt x="15" y="774"/>
                    <a:pt x="33" y="774"/>
                  </a:cubicBezTo>
                  <a:cubicBezTo>
                    <a:pt x="43" y="774"/>
                    <a:pt x="53" y="771"/>
                    <a:pt x="64" y="760"/>
                  </a:cubicBezTo>
                  <a:lnTo>
                    <a:pt x="222" y="634"/>
                  </a:lnTo>
                  <a:cubicBezTo>
                    <a:pt x="254" y="634"/>
                    <a:pt x="254" y="634"/>
                    <a:pt x="254" y="602"/>
                  </a:cubicBezTo>
                  <a:lnTo>
                    <a:pt x="254" y="32"/>
                  </a:lnTo>
                  <a:cubicBezTo>
                    <a:pt x="254" y="32"/>
                    <a:pt x="254" y="0"/>
                    <a:pt x="222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34"/>
            <p:cNvSpPr/>
            <p:nvPr/>
          </p:nvSpPr>
          <p:spPr>
            <a:xfrm>
              <a:off x="1230744" y="1555188"/>
              <a:ext cx="26222" cy="7509"/>
            </a:xfrm>
            <a:custGeom>
              <a:avLst/>
              <a:gdLst/>
              <a:ahLst/>
              <a:cxnLst/>
              <a:rect l="l" t="t" r="r" b="b"/>
              <a:pathLst>
                <a:path w="887" h="254" extrusionOk="0">
                  <a:moveTo>
                    <a:pt x="32" y="0"/>
                  </a:moveTo>
                  <a:cubicBezTo>
                    <a:pt x="0" y="0"/>
                    <a:pt x="0" y="32"/>
                    <a:pt x="0" y="64"/>
                  </a:cubicBezTo>
                  <a:lnTo>
                    <a:pt x="254" y="222"/>
                  </a:lnTo>
                  <a:cubicBezTo>
                    <a:pt x="254" y="254"/>
                    <a:pt x="285" y="254"/>
                    <a:pt x="285" y="254"/>
                  </a:cubicBezTo>
                  <a:lnTo>
                    <a:pt x="792" y="254"/>
                  </a:lnTo>
                  <a:cubicBezTo>
                    <a:pt x="792" y="254"/>
                    <a:pt x="792" y="254"/>
                    <a:pt x="824" y="222"/>
                  </a:cubicBezTo>
                  <a:lnTo>
                    <a:pt x="887" y="64"/>
                  </a:lnTo>
                  <a:cubicBezTo>
                    <a:pt x="887" y="32"/>
                    <a:pt x="887" y="0"/>
                    <a:pt x="855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34"/>
            <p:cNvSpPr/>
            <p:nvPr/>
          </p:nvSpPr>
          <p:spPr>
            <a:xfrm>
              <a:off x="1238223" y="1578600"/>
              <a:ext cx="17826" cy="7509"/>
            </a:xfrm>
            <a:custGeom>
              <a:avLst/>
              <a:gdLst/>
              <a:ahLst/>
              <a:cxnLst/>
              <a:rect l="l" t="t" r="r" b="b"/>
              <a:pathLst>
                <a:path w="603" h="254" extrusionOk="0">
                  <a:moveTo>
                    <a:pt x="32" y="0"/>
                  </a:moveTo>
                  <a:cubicBezTo>
                    <a:pt x="1" y="0"/>
                    <a:pt x="1" y="222"/>
                    <a:pt x="1" y="222"/>
                  </a:cubicBezTo>
                  <a:cubicBezTo>
                    <a:pt x="1" y="254"/>
                    <a:pt x="32" y="254"/>
                    <a:pt x="32" y="254"/>
                  </a:cubicBezTo>
                  <a:lnTo>
                    <a:pt x="349" y="254"/>
                  </a:lnTo>
                  <a:cubicBezTo>
                    <a:pt x="349" y="254"/>
                    <a:pt x="349" y="254"/>
                    <a:pt x="349" y="222"/>
                  </a:cubicBezTo>
                  <a:lnTo>
                    <a:pt x="602" y="64"/>
                  </a:lnTo>
                  <a:cubicBezTo>
                    <a:pt x="602" y="32"/>
                    <a:pt x="602" y="0"/>
                    <a:pt x="571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34"/>
            <p:cNvSpPr/>
            <p:nvPr/>
          </p:nvSpPr>
          <p:spPr>
            <a:xfrm>
              <a:off x="1230744" y="1600121"/>
              <a:ext cx="23414" cy="6592"/>
            </a:xfrm>
            <a:custGeom>
              <a:avLst/>
              <a:gdLst/>
              <a:ahLst/>
              <a:cxnLst/>
              <a:rect l="l" t="t" r="r" b="b"/>
              <a:pathLst>
                <a:path w="792" h="223" extrusionOk="0">
                  <a:moveTo>
                    <a:pt x="254" y="1"/>
                  </a:moveTo>
                  <a:cubicBezTo>
                    <a:pt x="254" y="1"/>
                    <a:pt x="222" y="1"/>
                    <a:pt x="222" y="32"/>
                  </a:cubicBezTo>
                  <a:lnTo>
                    <a:pt x="0" y="191"/>
                  </a:lnTo>
                  <a:cubicBezTo>
                    <a:pt x="0" y="222"/>
                    <a:pt x="0" y="222"/>
                    <a:pt x="32" y="222"/>
                  </a:cubicBezTo>
                  <a:lnTo>
                    <a:pt x="760" y="222"/>
                  </a:lnTo>
                  <a:cubicBezTo>
                    <a:pt x="792" y="222"/>
                    <a:pt x="792" y="222"/>
                    <a:pt x="792" y="191"/>
                  </a:cubicBezTo>
                  <a:lnTo>
                    <a:pt x="570" y="32"/>
                  </a:lnTo>
                  <a:cubicBezTo>
                    <a:pt x="570" y="1"/>
                    <a:pt x="539" y="1"/>
                    <a:pt x="539" y="1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34"/>
            <p:cNvSpPr/>
            <p:nvPr/>
          </p:nvSpPr>
          <p:spPr>
            <a:xfrm>
              <a:off x="1273814" y="1558942"/>
              <a:ext cx="6563" cy="25306"/>
            </a:xfrm>
            <a:custGeom>
              <a:avLst/>
              <a:gdLst/>
              <a:ahLst/>
              <a:cxnLst/>
              <a:rect l="l" t="t" r="r" b="b"/>
              <a:pathLst>
                <a:path w="222" h="856" extrusionOk="0">
                  <a:moveTo>
                    <a:pt x="32" y="0"/>
                  </a:moveTo>
                  <a:cubicBezTo>
                    <a:pt x="0" y="0"/>
                    <a:pt x="0" y="0"/>
                    <a:pt x="0" y="32"/>
                  </a:cubicBezTo>
                  <a:lnTo>
                    <a:pt x="0" y="824"/>
                  </a:lnTo>
                  <a:cubicBezTo>
                    <a:pt x="0" y="824"/>
                    <a:pt x="0" y="855"/>
                    <a:pt x="32" y="855"/>
                  </a:cubicBezTo>
                  <a:lnTo>
                    <a:pt x="190" y="665"/>
                  </a:lnTo>
                  <a:cubicBezTo>
                    <a:pt x="222" y="665"/>
                    <a:pt x="222" y="665"/>
                    <a:pt x="222" y="634"/>
                  </a:cubicBezTo>
                  <a:lnTo>
                    <a:pt x="222" y="127"/>
                  </a:lnTo>
                  <a:lnTo>
                    <a:pt x="190" y="12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34"/>
            <p:cNvSpPr/>
            <p:nvPr/>
          </p:nvSpPr>
          <p:spPr>
            <a:xfrm>
              <a:off x="1272868" y="1581408"/>
              <a:ext cx="7509" cy="22911"/>
            </a:xfrm>
            <a:custGeom>
              <a:avLst/>
              <a:gdLst/>
              <a:ahLst/>
              <a:cxnLst/>
              <a:rect l="l" t="t" r="r" b="b"/>
              <a:pathLst>
                <a:path w="254" h="775" extrusionOk="0">
                  <a:moveTo>
                    <a:pt x="222" y="0"/>
                  </a:moveTo>
                  <a:cubicBezTo>
                    <a:pt x="222" y="0"/>
                    <a:pt x="0" y="222"/>
                    <a:pt x="0" y="222"/>
                  </a:cubicBezTo>
                  <a:lnTo>
                    <a:pt x="0" y="760"/>
                  </a:lnTo>
                  <a:cubicBezTo>
                    <a:pt x="0" y="760"/>
                    <a:pt x="14" y="774"/>
                    <a:pt x="24" y="774"/>
                  </a:cubicBezTo>
                  <a:cubicBezTo>
                    <a:pt x="29" y="774"/>
                    <a:pt x="32" y="771"/>
                    <a:pt x="32" y="760"/>
                  </a:cubicBezTo>
                  <a:lnTo>
                    <a:pt x="222" y="634"/>
                  </a:lnTo>
                  <a:cubicBezTo>
                    <a:pt x="222" y="634"/>
                    <a:pt x="254" y="634"/>
                    <a:pt x="254" y="602"/>
                  </a:cubicBezTo>
                  <a:lnTo>
                    <a:pt x="254" y="32"/>
                  </a:lnTo>
                  <a:cubicBezTo>
                    <a:pt x="254" y="3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34"/>
            <p:cNvSpPr/>
            <p:nvPr/>
          </p:nvSpPr>
          <p:spPr>
            <a:xfrm>
              <a:off x="1292527" y="1558942"/>
              <a:ext cx="6592" cy="25306"/>
            </a:xfrm>
            <a:custGeom>
              <a:avLst/>
              <a:gdLst/>
              <a:ahLst/>
              <a:cxnLst/>
              <a:rect l="l" t="t" r="r" b="b"/>
              <a:pathLst>
                <a:path w="223" h="856" extrusionOk="0">
                  <a:moveTo>
                    <a:pt x="190" y="0"/>
                  </a:moveTo>
                  <a:lnTo>
                    <a:pt x="0" y="127"/>
                  </a:lnTo>
                  <a:lnTo>
                    <a:pt x="0" y="634"/>
                  </a:lnTo>
                  <a:cubicBezTo>
                    <a:pt x="0" y="665"/>
                    <a:pt x="0" y="665"/>
                    <a:pt x="0" y="665"/>
                  </a:cubicBezTo>
                  <a:lnTo>
                    <a:pt x="190" y="855"/>
                  </a:lnTo>
                  <a:cubicBezTo>
                    <a:pt x="222" y="855"/>
                    <a:pt x="222" y="824"/>
                    <a:pt x="222" y="824"/>
                  </a:cubicBezTo>
                  <a:lnTo>
                    <a:pt x="222" y="32"/>
                  </a:lnTo>
                  <a:cubicBezTo>
                    <a:pt x="222" y="0"/>
                    <a:pt x="222" y="0"/>
                    <a:pt x="190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34"/>
            <p:cNvSpPr/>
            <p:nvPr/>
          </p:nvSpPr>
          <p:spPr>
            <a:xfrm>
              <a:off x="1292527" y="1581408"/>
              <a:ext cx="7509" cy="22911"/>
            </a:xfrm>
            <a:custGeom>
              <a:avLst/>
              <a:gdLst/>
              <a:ahLst/>
              <a:cxnLst/>
              <a:rect l="l" t="t" r="r" b="b"/>
              <a:pathLst>
                <a:path w="254" h="775" extrusionOk="0">
                  <a:moveTo>
                    <a:pt x="32" y="0"/>
                  </a:moveTo>
                  <a:cubicBezTo>
                    <a:pt x="0" y="0"/>
                    <a:pt x="0" y="32"/>
                    <a:pt x="0" y="32"/>
                  </a:cubicBezTo>
                  <a:lnTo>
                    <a:pt x="0" y="602"/>
                  </a:lnTo>
                  <a:cubicBezTo>
                    <a:pt x="0" y="634"/>
                    <a:pt x="0" y="634"/>
                    <a:pt x="32" y="634"/>
                  </a:cubicBezTo>
                  <a:lnTo>
                    <a:pt x="190" y="760"/>
                  </a:lnTo>
                  <a:cubicBezTo>
                    <a:pt x="201" y="771"/>
                    <a:pt x="212" y="774"/>
                    <a:pt x="221" y="774"/>
                  </a:cubicBezTo>
                  <a:cubicBezTo>
                    <a:pt x="240" y="774"/>
                    <a:pt x="254" y="760"/>
                    <a:pt x="254" y="760"/>
                  </a:cubicBezTo>
                  <a:lnTo>
                    <a:pt x="254" y="222"/>
                  </a:lnTo>
                  <a:cubicBezTo>
                    <a:pt x="254" y="222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34"/>
            <p:cNvSpPr/>
            <p:nvPr/>
          </p:nvSpPr>
          <p:spPr>
            <a:xfrm>
              <a:off x="1273814" y="1555188"/>
              <a:ext cx="25306" cy="7509"/>
            </a:xfrm>
            <a:custGeom>
              <a:avLst/>
              <a:gdLst/>
              <a:ahLst/>
              <a:cxnLst/>
              <a:rect l="l" t="t" r="r" b="b"/>
              <a:pathLst>
                <a:path w="856" h="254" extrusionOk="0">
                  <a:moveTo>
                    <a:pt x="32" y="0"/>
                  </a:moveTo>
                  <a:cubicBezTo>
                    <a:pt x="32" y="0"/>
                    <a:pt x="0" y="32"/>
                    <a:pt x="0" y="64"/>
                  </a:cubicBezTo>
                  <a:cubicBezTo>
                    <a:pt x="0" y="64"/>
                    <a:pt x="285" y="254"/>
                    <a:pt x="317" y="254"/>
                  </a:cubicBezTo>
                  <a:lnTo>
                    <a:pt x="538" y="254"/>
                  </a:lnTo>
                  <a:cubicBezTo>
                    <a:pt x="538" y="254"/>
                    <a:pt x="855" y="64"/>
                    <a:pt x="855" y="64"/>
                  </a:cubicBezTo>
                  <a:cubicBezTo>
                    <a:pt x="855" y="32"/>
                    <a:pt x="823" y="0"/>
                    <a:pt x="823" y="0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34"/>
            <p:cNvSpPr/>
            <p:nvPr/>
          </p:nvSpPr>
          <p:spPr>
            <a:xfrm>
              <a:off x="1273814" y="1600121"/>
              <a:ext cx="25306" cy="6592"/>
            </a:xfrm>
            <a:custGeom>
              <a:avLst/>
              <a:gdLst/>
              <a:ahLst/>
              <a:cxnLst/>
              <a:rect l="l" t="t" r="r" b="b"/>
              <a:pathLst>
                <a:path w="856" h="223" extrusionOk="0">
                  <a:moveTo>
                    <a:pt x="285" y="1"/>
                  </a:moveTo>
                  <a:cubicBezTo>
                    <a:pt x="253" y="1"/>
                    <a:pt x="253" y="1"/>
                    <a:pt x="253" y="32"/>
                  </a:cubicBezTo>
                  <a:lnTo>
                    <a:pt x="0" y="191"/>
                  </a:lnTo>
                  <a:cubicBezTo>
                    <a:pt x="0" y="222"/>
                    <a:pt x="32" y="222"/>
                    <a:pt x="32" y="222"/>
                  </a:cubicBezTo>
                  <a:lnTo>
                    <a:pt x="823" y="222"/>
                  </a:lnTo>
                  <a:cubicBezTo>
                    <a:pt x="855" y="222"/>
                    <a:pt x="855" y="222"/>
                    <a:pt x="855" y="191"/>
                  </a:cubicBezTo>
                  <a:lnTo>
                    <a:pt x="602" y="32"/>
                  </a:lnTo>
                  <a:cubicBezTo>
                    <a:pt x="602" y="1"/>
                    <a:pt x="602" y="1"/>
                    <a:pt x="570" y="1"/>
                  </a:cubicBez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34"/>
            <p:cNvSpPr/>
            <p:nvPr/>
          </p:nvSpPr>
          <p:spPr>
            <a:xfrm>
              <a:off x="1260689" y="1600121"/>
              <a:ext cx="7538" cy="7509"/>
            </a:xfrm>
            <a:custGeom>
              <a:avLst/>
              <a:gdLst/>
              <a:ahLst/>
              <a:cxnLst/>
              <a:rect l="l" t="t" r="r" b="b"/>
              <a:pathLst>
                <a:path w="255" h="254" extrusionOk="0">
                  <a:moveTo>
                    <a:pt x="1" y="1"/>
                  </a:moveTo>
                  <a:lnTo>
                    <a:pt x="1" y="254"/>
                  </a:lnTo>
                  <a:lnTo>
                    <a:pt x="254" y="254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1E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34"/>
            <p:cNvSpPr/>
            <p:nvPr/>
          </p:nvSpPr>
          <p:spPr>
            <a:xfrm>
              <a:off x="1121190" y="1668407"/>
              <a:ext cx="353006" cy="413905"/>
            </a:xfrm>
            <a:custGeom>
              <a:avLst/>
              <a:gdLst/>
              <a:ahLst/>
              <a:cxnLst/>
              <a:rect l="l" t="t" r="r" b="b"/>
              <a:pathLst>
                <a:path w="11941" h="14001" extrusionOk="0">
                  <a:moveTo>
                    <a:pt x="8191" y="715"/>
                  </a:moveTo>
                  <a:lnTo>
                    <a:pt x="8191" y="715"/>
                  </a:lnTo>
                  <a:cubicBezTo>
                    <a:pt x="8205" y="721"/>
                    <a:pt x="8220" y="726"/>
                    <a:pt x="8235" y="731"/>
                  </a:cubicBezTo>
                  <a:cubicBezTo>
                    <a:pt x="8219" y="725"/>
                    <a:pt x="8204" y="719"/>
                    <a:pt x="8191" y="715"/>
                  </a:cubicBezTo>
                  <a:close/>
                  <a:moveTo>
                    <a:pt x="6914" y="0"/>
                  </a:moveTo>
                  <a:cubicBezTo>
                    <a:pt x="6536" y="0"/>
                    <a:pt x="5914" y="202"/>
                    <a:pt x="5733" y="382"/>
                  </a:cubicBezTo>
                  <a:cubicBezTo>
                    <a:pt x="4435" y="1681"/>
                    <a:pt x="1933" y="9946"/>
                    <a:pt x="1" y="11277"/>
                  </a:cubicBezTo>
                  <a:lnTo>
                    <a:pt x="1" y="14000"/>
                  </a:lnTo>
                  <a:lnTo>
                    <a:pt x="8583" y="14000"/>
                  </a:lnTo>
                  <a:cubicBezTo>
                    <a:pt x="8488" y="11340"/>
                    <a:pt x="9533" y="8585"/>
                    <a:pt x="11022" y="6526"/>
                  </a:cubicBezTo>
                  <a:cubicBezTo>
                    <a:pt x="11244" y="6210"/>
                    <a:pt x="11529" y="5861"/>
                    <a:pt x="11687" y="5481"/>
                  </a:cubicBezTo>
                  <a:lnTo>
                    <a:pt x="11687" y="5481"/>
                  </a:lnTo>
                  <a:cubicBezTo>
                    <a:pt x="11590" y="5675"/>
                    <a:pt x="11529" y="5772"/>
                    <a:pt x="11508" y="5772"/>
                  </a:cubicBezTo>
                  <a:cubicBezTo>
                    <a:pt x="11480" y="5772"/>
                    <a:pt x="11517" y="5612"/>
                    <a:pt x="11624" y="5291"/>
                  </a:cubicBezTo>
                  <a:cubicBezTo>
                    <a:pt x="11719" y="4974"/>
                    <a:pt x="11845" y="4626"/>
                    <a:pt x="11940" y="4309"/>
                  </a:cubicBezTo>
                  <a:cubicBezTo>
                    <a:pt x="11719" y="3993"/>
                    <a:pt x="11465" y="3644"/>
                    <a:pt x="11244" y="3328"/>
                  </a:cubicBezTo>
                  <a:cubicBezTo>
                    <a:pt x="11022" y="3011"/>
                    <a:pt x="10800" y="2694"/>
                    <a:pt x="10578" y="2409"/>
                  </a:cubicBezTo>
                  <a:cubicBezTo>
                    <a:pt x="10578" y="2409"/>
                    <a:pt x="10452" y="2283"/>
                    <a:pt x="10262" y="2029"/>
                  </a:cubicBezTo>
                  <a:cubicBezTo>
                    <a:pt x="10103" y="1871"/>
                    <a:pt x="9977" y="1713"/>
                    <a:pt x="9818" y="1586"/>
                  </a:cubicBezTo>
                  <a:cubicBezTo>
                    <a:pt x="9787" y="1554"/>
                    <a:pt x="9628" y="1491"/>
                    <a:pt x="9375" y="1301"/>
                  </a:cubicBezTo>
                  <a:cubicBezTo>
                    <a:pt x="9238" y="1219"/>
                    <a:pt x="8038" y="687"/>
                    <a:pt x="8102" y="687"/>
                  </a:cubicBezTo>
                  <a:cubicBezTo>
                    <a:pt x="8110" y="687"/>
                    <a:pt x="8138" y="696"/>
                    <a:pt x="8191" y="715"/>
                  </a:cubicBezTo>
                  <a:lnTo>
                    <a:pt x="8191" y="715"/>
                  </a:lnTo>
                  <a:cubicBezTo>
                    <a:pt x="7828" y="573"/>
                    <a:pt x="7492" y="186"/>
                    <a:pt x="7127" y="34"/>
                  </a:cubicBezTo>
                  <a:cubicBezTo>
                    <a:pt x="7074" y="11"/>
                    <a:pt x="7000" y="0"/>
                    <a:pt x="6914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34"/>
            <p:cNvSpPr/>
            <p:nvPr/>
          </p:nvSpPr>
          <p:spPr>
            <a:xfrm>
              <a:off x="918045" y="1671363"/>
              <a:ext cx="211638" cy="410948"/>
            </a:xfrm>
            <a:custGeom>
              <a:avLst/>
              <a:gdLst/>
              <a:ahLst/>
              <a:cxnLst/>
              <a:rect l="l" t="t" r="r" b="b"/>
              <a:pathLst>
                <a:path w="7159" h="13901" extrusionOk="0">
                  <a:moveTo>
                    <a:pt x="6569" y="0"/>
                  </a:moveTo>
                  <a:cubicBezTo>
                    <a:pt x="6082" y="0"/>
                    <a:pt x="5064" y="254"/>
                    <a:pt x="4878" y="441"/>
                  </a:cubicBezTo>
                  <a:cubicBezTo>
                    <a:pt x="4529" y="757"/>
                    <a:pt x="4054" y="1518"/>
                    <a:pt x="3421" y="2119"/>
                  </a:cubicBezTo>
                  <a:cubicBezTo>
                    <a:pt x="2914" y="2594"/>
                    <a:pt x="2249" y="2784"/>
                    <a:pt x="1964" y="3861"/>
                  </a:cubicBezTo>
                  <a:cubicBezTo>
                    <a:pt x="1489" y="5571"/>
                    <a:pt x="698" y="8611"/>
                    <a:pt x="1" y="9466"/>
                  </a:cubicBezTo>
                  <a:lnTo>
                    <a:pt x="1" y="12380"/>
                  </a:lnTo>
                  <a:cubicBezTo>
                    <a:pt x="1" y="13203"/>
                    <a:pt x="666" y="13900"/>
                    <a:pt x="1489" y="13900"/>
                  </a:cubicBezTo>
                  <a:lnTo>
                    <a:pt x="6556" y="13900"/>
                  </a:lnTo>
                  <a:lnTo>
                    <a:pt x="6556" y="662"/>
                  </a:lnTo>
                  <a:cubicBezTo>
                    <a:pt x="6469" y="610"/>
                    <a:pt x="6420" y="587"/>
                    <a:pt x="6426" y="587"/>
                  </a:cubicBezTo>
                  <a:cubicBezTo>
                    <a:pt x="6430" y="587"/>
                    <a:pt x="6471" y="602"/>
                    <a:pt x="6556" y="631"/>
                  </a:cubicBezTo>
                  <a:cubicBezTo>
                    <a:pt x="6176" y="472"/>
                    <a:pt x="7158" y="219"/>
                    <a:pt x="6778" y="29"/>
                  </a:cubicBezTo>
                  <a:cubicBezTo>
                    <a:pt x="6733" y="9"/>
                    <a:pt x="6660" y="0"/>
                    <a:pt x="6569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34"/>
            <p:cNvSpPr/>
            <p:nvPr/>
          </p:nvSpPr>
          <p:spPr>
            <a:xfrm>
              <a:off x="1273814" y="1759279"/>
              <a:ext cx="34647" cy="200375"/>
            </a:xfrm>
            <a:custGeom>
              <a:avLst/>
              <a:gdLst/>
              <a:ahLst/>
              <a:cxnLst/>
              <a:rect l="l" t="t" r="r" b="b"/>
              <a:pathLst>
                <a:path w="1172" h="6778" extrusionOk="0">
                  <a:moveTo>
                    <a:pt x="697" y="0"/>
                  </a:moveTo>
                  <a:cubicBezTo>
                    <a:pt x="697" y="507"/>
                    <a:pt x="602" y="760"/>
                    <a:pt x="475" y="1679"/>
                  </a:cubicBezTo>
                  <a:cubicBezTo>
                    <a:pt x="222" y="3484"/>
                    <a:pt x="697" y="4307"/>
                    <a:pt x="0" y="6777"/>
                  </a:cubicBezTo>
                  <a:cubicBezTo>
                    <a:pt x="697" y="5859"/>
                    <a:pt x="1172" y="4846"/>
                    <a:pt x="1172" y="3611"/>
                  </a:cubicBezTo>
                  <a:cubicBezTo>
                    <a:pt x="1172" y="2502"/>
                    <a:pt x="1172" y="1109"/>
                    <a:pt x="697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34"/>
            <p:cNvSpPr/>
            <p:nvPr/>
          </p:nvSpPr>
          <p:spPr>
            <a:xfrm>
              <a:off x="1311239" y="1655252"/>
              <a:ext cx="65570" cy="62850"/>
            </a:xfrm>
            <a:custGeom>
              <a:avLst/>
              <a:gdLst/>
              <a:ahLst/>
              <a:cxnLst/>
              <a:rect l="l" t="t" r="r" b="b"/>
              <a:pathLst>
                <a:path w="2218" h="2126" extrusionOk="0">
                  <a:moveTo>
                    <a:pt x="831" y="0"/>
                  </a:moveTo>
                  <a:cubicBezTo>
                    <a:pt x="517" y="0"/>
                    <a:pt x="233" y="152"/>
                    <a:pt x="1" y="384"/>
                  </a:cubicBezTo>
                  <a:cubicBezTo>
                    <a:pt x="634" y="859"/>
                    <a:pt x="1078" y="1461"/>
                    <a:pt x="1426" y="2126"/>
                  </a:cubicBezTo>
                  <a:cubicBezTo>
                    <a:pt x="1743" y="1176"/>
                    <a:pt x="2218" y="194"/>
                    <a:pt x="919" y="4"/>
                  </a:cubicBezTo>
                  <a:cubicBezTo>
                    <a:pt x="890" y="1"/>
                    <a:pt x="860" y="0"/>
                    <a:pt x="831" y="0"/>
                  </a:cubicBezTo>
                  <a:close/>
                </a:path>
              </a:pathLst>
            </a:custGeom>
            <a:solidFill>
              <a:srgbClr val="FBA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34"/>
            <p:cNvSpPr/>
            <p:nvPr/>
          </p:nvSpPr>
          <p:spPr>
            <a:xfrm>
              <a:off x="1351501" y="1700304"/>
              <a:ext cx="20635" cy="49635"/>
            </a:xfrm>
            <a:custGeom>
              <a:avLst/>
              <a:gdLst/>
              <a:ahLst/>
              <a:cxnLst/>
              <a:rect l="l" t="t" r="r" b="b"/>
              <a:pathLst>
                <a:path w="698" h="1679" extrusionOk="0">
                  <a:moveTo>
                    <a:pt x="349" y="0"/>
                  </a:moveTo>
                  <a:lnTo>
                    <a:pt x="349" y="0"/>
                  </a:lnTo>
                  <a:cubicBezTo>
                    <a:pt x="317" y="159"/>
                    <a:pt x="286" y="317"/>
                    <a:pt x="286" y="507"/>
                  </a:cubicBezTo>
                  <a:cubicBezTo>
                    <a:pt x="254" y="855"/>
                    <a:pt x="222" y="1362"/>
                    <a:pt x="1" y="1679"/>
                  </a:cubicBezTo>
                  <a:cubicBezTo>
                    <a:pt x="697" y="1330"/>
                    <a:pt x="444" y="159"/>
                    <a:pt x="349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34"/>
            <p:cNvSpPr/>
            <p:nvPr/>
          </p:nvSpPr>
          <p:spPr>
            <a:xfrm>
              <a:off x="1386147" y="1719016"/>
              <a:ext cx="21551" cy="47773"/>
            </a:xfrm>
            <a:custGeom>
              <a:avLst/>
              <a:gdLst/>
              <a:ahLst/>
              <a:cxnLst/>
              <a:rect l="l" t="t" r="r" b="b"/>
              <a:pathLst>
                <a:path w="729" h="1616" extrusionOk="0">
                  <a:moveTo>
                    <a:pt x="444" y="1"/>
                  </a:moveTo>
                  <a:lnTo>
                    <a:pt x="444" y="1"/>
                  </a:lnTo>
                  <a:cubicBezTo>
                    <a:pt x="349" y="286"/>
                    <a:pt x="349" y="381"/>
                    <a:pt x="317" y="571"/>
                  </a:cubicBezTo>
                  <a:cubicBezTo>
                    <a:pt x="254" y="887"/>
                    <a:pt x="190" y="1394"/>
                    <a:pt x="0" y="1616"/>
                  </a:cubicBezTo>
                  <a:cubicBezTo>
                    <a:pt x="729" y="1299"/>
                    <a:pt x="507" y="191"/>
                    <a:pt x="444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34"/>
            <p:cNvSpPr/>
            <p:nvPr/>
          </p:nvSpPr>
          <p:spPr>
            <a:xfrm>
              <a:off x="1417985" y="1756470"/>
              <a:ext cx="22497" cy="40294"/>
            </a:xfrm>
            <a:custGeom>
              <a:avLst/>
              <a:gdLst/>
              <a:ahLst/>
              <a:cxnLst/>
              <a:rect l="l" t="t" r="r" b="b"/>
              <a:pathLst>
                <a:path w="761" h="1363" extrusionOk="0">
                  <a:moveTo>
                    <a:pt x="412" y="0"/>
                  </a:moveTo>
                  <a:lnTo>
                    <a:pt x="412" y="0"/>
                  </a:lnTo>
                  <a:cubicBezTo>
                    <a:pt x="348" y="190"/>
                    <a:pt x="317" y="380"/>
                    <a:pt x="285" y="539"/>
                  </a:cubicBezTo>
                  <a:cubicBezTo>
                    <a:pt x="253" y="887"/>
                    <a:pt x="190" y="1204"/>
                    <a:pt x="0" y="1362"/>
                  </a:cubicBezTo>
                  <a:cubicBezTo>
                    <a:pt x="760" y="1140"/>
                    <a:pt x="507" y="159"/>
                    <a:pt x="412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34"/>
            <p:cNvSpPr/>
            <p:nvPr/>
          </p:nvSpPr>
          <p:spPr>
            <a:xfrm>
              <a:off x="1447930" y="1792032"/>
              <a:ext cx="16880" cy="32814"/>
            </a:xfrm>
            <a:custGeom>
              <a:avLst/>
              <a:gdLst/>
              <a:ahLst/>
              <a:cxnLst/>
              <a:rect l="l" t="t" r="r" b="b"/>
              <a:pathLst>
                <a:path w="571" h="1110" extrusionOk="0">
                  <a:moveTo>
                    <a:pt x="317" y="1"/>
                  </a:moveTo>
                  <a:cubicBezTo>
                    <a:pt x="286" y="191"/>
                    <a:pt x="222" y="412"/>
                    <a:pt x="191" y="571"/>
                  </a:cubicBezTo>
                  <a:cubicBezTo>
                    <a:pt x="159" y="856"/>
                    <a:pt x="127" y="1046"/>
                    <a:pt x="0" y="1109"/>
                  </a:cubicBezTo>
                  <a:cubicBezTo>
                    <a:pt x="571" y="919"/>
                    <a:pt x="444" y="159"/>
                    <a:pt x="317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34"/>
            <p:cNvSpPr/>
            <p:nvPr/>
          </p:nvSpPr>
          <p:spPr>
            <a:xfrm>
              <a:off x="1338406" y="1699358"/>
              <a:ext cx="21551" cy="49635"/>
            </a:xfrm>
            <a:custGeom>
              <a:avLst/>
              <a:gdLst/>
              <a:ahLst/>
              <a:cxnLst/>
              <a:rect l="l" t="t" r="r" b="b"/>
              <a:pathLst>
                <a:path w="729" h="1679" extrusionOk="0">
                  <a:moveTo>
                    <a:pt x="729" y="0"/>
                  </a:moveTo>
                  <a:lnTo>
                    <a:pt x="729" y="0"/>
                  </a:lnTo>
                  <a:cubicBezTo>
                    <a:pt x="0" y="317"/>
                    <a:pt x="127" y="1426"/>
                    <a:pt x="380" y="1679"/>
                  </a:cubicBezTo>
                  <a:cubicBezTo>
                    <a:pt x="349" y="1489"/>
                    <a:pt x="349" y="1362"/>
                    <a:pt x="380" y="1141"/>
                  </a:cubicBezTo>
                  <a:cubicBezTo>
                    <a:pt x="444" y="824"/>
                    <a:pt x="475" y="697"/>
                    <a:pt x="729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34"/>
            <p:cNvSpPr/>
            <p:nvPr/>
          </p:nvSpPr>
          <p:spPr>
            <a:xfrm>
              <a:off x="1154919" y="1759279"/>
              <a:ext cx="33731" cy="200375"/>
            </a:xfrm>
            <a:custGeom>
              <a:avLst/>
              <a:gdLst/>
              <a:ahLst/>
              <a:cxnLst/>
              <a:rect l="l" t="t" r="r" b="b"/>
              <a:pathLst>
                <a:path w="1141" h="6778" extrusionOk="0">
                  <a:moveTo>
                    <a:pt x="443" y="0"/>
                  </a:moveTo>
                  <a:cubicBezTo>
                    <a:pt x="0" y="1109"/>
                    <a:pt x="0" y="2502"/>
                    <a:pt x="0" y="3611"/>
                  </a:cubicBezTo>
                  <a:cubicBezTo>
                    <a:pt x="0" y="4846"/>
                    <a:pt x="475" y="5859"/>
                    <a:pt x="1140" y="6777"/>
                  </a:cubicBezTo>
                  <a:cubicBezTo>
                    <a:pt x="443" y="4307"/>
                    <a:pt x="950" y="3484"/>
                    <a:pt x="665" y="1679"/>
                  </a:cubicBezTo>
                  <a:cubicBezTo>
                    <a:pt x="538" y="760"/>
                    <a:pt x="443" y="507"/>
                    <a:pt x="443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34"/>
            <p:cNvSpPr/>
            <p:nvPr/>
          </p:nvSpPr>
          <p:spPr>
            <a:xfrm>
              <a:off x="1086573" y="1655252"/>
              <a:ext cx="65570" cy="62850"/>
            </a:xfrm>
            <a:custGeom>
              <a:avLst/>
              <a:gdLst/>
              <a:ahLst/>
              <a:cxnLst/>
              <a:rect l="l" t="t" r="r" b="b"/>
              <a:pathLst>
                <a:path w="2218" h="2126" extrusionOk="0">
                  <a:moveTo>
                    <a:pt x="1380" y="0"/>
                  </a:moveTo>
                  <a:cubicBezTo>
                    <a:pt x="1353" y="0"/>
                    <a:pt x="1326" y="1"/>
                    <a:pt x="1299" y="4"/>
                  </a:cubicBezTo>
                  <a:cubicBezTo>
                    <a:pt x="0" y="194"/>
                    <a:pt x="475" y="1176"/>
                    <a:pt x="760" y="2126"/>
                  </a:cubicBezTo>
                  <a:cubicBezTo>
                    <a:pt x="1109" y="1461"/>
                    <a:pt x="1584" y="859"/>
                    <a:pt x="2217" y="384"/>
                  </a:cubicBezTo>
                  <a:cubicBezTo>
                    <a:pt x="1956" y="152"/>
                    <a:pt x="1669" y="0"/>
                    <a:pt x="1380" y="0"/>
                  </a:cubicBezTo>
                  <a:close/>
                </a:path>
              </a:pathLst>
            </a:custGeom>
            <a:solidFill>
              <a:srgbClr val="FBA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34"/>
            <p:cNvSpPr/>
            <p:nvPr/>
          </p:nvSpPr>
          <p:spPr>
            <a:xfrm>
              <a:off x="1262877" y="1656051"/>
              <a:ext cx="228163" cy="532982"/>
            </a:xfrm>
            <a:custGeom>
              <a:avLst/>
              <a:gdLst/>
              <a:ahLst/>
              <a:cxnLst/>
              <a:rect l="l" t="t" r="r" b="b"/>
              <a:pathLst>
                <a:path w="7718" h="18029" extrusionOk="0">
                  <a:moveTo>
                    <a:pt x="536" y="12695"/>
                  </a:moveTo>
                  <a:lnTo>
                    <a:pt x="536" y="12695"/>
                  </a:lnTo>
                  <a:cubicBezTo>
                    <a:pt x="568" y="12774"/>
                    <a:pt x="598" y="12840"/>
                    <a:pt x="625" y="12902"/>
                  </a:cubicBezTo>
                  <a:lnTo>
                    <a:pt x="625" y="12902"/>
                  </a:lnTo>
                  <a:cubicBezTo>
                    <a:pt x="597" y="12834"/>
                    <a:pt x="566" y="12765"/>
                    <a:pt x="536" y="12695"/>
                  </a:cubicBezTo>
                  <a:close/>
                  <a:moveTo>
                    <a:pt x="625" y="12902"/>
                  </a:moveTo>
                  <a:lnTo>
                    <a:pt x="625" y="12902"/>
                  </a:lnTo>
                  <a:cubicBezTo>
                    <a:pt x="703" y="13084"/>
                    <a:pt x="771" y="13261"/>
                    <a:pt x="813" y="13436"/>
                  </a:cubicBezTo>
                  <a:cubicBezTo>
                    <a:pt x="767" y="13206"/>
                    <a:pt x="705" y="13077"/>
                    <a:pt x="625" y="12902"/>
                  </a:cubicBezTo>
                  <a:close/>
                  <a:moveTo>
                    <a:pt x="2432" y="1"/>
                  </a:moveTo>
                  <a:cubicBezTo>
                    <a:pt x="1756" y="1"/>
                    <a:pt x="1186" y="726"/>
                    <a:pt x="1067" y="1592"/>
                  </a:cubicBezTo>
                  <a:cubicBezTo>
                    <a:pt x="1003" y="2194"/>
                    <a:pt x="1035" y="2796"/>
                    <a:pt x="1067" y="3207"/>
                  </a:cubicBezTo>
                  <a:cubicBezTo>
                    <a:pt x="1067" y="3967"/>
                    <a:pt x="1003" y="4094"/>
                    <a:pt x="845" y="5171"/>
                  </a:cubicBezTo>
                  <a:cubicBezTo>
                    <a:pt x="560" y="7071"/>
                    <a:pt x="1130" y="7863"/>
                    <a:pt x="243" y="10618"/>
                  </a:cubicBezTo>
                  <a:cubicBezTo>
                    <a:pt x="1" y="11455"/>
                    <a:pt x="280" y="12109"/>
                    <a:pt x="536" y="12695"/>
                  </a:cubicBezTo>
                  <a:lnTo>
                    <a:pt x="536" y="12695"/>
                  </a:lnTo>
                  <a:cubicBezTo>
                    <a:pt x="534" y="12689"/>
                    <a:pt x="531" y="12683"/>
                    <a:pt x="528" y="12676"/>
                  </a:cubicBezTo>
                  <a:cubicBezTo>
                    <a:pt x="877" y="12676"/>
                    <a:pt x="1288" y="13025"/>
                    <a:pt x="1510" y="13595"/>
                  </a:cubicBezTo>
                  <a:cubicBezTo>
                    <a:pt x="1605" y="13785"/>
                    <a:pt x="1668" y="16255"/>
                    <a:pt x="1732" y="18028"/>
                  </a:cubicBezTo>
                  <a:cubicBezTo>
                    <a:pt x="2904" y="17807"/>
                    <a:pt x="4075" y="17458"/>
                    <a:pt x="5152" y="16983"/>
                  </a:cubicBezTo>
                  <a:cubicBezTo>
                    <a:pt x="4867" y="14576"/>
                    <a:pt x="4550" y="11663"/>
                    <a:pt x="4709" y="11315"/>
                  </a:cubicBezTo>
                  <a:cubicBezTo>
                    <a:pt x="5184" y="10048"/>
                    <a:pt x="7369" y="7071"/>
                    <a:pt x="7717" y="4442"/>
                  </a:cubicBezTo>
                  <a:cubicBezTo>
                    <a:pt x="7717" y="4284"/>
                    <a:pt x="7686" y="4094"/>
                    <a:pt x="7527" y="3999"/>
                  </a:cubicBezTo>
                  <a:cubicBezTo>
                    <a:pt x="7496" y="3967"/>
                    <a:pt x="7432" y="3936"/>
                    <a:pt x="7369" y="3904"/>
                  </a:cubicBezTo>
                  <a:cubicBezTo>
                    <a:pt x="7316" y="3893"/>
                    <a:pt x="7249" y="3879"/>
                    <a:pt x="7177" y="3879"/>
                  </a:cubicBezTo>
                  <a:cubicBezTo>
                    <a:pt x="7031" y="3879"/>
                    <a:pt x="6862" y="3936"/>
                    <a:pt x="6736" y="4189"/>
                  </a:cubicBezTo>
                  <a:cubicBezTo>
                    <a:pt x="6641" y="4379"/>
                    <a:pt x="6514" y="4759"/>
                    <a:pt x="6451" y="5266"/>
                  </a:cubicBezTo>
                  <a:cubicBezTo>
                    <a:pt x="6451" y="5361"/>
                    <a:pt x="6419" y="5424"/>
                    <a:pt x="6387" y="5487"/>
                  </a:cubicBezTo>
                  <a:cubicBezTo>
                    <a:pt x="6359" y="5601"/>
                    <a:pt x="6305" y="5714"/>
                    <a:pt x="6249" y="5714"/>
                  </a:cubicBezTo>
                  <a:cubicBezTo>
                    <a:pt x="6242" y="5714"/>
                    <a:pt x="6236" y="5712"/>
                    <a:pt x="6229" y="5709"/>
                  </a:cubicBezTo>
                  <a:cubicBezTo>
                    <a:pt x="6039" y="5614"/>
                    <a:pt x="6514" y="4632"/>
                    <a:pt x="6767" y="3904"/>
                  </a:cubicBezTo>
                  <a:cubicBezTo>
                    <a:pt x="6926" y="3524"/>
                    <a:pt x="6957" y="3207"/>
                    <a:pt x="6831" y="3049"/>
                  </a:cubicBezTo>
                  <a:cubicBezTo>
                    <a:pt x="6635" y="2811"/>
                    <a:pt x="6427" y="2728"/>
                    <a:pt x="6247" y="2728"/>
                  </a:cubicBezTo>
                  <a:cubicBezTo>
                    <a:pt x="6020" y="2728"/>
                    <a:pt x="5839" y="2862"/>
                    <a:pt x="5785" y="2986"/>
                  </a:cubicBezTo>
                  <a:cubicBezTo>
                    <a:pt x="5659" y="3271"/>
                    <a:pt x="5564" y="3682"/>
                    <a:pt x="5500" y="4062"/>
                  </a:cubicBezTo>
                  <a:cubicBezTo>
                    <a:pt x="5437" y="4537"/>
                    <a:pt x="5310" y="4791"/>
                    <a:pt x="5247" y="4791"/>
                  </a:cubicBezTo>
                  <a:cubicBezTo>
                    <a:pt x="5057" y="4727"/>
                    <a:pt x="5785" y="2922"/>
                    <a:pt x="5912" y="2416"/>
                  </a:cubicBezTo>
                  <a:cubicBezTo>
                    <a:pt x="6007" y="1877"/>
                    <a:pt x="5912" y="1529"/>
                    <a:pt x="5279" y="1434"/>
                  </a:cubicBezTo>
                  <a:cubicBezTo>
                    <a:pt x="5252" y="1428"/>
                    <a:pt x="5225" y="1426"/>
                    <a:pt x="5197" y="1426"/>
                  </a:cubicBezTo>
                  <a:cubicBezTo>
                    <a:pt x="4900" y="1426"/>
                    <a:pt x="4571" y="1762"/>
                    <a:pt x="4455" y="2922"/>
                  </a:cubicBezTo>
                  <a:cubicBezTo>
                    <a:pt x="4397" y="3300"/>
                    <a:pt x="4206" y="3757"/>
                    <a:pt x="4150" y="3757"/>
                  </a:cubicBezTo>
                  <a:cubicBezTo>
                    <a:pt x="4145" y="3757"/>
                    <a:pt x="4141" y="3754"/>
                    <a:pt x="4139" y="3746"/>
                  </a:cubicBezTo>
                  <a:cubicBezTo>
                    <a:pt x="4044" y="3492"/>
                    <a:pt x="4550" y="2131"/>
                    <a:pt x="4772" y="1402"/>
                  </a:cubicBezTo>
                  <a:cubicBezTo>
                    <a:pt x="4962" y="705"/>
                    <a:pt x="4297" y="515"/>
                    <a:pt x="3980" y="515"/>
                  </a:cubicBezTo>
                  <a:cubicBezTo>
                    <a:pt x="3965" y="514"/>
                    <a:pt x="3950" y="513"/>
                    <a:pt x="3935" y="513"/>
                  </a:cubicBezTo>
                  <a:cubicBezTo>
                    <a:pt x="3582" y="513"/>
                    <a:pt x="3375" y="880"/>
                    <a:pt x="3284" y="2004"/>
                  </a:cubicBezTo>
                  <a:cubicBezTo>
                    <a:pt x="3221" y="2779"/>
                    <a:pt x="3061" y="3193"/>
                    <a:pt x="2969" y="3193"/>
                  </a:cubicBezTo>
                  <a:cubicBezTo>
                    <a:pt x="2922" y="3193"/>
                    <a:pt x="2893" y="3084"/>
                    <a:pt x="2904" y="2859"/>
                  </a:cubicBezTo>
                  <a:cubicBezTo>
                    <a:pt x="2935" y="1782"/>
                    <a:pt x="4202" y="199"/>
                    <a:pt x="2555" y="9"/>
                  </a:cubicBezTo>
                  <a:cubicBezTo>
                    <a:pt x="2514" y="3"/>
                    <a:pt x="2473" y="1"/>
                    <a:pt x="2432" y="1"/>
                  </a:cubicBezTo>
                  <a:close/>
                </a:path>
              </a:pathLst>
            </a:custGeom>
            <a:solidFill>
              <a:srgbClr val="FBA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34"/>
            <p:cNvSpPr/>
            <p:nvPr/>
          </p:nvSpPr>
          <p:spPr>
            <a:xfrm>
              <a:off x="1278485" y="2029823"/>
              <a:ext cx="35593" cy="162919"/>
            </a:xfrm>
            <a:custGeom>
              <a:avLst/>
              <a:gdLst/>
              <a:ahLst/>
              <a:cxnLst/>
              <a:rect l="l" t="t" r="r" b="b"/>
              <a:pathLst>
                <a:path w="1204" h="5511" extrusionOk="0">
                  <a:moveTo>
                    <a:pt x="0" y="1"/>
                  </a:moveTo>
                  <a:cubicBezTo>
                    <a:pt x="159" y="349"/>
                    <a:pt x="222" y="476"/>
                    <a:pt x="285" y="792"/>
                  </a:cubicBezTo>
                  <a:cubicBezTo>
                    <a:pt x="349" y="982"/>
                    <a:pt x="380" y="3643"/>
                    <a:pt x="444" y="5511"/>
                  </a:cubicBezTo>
                  <a:cubicBezTo>
                    <a:pt x="697" y="5479"/>
                    <a:pt x="950" y="5448"/>
                    <a:pt x="1204" y="5384"/>
                  </a:cubicBezTo>
                  <a:cubicBezTo>
                    <a:pt x="1140" y="3611"/>
                    <a:pt x="1077" y="1141"/>
                    <a:pt x="982" y="919"/>
                  </a:cubicBezTo>
                  <a:cubicBezTo>
                    <a:pt x="760" y="381"/>
                    <a:pt x="380" y="1"/>
                    <a:pt x="0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34"/>
            <p:cNvSpPr/>
            <p:nvPr/>
          </p:nvSpPr>
          <p:spPr>
            <a:xfrm>
              <a:off x="971403" y="1655134"/>
              <a:ext cx="232213" cy="534815"/>
            </a:xfrm>
            <a:custGeom>
              <a:avLst/>
              <a:gdLst/>
              <a:ahLst/>
              <a:cxnLst/>
              <a:rect l="l" t="t" r="r" b="b"/>
              <a:pathLst>
                <a:path w="7855" h="18091" extrusionOk="0">
                  <a:moveTo>
                    <a:pt x="5318" y="0"/>
                  </a:moveTo>
                  <a:cubicBezTo>
                    <a:pt x="5277" y="0"/>
                    <a:pt x="5236" y="3"/>
                    <a:pt x="5195" y="8"/>
                  </a:cubicBezTo>
                  <a:cubicBezTo>
                    <a:pt x="3516" y="230"/>
                    <a:pt x="4783" y="1813"/>
                    <a:pt x="4846" y="2890"/>
                  </a:cubicBezTo>
                  <a:cubicBezTo>
                    <a:pt x="4857" y="3105"/>
                    <a:pt x="4828" y="3210"/>
                    <a:pt x="4781" y="3210"/>
                  </a:cubicBezTo>
                  <a:cubicBezTo>
                    <a:pt x="4689" y="3210"/>
                    <a:pt x="4529" y="2809"/>
                    <a:pt x="4466" y="2035"/>
                  </a:cubicBezTo>
                  <a:cubicBezTo>
                    <a:pt x="4375" y="911"/>
                    <a:pt x="4167" y="544"/>
                    <a:pt x="3787" y="544"/>
                  </a:cubicBezTo>
                  <a:cubicBezTo>
                    <a:pt x="3771" y="544"/>
                    <a:pt x="3755" y="545"/>
                    <a:pt x="3738" y="546"/>
                  </a:cubicBezTo>
                  <a:cubicBezTo>
                    <a:pt x="3421" y="546"/>
                    <a:pt x="2756" y="705"/>
                    <a:pt x="2978" y="1433"/>
                  </a:cubicBezTo>
                  <a:cubicBezTo>
                    <a:pt x="3168" y="2162"/>
                    <a:pt x="3706" y="3523"/>
                    <a:pt x="3580" y="3745"/>
                  </a:cubicBezTo>
                  <a:cubicBezTo>
                    <a:pt x="3576" y="3758"/>
                    <a:pt x="3571" y="3765"/>
                    <a:pt x="3563" y="3765"/>
                  </a:cubicBezTo>
                  <a:cubicBezTo>
                    <a:pt x="3503" y="3765"/>
                    <a:pt x="3323" y="3321"/>
                    <a:pt x="3295" y="2953"/>
                  </a:cubicBezTo>
                  <a:cubicBezTo>
                    <a:pt x="3150" y="1793"/>
                    <a:pt x="2819" y="1457"/>
                    <a:pt x="2545" y="1457"/>
                  </a:cubicBezTo>
                  <a:cubicBezTo>
                    <a:pt x="2520" y="1457"/>
                    <a:pt x="2495" y="1459"/>
                    <a:pt x="2471" y="1465"/>
                  </a:cubicBezTo>
                  <a:cubicBezTo>
                    <a:pt x="1806" y="1560"/>
                    <a:pt x="1711" y="1908"/>
                    <a:pt x="1838" y="2415"/>
                  </a:cubicBezTo>
                  <a:cubicBezTo>
                    <a:pt x="1933" y="2953"/>
                    <a:pt x="2661" y="4758"/>
                    <a:pt x="2503" y="4790"/>
                  </a:cubicBezTo>
                  <a:cubicBezTo>
                    <a:pt x="2497" y="4792"/>
                    <a:pt x="2492" y="4793"/>
                    <a:pt x="2487" y="4793"/>
                  </a:cubicBezTo>
                  <a:cubicBezTo>
                    <a:pt x="2394" y="4793"/>
                    <a:pt x="2278" y="4542"/>
                    <a:pt x="2218" y="4093"/>
                  </a:cubicBezTo>
                  <a:cubicBezTo>
                    <a:pt x="2154" y="3713"/>
                    <a:pt x="2091" y="3302"/>
                    <a:pt x="1933" y="3017"/>
                  </a:cubicBezTo>
                  <a:cubicBezTo>
                    <a:pt x="1879" y="2890"/>
                    <a:pt x="1690" y="2753"/>
                    <a:pt x="1462" y="2753"/>
                  </a:cubicBezTo>
                  <a:cubicBezTo>
                    <a:pt x="1290" y="2753"/>
                    <a:pt x="1096" y="2831"/>
                    <a:pt x="919" y="3048"/>
                  </a:cubicBezTo>
                  <a:cubicBezTo>
                    <a:pt x="793" y="3207"/>
                    <a:pt x="793" y="3555"/>
                    <a:pt x="951" y="3935"/>
                  </a:cubicBezTo>
                  <a:cubicBezTo>
                    <a:pt x="1236" y="4632"/>
                    <a:pt x="1711" y="5645"/>
                    <a:pt x="1521" y="5740"/>
                  </a:cubicBezTo>
                  <a:cubicBezTo>
                    <a:pt x="1511" y="5743"/>
                    <a:pt x="1501" y="5745"/>
                    <a:pt x="1492" y="5745"/>
                  </a:cubicBezTo>
                  <a:cubicBezTo>
                    <a:pt x="1413" y="5745"/>
                    <a:pt x="1359" y="5632"/>
                    <a:pt x="1331" y="5518"/>
                  </a:cubicBezTo>
                  <a:cubicBezTo>
                    <a:pt x="1299" y="5455"/>
                    <a:pt x="1299" y="5360"/>
                    <a:pt x="1268" y="5297"/>
                  </a:cubicBezTo>
                  <a:cubicBezTo>
                    <a:pt x="1204" y="4790"/>
                    <a:pt x="1109" y="4410"/>
                    <a:pt x="983" y="4188"/>
                  </a:cubicBezTo>
                  <a:cubicBezTo>
                    <a:pt x="858" y="3960"/>
                    <a:pt x="707" y="3895"/>
                    <a:pt x="563" y="3895"/>
                  </a:cubicBezTo>
                  <a:cubicBezTo>
                    <a:pt x="488" y="3895"/>
                    <a:pt x="415" y="3913"/>
                    <a:pt x="349" y="3935"/>
                  </a:cubicBezTo>
                  <a:cubicBezTo>
                    <a:pt x="286" y="3967"/>
                    <a:pt x="254" y="3998"/>
                    <a:pt x="191" y="4030"/>
                  </a:cubicBezTo>
                  <a:cubicBezTo>
                    <a:pt x="64" y="4125"/>
                    <a:pt x="1" y="4315"/>
                    <a:pt x="33" y="4473"/>
                  </a:cubicBezTo>
                  <a:cubicBezTo>
                    <a:pt x="349" y="7102"/>
                    <a:pt x="2534" y="10079"/>
                    <a:pt x="3041" y="11314"/>
                  </a:cubicBezTo>
                  <a:cubicBezTo>
                    <a:pt x="3168" y="11694"/>
                    <a:pt x="2883" y="14671"/>
                    <a:pt x="2566" y="17078"/>
                  </a:cubicBezTo>
                  <a:cubicBezTo>
                    <a:pt x="3675" y="17553"/>
                    <a:pt x="4815" y="17869"/>
                    <a:pt x="5986" y="18091"/>
                  </a:cubicBezTo>
                  <a:cubicBezTo>
                    <a:pt x="6050" y="16286"/>
                    <a:pt x="6145" y="13816"/>
                    <a:pt x="6208" y="13594"/>
                  </a:cubicBezTo>
                  <a:cubicBezTo>
                    <a:pt x="6430" y="13056"/>
                    <a:pt x="6841" y="12676"/>
                    <a:pt x="7190" y="12676"/>
                  </a:cubicBezTo>
                  <a:cubicBezTo>
                    <a:pt x="7063" y="13024"/>
                    <a:pt x="6968" y="13151"/>
                    <a:pt x="6905" y="13467"/>
                  </a:cubicBezTo>
                  <a:cubicBezTo>
                    <a:pt x="7095" y="12676"/>
                    <a:pt x="7855" y="11821"/>
                    <a:pt x="7475" y="10649"/>
                  </a:cubicBezTo>
                  <a:cubicBezTo>
                    <a:pt x="6588" y="7894"/>
                    <a:pt x="7158" y="7070"/>
                    <a:pt x="6873" y="5202"/>
                  </a:cubicBezTo>
                  <a:cubicBezTo>
                    <a:pt x="6715" y="4125"/>
                    <a:pt x="6651" y="3998"/>
                    <a:pt x="6683" y="3238"/>
                  </a:cubicBezTo>
                  <a:cubicBezTo>
                    <a:pt x="6683" y="2827"/>
                    <a:pt x="6715" y="2225"/>
                    <a:pt x="6651" y="1623"/>
                  </a:cubicBezTo>
                  <a:cubicBezTo>
                    <a:pt x="6562" y="727"/>
                    <a:pt x="5993" y="0"/>
                    <a:pt x="5318" y="0"/>
                  </a:cubicBezTo>
                  <a:close/>
                </a:path>
              </a:pathLst>
            </a:custGeom>
            <a:solidFill>
              <a:srgbClr val="FBA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34"/>
            <p:cNvSpPr/>
            <p:nvPr/>
          </p:nvSpPr>
          <p:spPr>
            <a:xfrm>
              <a:off x="1148356" y="2029823"/>
              <a:ext cx="35593" cy="163865"/>
            </a:xfrm>
            <a:custGeom>
              <a:avLst/>
              <a:gdLst/>
              <a:ahLst/>
              <a:cxnLst/>
              <a:rect l="l" t="t" r="r" b="b"/>
              <a:pathLst>
                <a:path w="1204" h="5543" extrusionOk="0">
                  <a:moveTo>
                    <a:pt x="1204" y="1"/>
                  </a:moveTo>
                  <a:cubicBezTo>
                    <a:pt x="855" y="1"/>
                    <a:pt x="444" y="381"/>
                    <a:pt x="222" y="919"/>
                  </a:cubicBezTo>
                  <a:cubicBezTo>
                    <a:pt x="159" y="1141"/>
                    <a:pt x="64" y="3611"/>
                    <a:pt x="0" y="5416"/>
                  </a:cubicBezTo>
                  <a:cubicBezTo>
                    <a:pt x="285" y="5448"/>
                    <a:pt x="539" y="5511"/>
                    <a:pt x="792" y="5543"/>
                  </a:cubicBezTo>
                  <a:cubicBezTo>
                    <a:pt x="824" y="3674"/>
                    <a:pt x="887" y="982"/>
                    <a:pt x="919" y="792"/>
                  </a:cubicBezTo>
                  <a:cubicBezTo>
                    <a:pt x="982" y="476"/>
                    <a:pt x="1077" y="349"/>
                    <a:pt x="1204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34"/>
            <p:cNvSpPr/>
            <p:nvPr/>
          </p:nvSpPr>
          <p:spPr>
            <a:xfrm>
              <a:off x="1105286" y="1661549"/>
              <a:ext cx="53390" cy="37190"/>
            </a:xfrm>
            <a:custGeom>
              <a:avLst/>
              <a:gdLst/>
              <a:ahLst/>
              <a:cxnLst/>
              <a:rect l="l" t="t" r="r" b="b"/>
              <a:pathLst>
                <a:path w="1806" h="1258" extrusionOk="0">
                  <a:moveTo>
                    <a:pt x="899" y="0"/>
                  </a:moveTo>
                  <a:cubicBezTo>
                    <a:pt x="786" y="0"/>
                    <a:pt x="620" y="20"/>
                    <a:pt x="444" y="108"/>
                  </a:cubicBezTo>
                  <a:cubicBezTo>
                    <a:pt x="64" y="329"/>
                    <a:pt x="1" y="519"/>
                    <a:pt x="1" y="519"/>
                  </a:cubicBezTo>
                  <a:cubicBezTo>
                    <a:pt x="1" y="519"/>
                    <a:pt x="208" y="1257"/>
                    <a:pt x="741" y="1257"/>
                  </a:cubicBezTo>
                  <a:cubicBezTo>
                    <a:pt x="833" y="1257"/>
                    <a:pt x="934" y="1236"/>
                    <a:pt x="1046" y="1184"/>
                  </a:cubicBezTo>
                  <a:cubicBezTo>
                    <a:pt x="1806" y="804"/>
                    <a:pt x="1046" y="13"/>
                    <a:pt x="1046" y="13"/>
                  </a:cubicBezTo>
                  <a:cubicBezTo>
                    <a:pt x="1046" y="13"/>
                    <a:pt x="989" y="0"/>
                    <a:pt x="899" y="0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34"/>
            <p:cNvSpPr/>
            <p:nvPr/>
          </p:nvSpPr>
          <p:spPr>
            <a:xfrm>
              <a:off x="1062215" y="1677423"/>
              <a:ext cx="33731" cy="22881"/>
            </a:xfrm>
            <a:custGeom>
              <a:avLst/>
              <a:gdLst/>
              <a:ahLst/>
              <a:cxnLst/>
              <a:rect l="l" t="t" r="r" b="b"/>
              <a:pathLst>
                <a:path w="1141" h="774" extrusionOk="0">
                  <a:moveTo>
                    <a:pt x="633" y="1"/>
                  </a:moveTo>
                  <a:cubicBezTo>
                    <a:pt x="434" y="1"/>
                    <a:pt x="175" y="67"/>
                    <a:pt x="1" y="362"/>
                  </a:cubicBezTo>
                  <a:cubicBezTo>
                    <a:pt x="1" y="362"/>
                    <a:pt x="152" y="773"/>
                    <a:pt x="490" y="773"/>
                  </a:cubicBezTo>
                  <a:cubicBezTo>
                    <a:pt x="562" y="773"/>
                    <a:pt x="641" y="755"/>
                    <a:pt x="729" y="711"/>
                  </a:cubicBezTo>
                  <a:cubicBezTo>
                    <a:pt x="1141" y="489"/>
                    <a:pt x="919" y="46"/>
                    <a:pt x="919" y="46"/>
                  </a:cubicBezTo>
                  <a:cubicBezTo>
                    <a:pt x="919" y="46"/>
                    <a:pt x="797" y="1"/>
                    <a:pt x="633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34"/>
            <p:cNvSpPr/>
            <p:nvPr/>
          </p:nvSpPr>
          <p:spPr>
            <a:xfrm>
              <a:off x="1028515" y="1705270"/>
              <a:ext cx="31868" cy="21847"/>
            </a:xfrm>
            <a:custGeom>
              <a:avLst/>
              <a:gdLst/>
              <a:ahLst/>
              <a:cxnLst/>
              <a:rect l="l" t="t" r="r" b="b"/>
              <a:pathLst>
                <a:path w="1078" h="739" extrusionOk="0">
                  <a:moveTo>
                    <a:pt x="635" y="0"/>
                  </a:moveTo>
                  <a:cubicBezTo>
                    <a:pt x="445" y="0"/>
                    <a:pt x="160" y="63"/>
                    <a:pt x="1" y="402"/>
                  </a:cubicBezTo>
                  <a:cubicBezTo>
                    <a:pt x="1" y="402"/>
                    <a:pt x="179" y="739"/>
                    <a:pt x="473" y="739"/>
                  </a:cubicBezTo>
                  <a:cubicBezTo>
                    <a:pt x="550" y="739"/>
                    <a:pt x="636" y="715"/>
                    <a:pt x="729" y="656"/>
                  </a:cubicBezTo>
                  <a:cubicBezTo>
                    <a:pt x="1077" y="434"/>
                    <a:pt x="824" y="22"/>
                    <a:pt x="824" y="22"/>
                  </a:cubicBezTo>
                  <a:cubicBezTo>
                    <a:pt x="824" y="22"/>
                    <a:pt x="746" y="0"/>
                    <a:pt x="635" y="0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34"/>
            <p:cNvSpPr/>
            <p:nvPr/>
          </p:nvSpPr>
          <p:spPr>
            <a:xfrm>
              <a:off x="1000432" y="1742931"/>
              <a:ext cx="28114" cy="19629"/>
            </a:xfrm>
            <a:custGeom>
              <a:avLst/>
              <a:gdLst/>
              <a:ahLst/>
              <a:cxnLst/>
              <a:rect l="l" t="t" r="r" b="b"/>
              <a:pathLst>
                <a:path w="951" h="664" extrusionOk="0">
                  <a:moveTo>
                    <a:pt x="589" y="1"/>
                  </a:moveTo>
                  <a:cubicBezTo>
                    <a:pt x="423" y="1"/>
                    <a:pt x="148" y="57"/>
                    <a:pt x="1" y="395"/>
                  </a:cubicBezTo>
                  <a:cubicBezTo>
                    <a:pt x="1" y="395"/>
                    <a:pt x="135" y="663"/>
                    <a:pt x="388" y="663"/>
                  </a:cubicBezTo>
                  <a:cubicBezTo>
                    <a:pt x="460" y="663"/>
                    <a:pt x="543" y="641"/>
                    <a:pt x="634" y="585"/>
                  </a:cubicBezTo>
                  <a:cubicBezTo>
                    <a:pt x="951" y="363"/>
                    <a:pt x="729" y="15"/>
                    <a:pt x="729" y="15"/>
                  </a:cubicBezTo>
                  <a:cubicBezTo>
                    <a:pt x="729" y="15"/>
                    <a:pt x="673" y="1"/>
                    <a:pt x="589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34"/>
            <p:cNvSpPr/>
            <p:nvPr/>
          </p:nvSpPr>
          <p:spPr>
            <a:xfrm>
              <a:off x="976103" y="1776247"/>
              <a:ext cx="23443" cy="16821"/>
            </a:xfrm>
            <a:custGeom>
              <a:avLst/>
              <a:gdLst/>
              <a:ahLst/>
              <a:cxnLst/>
              <a:rect l="l" t="t" r="r" b="b"/>
              <a:pathLst>
                <a:path w="793" h="569" extrusionOk="0">
                  <a:moveTo>
                    <a:pt x="414" y="1"/>
                  </a:moveTo>
                  <a:cubicBezTo>
                    <a:pt x="287" y="1"/>
                    <a:pt x="111" y="54"/>
                    <a:pt x="0" y="313"/>
                  </a:cubicBezTo>
                  <a:cubicBezTo>
                    <a:pt x="0" y="313"/>
                    <a:pt x="99" y="569"/>
                    <a:pt x="326" y="569"/>
                  </a:cubicBezTo>
                  <a:cubicBezTo>
                    <a:pt x="387" y="569"/>
                    <a:pt x="458" y="550"/>
                    <a:pt x="539" y="503"/>
                  </a:cubicBezTo>
                  <a:cubicBezTo>
                    <a:pt x="792" y="313"/>
                    <a:pt x="570" y="28"/>
                    <a:pt x="570" y="28"/>
                  </a:cubicBezTo>
                  <a:cubicBezTo>
                    <a:pt x="570" y="28"/>
                    <a:pt x="504" y="1"/>
                    <a:pt x="414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34"/>
            <p:cNvSpPr/>
            <p:nvPr/>
          </p:nvSpPr>
          <p:spPr>
            <a:xfrm>
              <a:off x="1091244" y="1700304"/>
              <a:ext cx="20635" cy="49635"/>
            </a:xfrm>
            <a:custGeom>
              <a:avLst/>
              <a:gdLst/>
              <a:ahLst/>
              <a:cxnLst/>
              <a:rect l="l" t="t" r="r" b="b"/>
              <a:pathLst>
                <a:path w="698" h="1679" extrusionOk="0">
                  <a:moveTo>
                    <a:pt x="349" y="0"/>
                  </a:moveTo>
                  <a:lnTo>
                    <a:pt x="349" y="0"/>
                  </a:lnTo>
                  <a:cubicBezTo>
                    <a:pt x="254" y="159"/>
                    <a:pt x="1" y="1330"/>
                    <a:pt x="697" y="1679"/>
                  </a:cubicBezTo>
                  <a:cubicBezTo>
                    <a:pt x="476" y="1362"/>
                    <a:pt x="412" y="855"/>
                    <a:pt x="412" y="507"/>
                  </a:cubicBezTo>
                  <a:cubicBezTo>
                    <a:pt x="381" y="317"/>
                    <a:pt x="349" y="159"/>
                    <a:pt x="349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34"/>
            <p:cNvSpPr/>
            <p:nvPr/>
          </p:nvSpPr>
          <p:spPr>
            <a:xfrm>
              <a:off x="1055682" y="1719016"/>
              <a:ext cx="20605" cy="47773"/>
            </a:xfrm>
            <a:custGeom>
              <a:avLst/>
              <a:gdLst/>
              <a:ahLst/>
              <a:cxnLst/>
              <a:rect l="l" t="t" r="r" b="b"/>
              <a:pathLst>
                <a:path w="697" h="1616" extrusionOk="0">
                  <a:moveTo>
                    <a:pt x="285" y="1"/>
                  </a:moveTo>
                  <a:cubicBezTo>
                    <a:pt x="190" y="191"/>
                    <a:pt x="0" y="1299"/>
                    <a:pt x="697" y="1616"/>
                  </a:cubicBezTo>
                  <a:cubicBezTo>
                    <a:pt x="539" y="1394"/>
                    <a:pt x="444" y="887"/>
                    <a:pt x="412" y="571"/>
                  </a:cubicBezTo>
                  <a:cubicBezTo>
                    <a:pt x="380" y="381"/>
                    <a:pt x="349" y="286"/>
                    <a:pt x="285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34"/>
            <p:cNvSpPr/>
            <p:nvPr/>
          </p:nvSpPr>
          <p:spPr>
            <a:xfrm>
              <a:off x="1022898" y="1756470"/>
              <a:ext cx="22497" cy="40294"/>
            </a:xfrm>
            <a:custGeom>
              <a:avLst/>
              <a:gdLst/>
              <a:ahLst/>
              <a:cxnLst/>
              <a:rect l="l" t="t" r="r" b="b"/>
              <a:pathLst>
                <a:path w="761" h="1363" extrusionOk="0">
                  <a:moveTo>
                    <a:pt x="349" y="0"/>
                  </a:moveTo>
                  <a:cubicBezTo>
                    <a:pt x="222" y="159"/>
                    <a:pt x="1" y="1140"/>
                    <a:pt x="761" y="1362"/>
                  </a:cubicBezTo>
                  <a:cubicBezTo>
                    <a:pt x="571" y="1204"/>
                    <a:pt x="507" y="887"/>
                    <a:pt x="444" y="539"/>
                  </a:cubicBezTo>
                  <a:cubicBezTo>
                    <a:pt x="412" y="380"/>
                    <a:pt x="381" y="190"/>
                    <a:pt x="349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34"/>
            <p:cNvSpPr/>
            <p:nvPr/>
          </p:nvSpPr>
          <p:spPr>
            <a:xfrm>
              <a:off x="997623" y="1792032"/>
              <a:ext cx="17826" cy="32814"/>
            </a:xfrm>
            <a:custGeom>
              <a:avLst/>
              <a:gdLst/>
              <a:ahLst/>
              <a:cxnLst/>
              <a:rect l="l" t="t" r="r" b="b"/>
              <a:pathLst>
                <a:path w="603" h="1110" extrusionOk="0">
                  <a:moveTo>
                    <a:pt x="254" y="1"/>
                  </a:moveTo>
                  <a:lnTo>
                    <a:pt x="254" y="1"/>
                  </a:lnTo>
                  <a:cubicBezTo>
                    <a:pt x="159" y="159"/>
                    <a:pt x="1" y="919"/>
                    <a:pt x="602" y="1109"/>
                  </a:cubicBezTo>
                  <a:cubicBezTo>
                    <a:pt x="476" y="1046"/>
                    <a:pt x="412" y="856"/>
                    <a:pt x="381" y="571"/>
                  </a:cubicBezTo>
                  <a:cubicBezTo>
                    <a:pt x="349" y="412"/>
                    <a:pt x="317" y="191"/>
                    <a:pt x="254" y="1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34"/>
            <p:cNvSpPr/>
            <p:nvPr/>
          </p:nvSpPr>
          <p:spPr>
            <a:xfrm>
              <a:off x="1103423" y="1699358"/>
              <a:ext cx="20605" cy="49635"/>
            </a:xfrm>
            <a:custGeom>
              <a:avLst/>
              <a:gdLst/>
              <a:ahLst/>
              <a:cxnLst/>
              <a:rect l="l" t="t" r="r" b="b"/>
              <a:pathLst>
                <a:path w="697" h="1679" extrusionOk="0">
                  <a:moveTo>
                    <a:pt x="0" y="0"/>
                  </a:moveTo>
                  <a:lnTo>
                    <a:pt x="0" y="0"/>
                  </a:lnTo>
                  <a:cubicBezTo>
                    <a:pt x="222" y="697"/>
                    <a:pt x="285" y="824"/>
                    <a:pt x="317" y="1141"/>
                  </a:cubicBezTo>
                  <a:cubicBezTo>
                    <a:pt x="349" y="1362"/>
                    <a:pt x="349" y="1489"/>
                    <a:pt x="349" y="1679"/>
                  </a:cubicBezTo>
                  <a:cubicBezTo>
                    <a:pt x="570" y="1426"/>
                    <a:pt x="697" y="317"/>
                    <a:pt x="0" y="0"/>
                  </a:cubicBezTo>
                  <a:close/>
                </a:path>
              </a:pathLst>
            </a:custGeom>
            <a:solidFill>
              <a:srgbClr val="F38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34"/>
            <p:cNvSpPr/>
            <p:nvPr/>
          </p:nvSpPr>
          <p:spPr>
            <a:xfrm>
              <a:off x="1303760" y="1661549"/>
              <a:ext cx="53390" cy="37190"/>
            </a:xfrm>
            <a:custGeom>
              <a:avLst/>
              <a:gdLst/>
              <a:ahLst/>
              <a:cxnLst/>
              <a:rect l="l" t="t" r="r" b="b"/>
              <a:pathLst>
                <a:path w="1806" h="1258" extrusionOk="0">
                  <a:moveTo>
                    <a:pt x="907" y="0"/>
                  </a:moveTo>
                  <a:cubicBezTo>
                    <a:pt x="817" y="0"/>
                    <a:pt x="761" y="13"/>
                    <a:pt x="761" y="13"/>
                  </a:cubicBezTo>
                  <a:cubicBezTo>
                    <a:pt x="761" y="13"/>
                    <a:pt x="0" y="804"/>
                    <a:pt x="761" y="1184"/>
                  </a:cubicBezTo>
                  <a:cubicBezTo>
                    <a:pt x="877" y="1236"/>
                    <a:pt x="981" y="1257"/>
                    <a:pt x="1075" y="1257"/>
                  </a:cubicBezTo>
                  <a:cubicBezTo>
                    <a:pt x="1621" y="1257"/>
                    <a:pt x="1806" y="519"/>
                    <a:pt x="1806" y="519"/>
                  </a:cubicBezTo>
                  <a:cubicBezTo>
                    <a:pt x="1806" y="519"/>
                    <a:pt x="1774" y="329"/>
                    <a:pt x="1362" y="108"/>
                  </a:cubicBezTo>
                  <a:cubicBezTo>
                    <a:pt x="1186" y="20"/>
                    <a:pt x="1020" y="0"/>
                    <a:pt x="907" y="0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34"/>
            <p:cNvSpPr/>
            <p:nvPr/>
          </p:nvSpPr>
          <p:spPr>
            <a:xfrm>
              <a:off x="1367405" y="1677423"/>
              <a:ext cx="33760" cy="22881"/>
            </a:xfrm>
            <a:custGeom>
              <a:avLst/>
              <a:gdLst/>
              <a:ahLst/>
              <a:cxnLst/>
              <a:rect l="l" t="t" r="r" b="b"/>
              <a:pathLst>
                <a:path w="1142" h="774" extrusionOk="0">
                  <a:moveTo>
                    <a:pt x="498" y="1"/>
                  </a:moveTo>
                  <a:cubicBezTo>
                    <a:pt x="339" y="1"/>
                    <a:pt x="223" y="46"/>
                    <a:pt x="223" y="46"/>
                  </a:cubicBezTo>
                  <a:cubicBezTo>
                    <a:pt x="223" y="46"/>
                    <a:pt x="1" y="489"/>
                    <a:pt x="381" y="711"/>
                  </a:cubicBezTo>
                  <a:cubicBezTo>
                    <a:pt x="469" y="755"/>
                    <a:pt x="550" y="773"/>
                    <a:pt x="622" y="773"/>
                  </a:cubicBezTo>
                  <a:cubicBezTo>
                    <a:pt x="968" y="773"/>
                    <a:pt x="1141" y="362"/>
                    <a:pt x="1141" y="362"/>
                  </a:cubicBezTo>
                  <a:cubicBezTo>
                    <a:pt x="950" y="67"/>
                    <a:pt x="692" y="1"/>
                    <a:pt x="498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34"/>
            <p:cNvSpPr/>
            <p:nvPr/>
          </p:nvSpPr>
          <p:spPr>
            <a:xfrm>
              <a:off x="1402051" y="1705270"/>
              <a:ext cx="31868" cy="21847"/>
            </a:xfrm>
            <a:custGeom>
              <a:avLst/>
              <a:gdLst/>
              <a:ahLst/>
              <a:cxnLst/>
              <a:rect l="l" t="t" r="r" b="b"/>
              <a:pathLst>
                <a:path w="1078" h="739" extrusionOk="0">
                  <a:moveTo>
                    <a:pt x="444" y="0"/>
                  </a:moveTo>
                  <a:cubicBezTo>
                    <a:pt x="332" y="0"/>
                    <a:pt x="254" y="22"/>
                    <a:pt x="254" y="22"/>
                  </a:cubicBezTo>
                  <a:cubicBezTo>
                    <a:pt x="254" y="22"/>
                    <a:pt x="1" y="434"/>
                    <a:pt x="349" y="656"/>
                  </a:cubicBezTo>
                  <a:cubicBezTo>
                    <a:pt x="442" y="715"/>
                    <a:pt x="528" y="739"/>
                    <a:pt x="605" y="739"/>
                  </a:cubicBezTo>
                  <a:cubicBezTo>
                    <a:pt x="899" y="739"/>
                    <a:pt x="1077" y="402"/>
                    <a:pt x="1077" y="402"/>
                  </a:cubicBezTo>
                  <a:cubicBezTo>
                    <a:pt x="918" y="63"/>
                    <a:pt x="633" y="0"/>
                    <a:pt x="444" y="0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34"/>
            <p:cNvSpPr/>
            <p:nvPr/>
          </p:nvSpPr>
          <p:spPr>
            <a:xfrm>
              <a:off x="1434835" y="1742931"/>
              <a:ext cx="28114" cy="19629"/>
            </a:xfrm>
            <a:custGeom>
              <a:avLst/>
              <a:gdLst/>
              <a:ahLst/>
              <a:cxnLst/>
              <a:rect l="l" t="t" r="r" b="b"/>
              <a:pathLst>
                <a:path w="951" h="664" extrusionOk="0">
                  <a:moveTo>
                    <a:pt x="338" y="1"/>
                  </a:moveTo>
                  <a:cubicBezTo>
                    <a:pt x="250" y="1"/>
                    <a:pt x="190" y="15"/>
                    <a:pt x="190" y="15"/>
                  </a:cubicBezTo>
                  <a:cubicBezTo>
                    <a:pt x="190" y="15"/>
                    <a:pt x="0" y="363"/>
                    <a:pt x="317" y="585"/>
                  </a:cubicBezTo>
                  <a:cubicBezTo>
                    <a:pt x="408" y="641"/>
                    <a:pt x="490" y="663"/>
                    <a:pt x="563" y="663"/>
                  </a:cubicBezTo>
                  <a:cubicBezTo>
                    <a:pt x="816" y="663"/>
                    <a:pt x="950" y="395"/>
                    <a:pt x="950" y="395"/>
                  </a:cubicBezTo>
                  <a:cubicBezTo>
                    <a:pt x="802" y="57"/>
                    <a:pt x="514" y="1"/>
                    <a:pt x="338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34"/>
            <p:cNvSpPr/>
            <p:nvPr/>
          </p:nvSpPr>
          <p:spPr>
            <a:xfrm>
              <a:off x="1462918" y="1776247"/>
              <a:ext cx="24359" cy="16821"/>
            </a:xfrm>
            <a:custGeom>
              <a:avLst/>
              <a:gdLst/>
              <a:ahLst/>
              <a:cxnLst/>
              <a:rect l="l" t="t" r="r" b="b"/>
              <a:pathLst>
                <a:path w="824" h="569" extrusionOk="0">
                  <a:moveTo>
                    <a:pt x="381" y="1"/>
                  </a:moveTo>
                  <a:cubicBezTo>
                    <a:pt x="288" y="1"/>
                    <a:pt x="222" y="28"/>
                    <a:pt x="222" y="28"/>
                  </a:cubicBezTo>
                  <a:cubicBezTo>
                    <a:pt x="222" y="28"/>
                    <a:pt x="0" y="313"/>
                    <a:pt x="285" y="503"/>
                  </a:cubicBezTo>
                  <a:cubicBezTo>
                    <a:pt x="359" y="550"/>
                    <a:pt x="426" y="569"/>
                    <a:pt x="485" y="569"/>
                  </a:cubicBezTo>
                  <a:cubicBezTo>
                    <a:pt x="706" y="569"/>
                    <a:pt x="824" y="313"/>
                    <a:pt x="824" y="313"/>
                  </a:cubicBezTo>
                  <a:cubicBezTo>
                    <a:pt x="694" y="54"/>
                    <a:pt x="511" y="1"/>
                    <a:pt x="381" y="1"/>
                  </a:cubicBezTo>
                  <a:close/>
                </a:path>
              </a:pathLst>
            </a:custGeom>
            <a:solidFill>
              <a:srgbClr val="FFDA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4" name="Google Shape;4344;p34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FAKTOR RESIKO DIABETES MELITUS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345" name="Google Shape;4345;p34"/>
          <p:cNvSpPr txBox="1"/>
          <p:nvPr/>
        </p:nvSpPr>
        <p:spPr>
          <a:xfrm>
            <a:off x="1444626" y="1418875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Obesitas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sz="15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346" name="Google Shape;4346;p34"/>
          <p:cNvSpPr txBox="1"/>
          <p:nvPr/>
        </p:nvSpPr>
        <p:spPr>
          <a:xfrm>
            <a:off x="1444626" y="1703924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Kegemukan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7" name="Google Shape;4347;p34"/>
          <p:cNvSpPr txBox="1"/>
          <p:nvPr/>
        </p:nvSpPr>
        <p:spPr>
          <a:xfrm>
            <a:off x="1444625" y="2700396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Genetik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sz="15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348" name="Google Shape;4348;p34"/>
          <p:cNvSpPr txBox="1"/>
          <p:nvPr/>
        </p:nvSpPr>
        <p:spPr>
          <a:xfrm>
            <a:off x="1444625" y="2961094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keturunan</a:t>
            </a:r>
            <a:endParaRPr sz="15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9" name="Google Shape;4349;p34"/>
          <p:cNvSpPr txBox="1"/>
          <p:nvPr/>
        </p:nvSpPr>
        <p:spPr>
          <a:xfrm>
            <a:off x="1444625" y="3969364"/>
            <a:ext cx="1835100" cy="71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Kurangnya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aktivitas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dan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berolahraga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351" name="Google Shape;4351;p34"/>
          <p:cNvSpPr txBox="1"/>
          <p:nvPr/>
        </p:nvSpPr>
        <p:spPr>
          <a:xfrm>
            <a:off x="5548721" y="1172510"/>
            <a:ext cx="2120090" cy="106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Fira Sans Medium"/>
                <a:ea typeface="Fira Sans Medium"/>
                <a:cs typeface="Fira Sans Medium"/>
                <a:sym typeface="Fira Sans Medium"/>
              </a:rPr>
              <a:t>M</a:t>
            </a:r>
            <a:r>
              <a:rPr lang="en-ID" sz="1300" dirty="0" err="1">
                <a:latin typeface="Fira Sans Medium"/>
                <a:ea typeface="Fira Sans Medium"/>
                <a:cs typeface="Fira Sans Medium"/>
                <a:sym typeface="Fira Sans Medium"/>
              </a:rPr>
              <a:t>engonsumsi</a:t>
            </a:r>
            <a:r>
              <a:rPr lang="en-ID" sz="1300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300" dirty="0" err="1">
                <a:latin typeface="Fira Sans Medium"/>
                <a:ea typeface="Fira Sans Medium"/>
                <a:cs typeface="Fira Sans Medium"/>
                <a:sym typeface="Fira Sans Medium"/>
              </a:rPr>
              <a:t>makanan</a:t>
            </a:r>
            <a:r>
              <a:rPr lang="en-ID" sz="1300" dirty="0">
                <a:latin typeface="Fira Sans Medium"/>
                <a:ea typeface="Fira Sans Medium"/>
                <a:cs typeface="Fira Sans Medium"/>
                <a:sym typeface="Fira Sans Medium"/>
              </a:rPr>
              <a:t> &amp; </a:t>
            </a:r>
            <a:r>
              <a:rPr lang="en-ID" sz="1300" dirty="0" err="1">
                <a:latin typeface="Fira Sans Medium"/>
                <a:ea typeface="Fira Sans Medium"/>
                <a:cs typeface="Fira Sans Medium"/>
                <a:sym typeface="Fira Sans Medium"/>
              </a:rPr>
              <a:t>minuma</a:t>
            </a:r>
            <a:r>
              <a:rPr lang="en-ID" sz="1300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300" dirty="0" err="1">
                <a:latin typeface="Fira Sans Medium"/>
                <a:ea typeface="Fira Sans Medium"/>
                <a:cs typeface="Fira Sans Medium"/>
                <a:sym typeface="Fira Sans Medium"/>
              </a:rPr>
              <a:t>manis</a:t>
            </a:r>
            <a:r>
              <a:rPr lang="en-ID" sz="1300" dirty="0">
                <a:latin typeface="Fira Sans Medium"/>
                <a:ea typeface="Fira Sans Medium"/>
                <a:cs typeface="Fira Sans Medium"/>
                <a:sym typeface="Fira Sans Medium"/>
              </a:rPr>
              <a:t> yang </a:t>
            </a:r>
            <a:r>
              <a:rPr lang="en-ID" sz="1300" dirty="0" err="1">
                <a:latin typeface="Fira Sans Medium"/>
                <a:ea typeface="Fira Sans Medium"/>
                <a:cs typeface="Fira Sans Medium"/>
                <a:sym typeface="Fira Sans Medium"/>
              </a:rPr>
              <a:t>berlebihan</a:t>
            </a:r>
            <a:endParaRPr sz="13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353" name="Google Shape;4353;p34"/>
          <p:cNvSpPr txBox="1"/>
          <p:nvPr/>
        </p:nvSpPr>
        <p:spPr>
          <a:xfrm>
            <a:off x="5645575" y="2647502"/>
            <a:ext cx="18351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(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Hipertensi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)</a:t>
            </a:r>
            <a:endParaRPr sz="15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354" name="Google Shape;4354;p34"/>
          <p:cNvSpPr txBox="1"/>
          <p:nvPr/>
        </p:nvSpPr>
        <p:spPr>
          <a:xfrm>
            <a:off x="5645575" y="2961094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err="1">
                <a:latin typeface="Roboto"/>
                <a:ea typeface="Roboto"/>
                <a:cs typeface="Roboto"/>
                <a:sym typeface="Roboto"/>
              </a:rPr>
              <a:t>Mempunyai</a:t>
            </a:r>
            <a:r>
              <a:rPr lang="en-US" sz="13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300" b="1" dirty="0" err="1">
                <a:latin typeface="Roboto"/>
                <a:ea typeface="Roboto"/>
                <a:cs typeface="Roboto"/>
                <a:sym typeface="Roboto"/>
              </a:rPr>
              <a:t>Tekanan</a:t>
            </a:r>
            <a:r>
              <a:rPr lang="en-US" sz="1300" b="1" dirty="0">
                <a:latin typeface="Roboto"/>
                <a:ea typeface="Roboto"/>
                <a:cs typeface="Roboto"/>
                <a:sym typeface="Roboto"/>
              </a:rPr>
              <a:t> Darah Tinggi</a:t>
            </a:r>
            <a:endParaRPr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55" name="Google Shape;4355;p34"/>
          <p:cNvSpPr txBox="1"/>
          <p:nvPr/>
        </p:nvSpPr>
        <p:spPr>
          <a:xfrm>
            <a:off x="5661504" y="4037131"/>
            <a:ext cx="1835100" cy="7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Mempunyai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riwayat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penyakit</a:t>
            </a:r>
            <a:r>
              <a:rPr lang="en-ID" sz="1500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latin typeface="Fira Sans Medium"/>
                <a:ea typeface="Fira Sans Medium"/>
                <a:cs typeface="Fira Sans Medium"/>
                <a:sym typeface="Fira Sans Medium"/>
              </a:rPr>
              <a:t>jantung</a:t>
            </a:r>
            <a:endParaRPr sz="15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349" name="Google Shape;3214;p32">
            <a:extLst>
              <a:ext uri="{FF2B5EF4-FFF2-40B4-BE49-F238E27FC236}">
                <a16:creationId xmlns:a16="http://schemas.microsoft.com/office/drawing/2014/main" id="{815ED594-2793-44F0-9507-44B1329D6C0E}"/>
              </a:ext>
            </a:extLst>
          </p:cNvPr>
          <p:cNvGrpSpPr/>
          <p:nvPr/>
        </p:nvGrpSpPr>
        <p:grpSpPr>
          <a:xfrm>
            <a:off x="4025241" y="3898123"/>
            <a:ext cx="844217" cy="844279"/>
            <a:chOff x="3054310" y="1688890"/>
            <a:chExt cx="844217" cy="844279"/>
          </a:xfrm>
        </p:grpSpPr>
        <p:sp>
          <p:nvSpPr>
            <p:cNvPr id="350" name="Google Shape;3215;p32">
              <a:extLst>
                <a:ext uri="{FF2B5EF4-FFF2-40B4-BE49-F238E27FC236}">
                  <a16:creationId xmlns:a16="http://schemas.microsoft.com/office/drawing/2014/main" id="{FB3648D8-7060-4A97-BE46-16DEC29ACFE5}"/>
                </a:ext>
              </a:extLst>
            </p:cNvPr>
            <p:cNvSpPr/>
            <p:nvPr/>
          </p:nvSpPr>
          <p:spPr>
            <a:xfrm>
              <a:off x="3174648" y="2018614"/>
              <a:ext cx="135998" cy="135998"/>
            </a:xfrm>
            <a:custGeom>
              <a:avLst/>
              <a:gdLst/>
              <a:ahLst/>
              <a:cxnLst/>
              <a:rect l="l" t="t" r="r" b="b"/>
              <a:pathLst>
                <a:path w="4403" h="4403" extrusionOk="0">
                  <a:moveTo>
                    <a:pt x="2217" y="1"/>
                  </a:moveTo>
                  <a:cubicBezTo>
                    <a:pt x="982" y="1"/>
                    <a:pt x="0" y="982"/>
                    <a:pt x="0" y="2217"/>
                  </a:cubicBezTo>
                  <a:cubicBezTo>
                    <a:pt x="0" y="3421"/>
                    <a:pt x="982" y="4402"/>
                    <a:pt x="2217" y="4402"/>
                  </a:cubicBezTo>
                  <a:cubicBezTo>
                    <a:pt x="3420" y="4402"/>
                    <a:pt x="4402" y="3421"/>
                    <a:pt x="4402" y="2217"/>
                  </a:cubicBezTo>
                  <a:cubicBezTo>
                    <a:pt x="4402" y="982"/>
                    <a:pt x="3420" y="1"/>
                    <a:pt x="2217" y="1"/>
                  </a:cubicBezTo>
                  <a:close/>
                </a:path>
              </a:pathLst>
            </a:custGeom>
            <a:solidFill>
              <a:srgbClr val="FFDC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216;p32">
              <a:extLst>
                <a:ext uri="{FF2B5EF4-FFF2-40B4-BE49-F238E27FC236}">
                  <a16:creationId xmlns:a16="http://schemas.microsoft.com/office/drawing/2014/main" id="{25F4FE9A-0469-43EC-8455-FD833DB241EB}"/>
                </a:ext>
              </a:extLst>
            </p:cNvPr>
            <p:cNvSpPr/>
            <p:nvPr/>
          </p:nvSpPr>
          <p:spPr>
            <a:xfrm>
              <a:off x="3644169" y="2018614"/>
              <a:ext cx="135998" cy="135998"/>
            </a:xfrm>
            <a:custGeom>
              <a:avLst/>
              <a:gdLst/>
              <a:ahLst/>
              <a:cxnLst/>
              <a:rect l="l" t="t" r="r" b="b"/>
              <a:pathLst>
                <a:path w="4403" h="4403" extrusionOk="0">
                  <a:moveTo>
                    <a:pt x="2217" y="1"/>
                  </a:moveTo>
                  <a:cubicBezTo>
                    <a:pt x="982" y="1"/>
                    <a:pt x="0" y="982"/>
                    <a:pt x="0" y="2217"/>
                  </a:cubicBezTo>
                  <a:cubicBezTo>
                    <a:pt x="0" y="3421"/>
                    <a:pt x="982" y="4402"/>
                    <a:pt x="2217" y="4402"/>
                  </a:cubicBezTo>
                  <a:cubicBezTo>
                    <a:pt x="3421" y="4402"/>
                    <a:pt x="4402" y="3421"/>
                    <a:pt x="4402" y="2217"/>
                  </a:cubicBezTo>
                  <a:cubicBezTo>
                    <a:pt x="4402" y="982"/>
                    <a:pt x="3421" y="1"/>
                    <a:pt x="2217" y="1"/>
                  </a:cubicBezTo>
                  <a:close/>
                </a:path>
              </a:pathLst>
            </a:custGeom>
            <a:solidFill>
              <a:srgbClr val="FFDC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217;p32">
              <a:extLst>
                <a:ext uri="{FF2B5EF4-FFF2-40B4-BE49-F238E27FC236}">
                  <a16:creationId xmlns:a16="http://schemas.microsoft.com/office/drawing/2014/main" id="{61FAF680-77DF-4EAB-BBF4-66A2161567F7}"/>
                </a:ext>
              </a:extLst>
            </p:cNvPr>
            <p:cNvSpPr/>
            <p:nvPr/>
          </p:nvSpPr>
          <p:spPr>
            <a:xfrm>
              <a:off x="3243126" y="1803421"/>
              <a:ext cx="469552" cy="622136"/>
            </a:xfrm>
            <a:custGeom>
              <a:avLst/>
              <a:gdLst/>
              <a:ahLst/>
              <a:cxnLst/>
              <a:rect l="l" t="t" r="r" b="b"/>
              <a:pathLst>
                <a:path w="15202" h="20142" extrusionOk="0">
                  <a:moveTo>
                    <a:pt x="7601" y="0"/>
                  </a:moveTo>
                  <a:cubicBezTo>
                    <a:pt x="3420" y="0"/>
                    <a:pt x="0" y="3421"/>
                    <a:pt x="0" y="7601"/>
                  </a:cubicBezTo>
                  <a:lnTo>
                    <a:pt x="0" y="12541"/>
                  </a:lnTo>
                  <a:cubicBezTo>
                    <a:pt x="0" y="16722"/>
                    <a:pt x="3420" y="20142"/>
                    <a:pt x="7601" y="20142"/>
                  </a:cubicBezTo>
                  <a:cubicBezTo>
                    <a:pt x="11781" y="20142"/>
                    <a:pt x="15201" y="16722"/>
                    <a:pt x="15201" y="12541"/>
                  </a:cubicBezTo>
                  <a:lnTo>
                    <a:pt x="15201" y="7601"/>
                  </a:lnTo>
                  <a:cubicBezTo>
                    <a:pt x="15201" y="3421"/>
                    <a:pt x="11781" y="0"/>
                    <a:pt x="7601" y="0"/>
                  </a:cubicBezTo>
                  <a:close/>
                </a:path>
              </a:pathLst>
            </a:custGeom>
            <a:solidFill>
              <a:srgbClr val="FFDC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218;p32">
              <a:extLst>
                <a:ext uri="{FF2B5EF4-FFF2-40B4-BE49-F238E27FC236}">
                  <a16:creationId xmlns:a16="http://schemas.microsoft.com/office/drawing/2014/main" id="{14AF24D9-43F9-49D5-8B73-4C696A8B8D79}"/>
                </a:ext>
              </a:extLst>
            </p:cNvPr>
            <p:cNvSpPr/>
            <p:nvPr/>
          </p:nvSpPr>
          <p:spPr>
            <a:xfrm>
              <a:off x="3243126" y="2010491"/>
              <a:ext cx="468563" cy="428966"/>
            </a:xfrm>
            <a:custGeom>
              <a:avLst/>
              <a:gdLst/>
              <a:ahLst/>
              <a:cxnLst/>
              <a:rect l="l" t="t" r="r" b="b"/>
              <a:pathLst>
                <a:path w="15170" h="13888" extrusionOk="0">
                  <a:moveTo>
                    <a:pt x="890" y="1"/>
                  </a:moveTo>
                  <a:cubicBezTo>
                    <a:pt x="419" y="1"/>
                    <a:pt x="0" y="264"/>
                    <a:pt x="0" y="264"/>
                  </a:cubicBezTo>
                  <a:lnTo>
                    <a:pt x="0" y="5837"/>
                  </a:lnTo>
                  <a:cubicBezTo>
                    <a:pt x="0" y="8656"/>
                    <a:pt x="760" y="9574"/>
                    <a:pt x="760" y="9574"/>
                  </a:cubicBezTo>
                  <a:cubicBezTo>
                    <a:pt x="3019" y="13623"/>
                    <a:pt x="6524" y="13887"/>
                    <a:pt x="7398" y="13887"/>
                  </a:cubicBezTo>
                  <a:cubicBezTo>
                    <a:pt x="7529" y="13887"/>
                    <a:pt x="7601" y="13881"/>
                    <a:pt x="7601" y="13881"/>
                  </a:cubicBezTo>
                  <a:cubicBezTo>
                    <a:pt x="7601" y="13881"/>
                    <a:pt x="7672" y="13887"/>
                    <a:pt x="7802" y="13887"/>
                  </a:cubicBezTo>
                  <a:cubicBezTo>
                    <a:pt x="8670" y="13887"/>
                    <a:pt x="12151" y="13623"/>
                    <a:pt x="14409" y="9574"/>
                  </a:cubicBezTo>
                  <a:cubicBezTo>
                    <a:pt x="14409" y="9574"/>
                    <a:pt x="15169" y="8687"/>
                    <a:pt x="15169" y="5837"/>
                  </a:cubicBezTo>
                  <a:lnTo>
                    <a:pt x="15169" y="264"/>
                  </a:lnTo>
                  <a:cubicBezTo>
                    <a:pt x="15169" y="264"/>
                    <a:pt x="14750" y="1"/>
                    <a:pt x="14282" y="1"/>
                  </a:cubicBezTo>
                  <a:cubicBezTo>
                    <a:pt x="13696" y="1"/>
                    <a:pt x="13034" y="411"/>
                    <a:pt x="13016" y="2259"/>
                  </a:cubicBezTo>
                  <a:cubicBezTo>
                    <a:pt x="12953" y="5584"/>
                    <a:pt x="10166" y="6724"/>
                    <a:pt x="7601" y="6724"/>
                  </a:cubicBezTo>
                  <a:cubicBezTo>
                    <a:pt x="5035" y="6724"/>
                    <a:pt x="2217" y="5584"/>
                    <a:pt x="2185" y="2259"/>
                  </a:cubicBezTo>
                  <a:cubicBezTo>
                    <a:pt x="2150" y="411"/>
                    <a:pt x="1479" y="1"/>
                    <a:pt x="890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219;p32">
              <a:extLst>
                <a:ext uri="{FF2B5EF4-FFF2-40B4-BE49-F238E27FC236}">
                  <a16:creationId xmlns:a16="http://schemas.microsoft.com/office/drawing/2014/main" id="{D4D39DAB-7F19-49CA-8EDC-BC2256FBEA4F}"/>
                </a:ext>
              </a:extLst>
            </p:cNvPr>
            <p:cNvSpPr/>
            <p:nvPr/>
          </p:nvSpPr>
          <p:spPr>
            <a:xfrm>
              <a:off x="3440713" y="1965797"/>
              <a:ext cx="74346" cy="239687"/>
            </a:xfrm>
            <a:custGeom>
              <a:avLst/>
              <a:gdLst/>
              <a:ahLst/>
              <a:cxnLst/>
              <a:rect l="l" t="t" r="r" b="b"/>
              <a:pathLst>
                <a:path w="2407" h="7760" extrusionOk="0">
                  <a:moveTo>
                    <a:pt x="1204" y="0"/>
                  </a:moveTo>
                  <a:cubicBezTo>
                    <a:pt x="539" y="0"/>
                    <a:pt x="0" y="539"/>
                    <a:pt x="0" y="1204"/>
                  </a:cubicBezTo>
                  <a:lnTo>
                    <a:pt x="0" y="6556"/>
                  </a:lnTo>
                  <a:cubicBezTo>
                    <a:pt x="0" y="7189"/>
                    <a:pt x="539" y="7759"/>
                    <a:pt x="1204" y="7759"/>
                  </a:cubicBezTo>
                  <a:cubicBezTo>
                    <a:pt x="1869" y="7759"/>
                    <a:pt x="2407" y="7189"/>
                    <a:pt x="2407" y="6556"/>
                  </a:cubicBezTo>
                  <a:lnTo>
                    <a:pt x="2407" y="1204"/>
                  </a:lnTo>
                  <a:cubicBezTo>
                    <a:pt x="2407" y="539"/>
                    <a:pt x="1869" y="0"/>
                    <a:pt x="1204" y="0"/>
                  </a:cubicBez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5" name="Google Shape;3220;p32">
              <a:extLst>
                <a:ext uri="{FF2B5EF4-FFF2-40B4-BE49-F238E27FC236}">
                  <a16:creationId xmlns:a16="http://schemas.microsoft.com/office/drawing/2014/main" id="{58622D8D-BD35-4FBF-B1F7-8275233E889B}"/>
                </a:ext>
              </a:extLst>
            </p:cNvPr>
            <p:cNvSpPr/>
            <p:nvPr/>
          </p:nvSpPr>
          <p:spPr>
            <a:xfrm>
              <a:off x="3354630" y="2018614"/>
              <a:ext cx="30362" cy="53837"/>
            </a:xfrm>
            <a:custGeom>
              <a:avLst/>
              <a:gdLst/>
              <a:ahLst/>
              <a:cxnLst/>
              <a:rect l="l" t="t" r="r" b="b"/>
              <a:pathLst>
                <a:path w="983" h="1743" extrusionOk="0">
                  <a:moveTo>
                    <a:pt x="507" y="1"/>
                  </a:moveTo>
                  <a:cubicBezTo>
                    <a:pt x="222" y="1"/>
                    <a:pt x="0" y="412"/>
                    <a:pt x="0" y="887"/>
                  </a:cubicBezTo>
                  <a:cubicBezTo>
                    <a:pt x="0" y="1362"/>
                    <a:pt x="222" y="1742"/>
                    <a:pt x="507" y="1742"/>
                  </a:cubicBezTo>
                  <a:cubicBezTo>
                    <a:pt x="760" y="1742"/>
                    <a:pt x="982" y="1362"/>
                    <a:pt x="982" y="887"/>
                  </a:cubicBezTo>
                  <a:cubicBezTo>
                    <a:pt x="982" y="412"/>
                    <a:pt x="760" y="1"/>
                    <a:pt x="50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221;p32">
              <a:extLst>
                <a:ext uri="{FF2B5EF4-FFF2-40B4-BE49-F238E27FC236}">
                  <a16:creationId xmlns:a16="http://schemas.microsoft.com/office/drawing/2014/main" id="{56EE7866-1519-4134-AAD4-F1463F400562}"/>
                </a:ext>
              </a:extLst>
            </p:cNvPr>
            <p:cNvSpPr/>
            <p:nvPr/>
          </p:nvSpPr>
          <p:spPr>
            <a:xfrm>
              <a:off x="3561020" y="2018614"/>
              <a:ext cx="30362" cy="53837"/>
            </a:xfrm>
            <a:custGeom>
              <a:avLst/>
              <a:gdLst/>
              <a:ahLst/>
              <a:cxnLst/>
              <a:rect l="l" t="t" r="r" b="b"/>
              <a:pathLst>
                <a:path w="983" h="1743" extrusionOk="0">
                  <a:moveTo>
                    <a:pt x="475" y="1"/>
                  </a:moveTo>
                  <a:cubicBezTo>
                    <a:pt x="222" y="1"/>
                    <a:pt x="0" y="412"/>
                    <a:pt x="0" y="887"/>
                  </a:cubicBezTo>
                  <a:cubicBezTo>
                    <a:pt x="0" y="1362"/>
                    <a:pt x="222" y="1742"/>
                    <a:pt x="475" y="1742"/>
                  </a:cubicBezTo>
                  <a:cubicBezTo>
                    <a:pt x="761" y="1742"/>
                    <a:pt x="982" y="1362"/>
                    <a:pt x="982" y="887"/>
                  </a:cubicBezTo>
                  <a:cubicBezTo>
                    <a:pt x="982" y="412"/>
                    <a:pt x="761" y="1"/>
                    <a:pt x="475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222;p32">
              <a:extLst>
                <a:ext uri="{FF2B5EF4-FFF2-40B4-BE49-F238E27FC236}">
                  <a16:creationId xmlns:a16="http://schemas.microsoft.com/office/drawing/2014/main" id="{081E986C-8DB6-4862-80AA-1C3C58937F1F}"/>
                </a:ext>
              </a:extLst>
            </p:cNvPr>
            <p:cNvSpPr/>
            <p:nvPr/>
          </p:nvSpPr>
          <p:spPr>
            <a:xfrm>
              <a:off x="3355278" y="2233560"/>
              <a:ext cx="228876" cy="101435"/>
            </a:xfrm>
            <a:custGeom>
              <a:avLst/>
              <a:gdLst/>
              <a:ahLst/>
              <a:cxnLst/>
              <a:rect l="l" t="t" r="r" b="b"/>
              <a:pathLst>
                <a:path w="7410" h="3284" extrusionOk="0">
                  <a:moveTo>
                    <a:pt x="3761" y="0"/>
                  </a:moveTo>
                  <a:cubicBezTo>
                    <a:pt x="3145" y="0"/>
                    <a:pt x="2492" y="128"/>
                    <a:pt x="1848" y="420"/>
                  </a:cubicBezTo>
                  <a:cubicBezTo>
                    <a:pt x="0" y="1260"/>
                    <a:pt x="726" y="2818"/>
                    <a:pt x="1991" y="2818"/>
                  </a:cubicBezTo>
                  <a:cubicBezTo>
                    <a:pt x="2157" y="2818"/>
                    <a:pt x="2333" y="2791"/>
                    <a:pt x="2513" y="2732"/>
                  </a:cubicBezTo>
                  <a:cubicBezTo>
                    <a:pt x="2889" y="2609"/>
                    <a:pt x="3250" y="2563"/>
                    <a:pt x="3582" y="2563"/>
                  </a:cubicBezTo>
                  <a:cubicBezTo>
                    <a:pt x="4618" y="2563"/>
                    <a:pt x="5363" y="3017"/>
                    <a:pt x="5363" y="3017"/>
                  </a:cubicBezTo>
                  <a:cubicBezTo>
                    <a:pt x="5578" y="3203"/>
                    <a:pt x="5815" y="3284"/>
                    <a:pt x="6041" y="3284"/>
                  </a:cubicBezTo>
                  <a:cubicBezTo>
                    <a:pt x="6779" y="3284"/>
                    <a:pt x="7409" y="2418"/>
                    <a:pt x="6851" y="1497"/>
                  </a:cubicBezTo>
                  <a:cubicBezTo>
                    <a:pt x="6348" y="643"/>
                    <a:pt x="5146" y="0"/>
                    <a:pt x="3761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223;p32">
              <a:extLst>
                <a:ext uri="{FF2B5EF4-FFF2-40B4-BE49-F238E27FC236}">
                  <a16:creationId xmlns:a16="http://schemas.microsoft.com/office/drawing/2014/main" id="{AEC68ADB-355F-4314-B37E-4BA39FA86C7C}"/>
                </a:ext>
              </a:extLst>
            </p:cNvPr>
            <p:cNvSpPr/>
            <p:nvPr/>
          </p:nvSpPr>
          <p:spPr>
            <a:xfrm>
              <a:off x="3306692" y="2225005"/>
              <a:ext cx="35243" cy="60694"/>
            </a:xfrm>
            <a:custGeom>
              <a:avLst/>
              <a:gdLst/>
              <a:ahLst/>
              <a:cxnLst/>
              <a:rect l="l" t="t" r="r" b="b"/>
              <a:pathLst>
                <a:path w="1141" h="1965" extrusionOk="0">
                  <a:moveTo>
                    <a:pt x="571" y="1"/>
                  </a:moveTo>
                  <a:lnTo>
                    <a:pt x="64" y="1204"/>
                  </a:lnTo>
                  <a:lnTo>
                    <a:pt x="32" y="1236"/>
                  </a:lnTo>
                  <a:lnTo>
                    <a:pt x="64" y="1236"/>
                  </a:lnTo>
                  <a:cubicBezTo>
                    <a:pt x="32" y="1299"/>
                    <a:pt x="0" y="1362"/>
                    <a:pt x="0" y="1426"/>
                  </a:cubicBezTo>
                  <a:cubicBezTo>
                    <a:pt x="0" y="1742"/>
                    <a:pt x="254" y="1964"/>
                    <a:pt x="571" y="1964"/>
                  </a:cubicBezTo>
                  <a:cubicBezTo>
                    <a:pt x="887" y="1964"/>
                    <a:pt x="1141" y="1711"/>
                    <a:pt x="1141" y="1426"/>
                  </a:cubicBezTo>
                  <a:cubicBezTo>
                    <a:pt x="1141" y="1362"/>
                    <a:pt x="1141" y="1299"/>
                    <a:pt x="1109" y="1236"/>
                  </a:cubicBezTo>
                  <a:lnTo>
                    <a:pt x="1109" y="1204"/>
                  </a:lnTo>
                  <a:lnTo>
                    <a:pt x="1077" y="120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224;p32">
              <a:extLst>
                <a:ext uri="{FF2B5EF4-FFF2-40B4-BE49-F238E27FC236}">
                  <a16:creationId xmlns:a16="http://schemas.microsoft.com/office/drawing/2014/main" id="{C8407781-EF87-425D-AA42-8881D9C1352D}"/>
                </a:ext>
              </a:extLst>
            </p:cNvPr>
            <p:cNvSpPr/>
            <p:nvPr/>
          </p:nvSpPr>
          <p:spPr>
            <a:xfrm>
              <a:off x="3243126" y="2079247"/>
              <a:ext cx="34254" cy="60694"/>
            </a:xfrm>
            <a:custGeom>
              <a:avLst/>
              <a:gdLst/>
              <a:ahLst/>
              <a:cxnLst/>
              <a:rect l="l" t="t" r="r" b="b"/>
              <a:pathLst>
                <a:path w="1109" h="1965" extrusionOk="0">
                  <a:moveTo>
                    <a:pt x="570" y="1"/>
                  </a:moveTo>
                  <a:lnTo>
                    <a:pt x="32" y="1204"/>
                  </a:lnTo>
                  <a:lnTo>
                    <a:pt x="32" y="1236"/>
                  </a:lnTo>
                  <a:cubicBezTo>
                    <a:pt x="0" y="1299"/>
                    <a:pt x="0" y="1363"/>
                    <a:pt x="0" y="1426"/>
                  </a:cubicBezTo>
                  <a:cubicBezTo>
                    <a:pt x="0" y="1743"/>
                    <a:pt x="253" y="1964"/>
                    <a:pt x="570" y="1964"/>
                  </a:cubicBezTo>
                  <a:cubicBezTo>
                    <a:pt x="855" y="1964"/>
                    <a:pt x="1108" y="1743"/>
                    <a:pt x="1108" y="1426"/>
                  </a:cubicBezTo>
                  <a:cubicBezTo>
                    <a:pt x="1108" y="1363"/>
                    <a:pt x="1108" y="1299"/>
                    <a:pt x="1077" y="1236"/>
                  </a:cubicBezTo>
                  <a:lnTo>
                    <a:pt x="1077" y="120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225;p32">
              <a:extLst>
                <a:ext uri="{FF2B5EF4-FFF2-40B4-BE49-F238E27FC236}">
                  <a16:creationId xmlns:a16="http://schemas.microsoft.com/office/drawing/2014/main" id="{593DEA28-B9CD-43F0-AB7A-93E54AAA44E5}"/>
                </a:ext>
              </a:extLst>
            </p:cNvPr>
            <p:cNvSpPr/>
            <p:nvPr/>
          </p:nvSpPr>
          <p:spPr>
            <a:xfrm>
              <a:off x="3556140" y="1904176"/>
              <a:ext cx="35243" cy="61651"/>
            </a:xfrm>
            <a:custGeom>
              <a:avLst/>
              <a:gdLst/>
              <a:ahLst/>
              <a:cxnLst/>
              <a:rect l="l" t="t" r="r" b="b"/>
              <a:pathLst>
                <a:path w="1141" h="1996" extrusionOk="0">
                  <a:moveTo>
                    <a:pt x="570" y="0"/>
                  </a:moveTo>
                  <a:lnTo>
                    <a:pt x="63" y="1204"/>
                  </a:lnTo>
                  <a:cubicBezTo>
                    <a:pt x="63" y="1204"/>
                    <a:pt x="32" y="1204"/>
                    <a:pt x="32" y="1235"/>
                  </a:cubicBezTo>
                  <a:cubicBezTo>
                    <a:pt x="32" y="1299"/>
                    <a:pt x="0" y="1362"/>
                    <a:pt x="0" y="1425"/>
                  </a:cubicBezTo>
                  <a:cubicBezTo>
                    <a:pt x="0" y="1742"/>
                    <a:pt x="253" y="1995"/>
                    <a:pt x="570" y="1995"/>
                  </a:cubicBezTo>
                  <a:cubicBezTo>
                    <a:pt x="887" y="1995"/>
                    <a:pt x="1140" y="1742"/>
                    <a:pt x="1140" y="1425"/>
                  </a:cubicBezTo>
                  <a:cubicBezTo>
                    <a:pt x="1140" y="1362"/>
                    <a:pt x="1109" y="1299"/>
                    <a:pt x="1109" y="1235"/>
                  </a:cubicBezTo>
                  <a:lnTo>
                    <a:pt x="1077" y="1235"/>
                  </a:lnTo>
                  <a:cubicBezTo>
                    <a:pt x="1077" y="1204"/>
                    <a:pt x="1077" y="1204"/>
                    <a:pt x="1077" y="1204"/>
                  </a:cubicBezTo>
                  <a:lnTo>
                    <a:pt x="5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226;p32">
              <a:extLst>
                <a:ext uri="{FF2B5EF4-FFF2-40B4-BE49-F238E27FC236}">
                  <a16:creationId xmlns:a16="http://schemas.microsoft.com/office/drawing/2014/main" id="{8C8F8294-9872-4110-A0F5-579DE461932D}"/>
                </a:ext>
              </a:extLst>
            </p:cNvPr>
            <p:cNvSpPr/>
            <p:nvPr/>
          </p:nvSpPr>
          <p:spPr>
            <a:xfrm>
              <a:off x="3677435" y="2054815"/>
              <a:ext cx="35243" cy="60663"/>
            </a:xfrm>
            <a:custGeom>
              <a:avLst/>
              <a:gdLst/>
              <a:ahLst/>
              <a:cxnLst/>
              <a:rect l="l" t="t" r="r" b="b"/>
              <a:pathLst>
                <a:path w="1141" h="1964" extrusionOk="0">
                  <a:moveTo>
                    <a:pt x="570" y="0"/>
                  </a:moveTo>
                  <a:lnTo>
                    <a:pt x="63" y="1172"/>
                  </a:lnTo>
                  <a:cubicBezTo>
                    <a:pt x="32" y="1204"/>
                    <a:pt x="32" y="1204"/>
                    <a:pt x="32" y="1204"/>
                  </a:cubicBezTo>
                  <a:lnTo>
                    <a:pt x="32" y="1235"/>
                  </a:lnTo>
                  <a:cubicBezTo>
                    <a:pt x="0" y="1299"/>
                    <a:pt x="0" y="1362"/>
                    <a:pt x="0" y="1425"/>
                  </a:cubicBezTo>
                  <a:cubicBezTo>
                    <a:pt x="0" y="1710"/>
                    <a:pt x="253" y="1964"/>
                    <a:pt x="570" y="1964"/>
                  </a:cubicBezTo>
                  <a:cubicBezTo>
                    <a:pt x="887" y="1964"/>
                    <a:pt x="1140" y="1710"/>
                    <a:pt x="1140" y="1425"/>
                  </a:cubicBezTo>
                  <a:cubicBezTo>
                    <a:pt x="1140" y="1362"/>
                    <a:pt x="1108" y="1299"/>
                    <a:pt x="1077" y="1235"/>
                  </a:cubicBezTo>
                  <a:lnTo>
                    <a:pt x="1077" y="1204"/>
                  </a:lnTo>
                  <a:cubicBezTo>
                    <a:pt x="1077" y="1204"/>
                    <a:pt x="1077" y="1204"/>
                    <a:pt x="1077" y="1172"/>
                  </a:cubicBezTo>
                  <a:lnTo>
                    <a:pt x="5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227;p32">
              <a:extLst>
                <a:ext uri="{FF2B5EF4-FFF2-40B4-BE49-F238E27FC236}">
                  <a16:creationId xmlns:a16="http://schemas.microsoft.com/office/drawing/2014/main" id="{9552C616-C9CF-4B7E-9DB3-BEB2EA110D0E}"/>
                </a:ext>
              </a:extLst>
            </p:cNvPr>
            <p:cNvSpPr/>
            <p:nvPr/>
          </p:nvSpPr>
          <p:spPr>
            <a:xfrm>
              <a:off x="3644169" y="2194673"/>
              <a:ext cx="35243" cy="60694"/>
            </a:xfrm>
            <a:custGeom>
              <a:avLst/>
              <a:gdLst/>
              <a:ahLst/>
              <a:cxnLst/>
              <a:rect l="l" t="t" r="r" b="b"/>
              <a:pathLst>
                <a:path w="1141" h="1965" extrusionOk="0">
                  <a:moveTo>
                    <a:pt x="570" y="1"/>
                  </a:moveTo>
                  <a:lnTo>
                    <a:pt x="64" y="1173"/>
                  </a:lnTo>
                  <a:cubicBezTo>
                    <a:pt x="64" y="1173"/>
                    <a:pt x="64" y="1204"/>
                    <a:pt x="64" y="1204"/>
                  </a:cubicBezTo>
                  <a:lnTo>
                    <a:pt x="32" y="1204"/>
                  </a:lnTo>
                  <a:cubicBezTo>
                    <a:pt x="32" y="1268"/>
                    <a:pt x="0" y="1331"/>
                    <a:pt x="0" y="1394"/>
                  </a:cubicBezTo>
                  <a:cubicBezTo>
                    <a:pt x="0" y="1711"/>
                    <a:pt x="254" y="1964"/>
                    <a:pt x="570" y="1964"/>
                  </a:cubicBezTo>
                  <a:cubicBezTo>
                    <a:pt x="887" y="1964"/>
                    <a:pt x="1140" y="1711"/>
                    <a:pt x="1140" y="1394"/>
                  </a:cubicBezTo>
                  <a:cubicBezTo>
                    <a:pt x="1140" y="1331"/>
                    <a:pt x="1109" y="1268"/>
                    <a:pt x="1109" y="1204"/>
                  </a:cubicBezTo>
                  <a:cubicBezTo>
                    <a:pt x="1077" y="1204"/>
                    <a:pt x="1077" y="1173"/>
                    <a:pt x="1077" y="1173"/>
                  </a:cubicBezTo>
                  <a:lnTo>
                    <a:pt x="5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228;p32">
              <a:extLst>
                <a:ext uri="{FF2B5EF4-FFF2-40B4-BE49-F238E27FC236}">
                  <a16:creationId xmlns:a16="http://schemas.microsoft.com/office/drawing/2014/main" id="{EAC1A668-2C22-4918-A24D-0D6867F3156E}"/>
                </a:ext>
              </a:extLst>
            </p:cNvPr>
            <p:cNvSpPr/>
            <p:nvPr/>
          </p:nvSpPr>
          <p:spPr>
            <a:xfrm>
              <a:off x="3296901" y="1979480"/>
              <a:ext cx="146777" cy="145789"/>
            </a:xfrm>
            <a:custGeom>
              <a:avLst/>
              <a:gdLst/>
              <a:ahLst/>
              <a:cxnLst/>
              <a:rect l="l" t="t" r="r" b="b"/>
              <a:pathLst>
                <a:path w="4752" h="4720" extrusionOk="0">
                  <a:moveTo>
                    <a:pt x="2376" y="571"/>
                  </a:moveTo>
                  <a:cubicBezTo>
                    <a:pt x="3358" y="571"/>
                    <a:pt x="4181" y="1363"/>
                    <a:pt x="4181" y="2376"/>
                  </a:cubicBezTo>
                  <a:cubicBezTo>
                    <a:pt x="4181" y="3358"/>
                    <a:pt x="3358" y="4149"/>
                    <a:pt x="2376" y="4149"/>
                  </a:cubicBezTo>
                  <a:cubicBezTo>
                    <a:pt x="1363" y="4149"/>
                    <a:pt x="571" y="3358"/>
                    <a:pt x="571" y="2376"/>
                  </a:cubicBezTo>
                  <a:cubicBezTo>
                    <a:pt x="571" y="1363"/>
                    <a:pt x="1363" y="571"/>
                    <a:pt x="2376" y="571"/>
                  </a:cubicBezTo>
                  <a:close/>
                  <a:moveTo>
                    <a:pt x="2376" y="1"/>
                  </a:moveTo>
                  <a:cubicBezTo>
                    <a:pt x="1046" y="1"/>
                    <a:pt x="1" y="1046"/>
                    <a:pt x="1" y="2376"/>
                  </a:cubicBezTo>
                  <a:cubicBezTo>
                    <a:pt x="1" y="3674"/>
                    <a:pt x="1046" y="4719"/>
                    <a:pt x="2376" y="4719"/>
                  </a:cubicBezTo>
                  <a:cubicBezTo>
                    <a:pt x="3674" y="4719"/>
                    <a:pt x="4751" y="3674"/>
                    <a:pt x="4751" y="2376"/>
                  </a:cubicBezTo>
                  <a:cubicBezTo>
                    <a:pt x="4751" y="1046"/>
                    <a:pt x="3674" y="1"/>
                    <a:pt x="2376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229;p32">
              <a:extLst>
                <a:ext uri="{FF2B5EF4-FFF2-40B4-BE49-F238E27FC236}">
                  <a16:creationId xmlns:a16="http://schemas.microsoft.com/office/drawing/2014/main" id="{23D622D8-6A16-43D0-803C-A803428F9937}"/>
                </a:ext>
              </a:extLst>
            </p:cNvPr>
            <p:cNvSpPr/>
            <p:nvPr/>
          </p:nvSpPr>
          <p:spPr>
            <a:xfrm>
              <a:off x="3506225" y="1979480"/>
              <a:ext cx="146777" cy="145789"/>
            </a:xfrm>
            <a:custGeom>
              <a:avLst/>
              <a:gdLst/>
              <a:ahLst/>
              <a:cxnLst/>
              <a:rect l="l" t="t" r="r" b="b"/>
              <a:pathLst>
                <a:path w="4752" h="4720" extrusionOk="0">
                  <a:moveTo>
                    <a:pt x="2376" y="571"/>
                  </a:moveTo>
                  <a:cubicBezTo>
                    <a:pt x="3358" y="571"/>
                    <a:pt x="4181" y="1363"/>
                    <a:pt x="4181" y="2376"/>
                  </a:cubicBezTo>
                  <a:cubicBezTo>
                    <a:pt x="4181" y="3358"/>
                    <a:pt x="3358" y="4149"/>
                    <a:pt x="2376" y="4149"/>
                  </a:cubicBezTo>
                  <a:cubicBezTo>
                    <a:pt x="1363" y="4149"/>
                    <a:pt x="571" y="3358"/>
                    <a:pt x="571" y="2376"/>
                  </a:cubicBezTo>
                  <a:cubicBezTo>
                    <a:pt x="571" y="1363"/>
                    <a:pt x="1363" y="571"/>
                    <a:pt x="2376" y="571"/>
                  </a:cubicBezTo>
                  <a:close/>
                  <a:moveTo>
                    <a:pt x="2376" y="1"/>
                  </a:moveTo>
                  <a:cubicBezTo>
                    <a:pt x="1046" y="1"/>
                    <a:pt x="1" y="1046"/>
                    <a:pt x="1" y="2376"/>
                  </a:cubicBezTo>
                  <a:cubicBezTo>
                    <a:pt x="1" y="3674"/>
                    <a:pt x="1046" y="4719"/>
                    <a:pt x="2376" y="4719"/>
                  </a:cubicBezTo>
                  <a:cubicBezTo>
                    <a:pt x="3675" y="4719"/>
                    <a:pt x="4751" y="3674"/>
                    <a:pt x="4751" y="2376"/>
                  </a:cubicBezTo>
                  <a:cubicBezTo>
                    <a:pt x="4751" y="1046"/>
                    <a:pt x="3675" y="1"/>
                    <a:pt x="2376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230;p32">
              <a:extLst>
                <a:ext uri="{FF2B5EF4-FFF2-40B4-BE49-F238E27FC236}">
                  <a16:creationId xmlns:a16="http://schemas.microsoft.com/office/drawing/2014/main" id="{924CD2D6-8219-4E70-9675-2B0A94896E2B}"/>
                </a:ext>
              </a:extLst>
            </p:cNvPr>
            <p:cNvSpPr/>
            <p:nvPr/>
          </p:nvSpPr>
          <p:spPr>
            <a:xfrm>
              <a:off x="3434844" y="2020560"/>
              <a:ext cx="86114" cy="17637"/>
            </a:xfrm>
            <a:custGeom>
              <a:avLst/>
              <a:gdLst/>
              <a:ahLst/>
              <a:cxnLst/>
              <a:rect l="l" t="t" r="r" b="b"/>
              <a:pathLst>
                <a:path w="2788" h="571" extrusionOk="0">
                  <a:moveTo>
                    <a:pt x="0" y="1"/>
                  </a:moveTo>
                  <a:lnTo>
                    <a:pt x="0" y="571"/>
                  </a:lnTo>
                  <a:lnTo>
                    <a:pt x="2787" y="571"/>
                  </a:lnTo>
                  <a:lnTo>
                    <a:pt x="2787" y="1"/>
                  </a:ln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231;p32">
              <a:extLst>
                <a:ext uri="{FF2B5EF4-FFF2-40B4-BE49-F238E27FC236}">
                  <a16:creationId xmlns:a16="http://schemas.microsoft.com/office/drawing/2014/main" id="{1D1B036C-EA28-4A99-AB7A-AD1C56C4BC8A}"/>
                </a:ext>
              </a:extLst>
            </p:cNvPr>
            <p:cNvSpPr/>
            <p:nvPr/>
          </p:nvSpPr>
          <p:spPr>
            <a:xfrm>
              <a:off x="3054310" y="1688890"/>
              <a:ext cx="844217" cy="844279"/>
            </a:xfrm>
            <a:custGeom>
              <a:avLst/>
              <a:gdLst/>
              <a:ahLst/>
              <a:cxnLst/>
              <a:rect l="l" t="t" r="r" b="b"/>
              <a:pathLst>
                <a:path w="27332" h="27334" extrusionOk="0">
                  <a:moveTo>
                    <a:pt x="14578" y="0"/>
                  </a:moveTo>
                  <a:cubicBezTo>
                    <a:pt x="14284" y="0"/>
                    <a:pt x="14028" y="243"/>
                    <a:pt x="13999" y="541"/>
                  </a:cubicBezTo>
                  <a:cubicBezTo>
                    <a:pt x="13999" y="858"/>
                    <a:pt x="14220" y="1112"/>
                    <a:pt x="14537" y="1143"/>
                  </a:cubicBezTo>
                  <a:cubicBezTo>
                    <a:pt x="14727" y="1143"/>
                    <a:pt x="14885" y="1175"/>
                    <a:pt x="15075" y="1175"/>
                  </a:cubicBezTo>
                  <a:lnTo>
                    <a:pt x="15139" y="1175"/>
                  </a:lnTo>
                  <a:cubicBezTo>
                    <a:pt x="15424" y="1175"/>
                    <a:pt x="15677" y="985"/>
                    <a:pt x="15709" y="668"/>
                  </a:cubicBezTo>
                  <a:cubicBezTo>
                    <a:pt x="15740" y="351"/>
                    <a:pt x="15519" y="98"/>
                    <a:pt x="15202" y="35"/>
                  </a:cubicBezTo>
                  <a:cubicBezTo>
                    <a:pt x="15012" y="35"/>
                    <a:pt x="14822" y="3"/>
                    <a:pt x="14632" y="3"/>
                  </a:cubicBezTo>
                  <a:cubicBezTo>
                    <a:pt x="14614" y="1"/>
                    <a:pt x="14596" y="0"/>
                    <a:pt x="14578" y="0"/>
                  </a:cubicBezTo>
                  <a:close/>
                  <a:moveTo>
                    <a:pt x="11226" y="182"/>
                  </a:moveTo>
                  <a:cubicBezTo>
                    <a:pt x="11190" y="182"/>
                    <a:pt x="11154" y="186"/>
                    <a:pt x="11117" y="193"/>
                  </a:cubicBezTo>
                  <a:cubicBezTo>
                    <a:pt x="10927" y="225"/>
                    <a:pt x="10737" y="256"/>
                    <a:pt x="10547" y="320"/>
                  </a:cubicBezTo>
                  <a:cubicBezTo>
                    <a:pt x="10262" y="383"/>
                    <a:pt x="10072" y="700"/>
                    <a:pt x="10135" y="985"/>
                  </a:cubicBezTo>
                  <a:cubicBezTo>
                    <a:pt x="10198" y="1270"/>
                    <a:pt x="10420" y="1428"/>
                    <a:pt x="10673" y="1428"/>
                  </a:cubicBezTo>
                  <a:lnTo>
                    <a:pt x="10832" y="1428"/>
                  </a:lnTo>
                  <a:cubicBezTo>
                    <a:pt x="10990" y="1397"/>
                    <a:pt x="11180" y="1333"/>
                    <a:pt x="11338" y="1302"/>
                  </a:cubicBezTo>
                  <a:cubicBezTo>
                    <a:pt x="11655" y="1238"/>
                    <a:pt x="11845" y="953"/>
                    <a:pt x="11782" y="636"/>
                  </a:cubicBezTo>
                  <a:cubicBezTo>
                    <a:pt x="11726" y="385"/>
                    <a:pt x="11497" y="182"/>
                    <a:pt x="11226" y="182"/>
                  </a:cubicBezTo>
                  <a:close/>
                  <a:moveTo>
                    <a:pt x="18399" y="859"/>
                  </a:moveTo>
                  <a:cubicBezTo>
                    <a:pt x="18175" y="859"/>
                    <a:pt x="17961" y="985"/>
                    <a:pt x="17862" y="1207"/>
                  </a:cubicBezTo>
                  <a:cubicBezTo>
                    <a:pt x="17767" y="1492"/>
                    <a:pt x="17894" y="1840"/>
                    <a:pt x="18179" y="1935"/>
                  </a:cubicBezTo>
                  <a:cubicBezTo>
                    <a:pt x="18369" y="1998"/>
                    <a:pt x="18527" y="2093"/>
                    <a:pt x="18686" y="2157"/>
                  </a:cubicBezTo>
                  <a:cubicBezTo>
                    <a:pt x="18749" y="2188"/>
                    <a:pt x="18844" y="2220"/>
                    <a:pt x="18907" y="2220"/>
                  </a:cubicBezTo>
                  <a:cubicBezTo>
                    <a:pt x="19129" y="2220"/>
                    <a:pt x="19351" y="2093"/>
                    <a:pt x="19446" y="1872"/>
                  </a:cubicBezTo>
                  <a:cubicBezTo>
                    <a:pt x="19572" y="1587"/>
                    <a:pt x="19446" y="1238"/>
                    <a:pt x="19161" y="1112"/>
                  </a:cubicBezTo>
                  <a:cubicBezTo>
                    <a:pt x="18971" y="1048"/>
                    <a:pt x="18781" y="953"/>
                    <a:pt x="18591" y="890"/>
                  </a:cubicBezTo>
                  <a:cubicBezTo>
                    <a:pt x="18528" y="869"/>
                    <a:pt x="18463" y="859"/>
                    <a:pt x="18399" y="859"/>
                  </a:cubicBezTo>
                  <a:close/>
                  <a:moveTo>
                    <a:pt x="7538" y="1468"/>
                  </a:moveTo>
                  <a:cubicBezTo>
                    <a:pt x="7454" y="1468"/>
                    <a:pt x="7368" y="1486"/>
                    <a:pt x="7285" y="1523"/>
                  </a:cubicBezTo>
                  <a:cubicBezTo>
                    <a:pt x="7095" y="1618"/>
                    <a:pt x="6936" y="1713"/>
                    <a:pt x="6778" y="1808"/>
                  </a:cubicBezTo>
                  <a:cubicBezTo>
                    <a:pt x="6493" y="1967"/>
                    <a:pt x="6398" y="2315"/>
                    <a:pt x="6556" y="2600"/>
                  </a:cubicBezTo>
                  <a:cubicBezTo>
                    <a:pt x="6651" y="2758"/>
                    <a:pt x="6873" y="2885"/>
                    <a:pt x="7063" y="2885"/>
                  </a:cubicBezTo>
                  <a:cubicBezTo>
                    <a:pt x="7158" y="2885"/>
                    <a:pt x="7253" y="2853"/>
                    <a:pt x="7348" y="2790"/>
                  </a:cubicBezTo>
                  <a:cubicBezTo>
                    <a:pt x="7506" y="2695"/>
                    <a:pt x="7633" y="2632"/>
                    <a:pt x="7791" y="2537"/>
                  </a:cubicBezTo>
                  <a:cubicBezTo>
                    <a:pt x="8076" y="2378"/>
                    <a:pt x="8203" y="2030"/>
                    <a:pt x="8045" y="1777"/>
                  </a:cubicBezTo>
                  <a:cubicBezTo>
                    <a:pt x="7933" y="1575"/>
                    <a:pt x="7741" y="1468"/>
                    <a:pt x="7538" y="1468"/>
                  </a:cubicBezTo>
                  <a:close/>
                  <a:moveTo>
                    <a:pt x="21779" y="2794"/>
                  </a:moveTo>
                  <a:cubicBezTo>
                    <a:pt x="21615" y="2794"/>
                    <a:pt x="21454" y="2867"/>
                    <a:pt x="21346" y="3012"/>
                  </a:cubicBezTo>
                  <a:cubicBezTo>
                    <a:pt x="21124" y="3265"/>
                    <a:pt x="21187" y="3613"/>
                    <a:pt x="21441" y="3803"/>
                  </a:cubicBezTo>
                  <a:cubicBezTo>
                    <a:pt x="21568" y="3930"/>
                    <a:pt x="21726" y="4057"/>
                    <a:pt x="21853" y="4152"/>
                  </a:cubicBezTo>
                  <a:cubicBezTo>
                    <a:pt x="21948" y="4247"/>
                    <a:pt x="22074" y="4310"/>
                    <a:pt x="22233" y="4310"/>
                  </a:cubicBezTo>
                  <a:cubicBezTo>
                    <a:pt x="22391" y="4310"/>
                    <a:pt x="22549" y="4215"/>
                    <a:pt x="22644" y="4088"/>
                  </a:cubicBezTo>
                  <a:cubicBezTo>
                    <a:pt x="22866" y="3867"/>
                    <a:pt x="22834" y="3487"/>
                    <a:pt x="22581" y="3297"/>
                  </a:cubicBezTo>
                  <a:cubicBezTo>
                    <a:pt x="22423" y="3170"/>
                    <a:pt x="22296" y="3043"/>
                    <a:pt x="22138" y="2917"/>
                  </a:cubicBezTo>
                  <a:cubicBezTo>
                    <a:pt x="22029" y="2835"/>
                    <a:pt x="21903" y="2794"/>
                    <a:pt x="21779" y="2794"/>
                  </a:cubicBezTo>
                  <a:close/>
                  <a:moveTo>
                    <a:pt x="4403" y="3795"/>
                  </a:moveTo>
                  <a:cubicBezTo>
                    <a:pt x="4252" y="3795"/>
                    <a:pt x="4102" y="3851"/>
                    <a:pt x="3991" y="3962"/>
                  </a:cubicBezTo>
                  <a:cubicBezTo>
                    <a:pt x="3865" y="4088"/>
                    <a:pt x="3738" y="4215"/>
                    <a:pt x="3579" y="4373"/>
                  </a:cubicBezTo>
                  <a:cubicBezTo>
                    <a:pt x="3389" y="4595"/>
                    <a:pt x="3389" y="4943"/>
                    <a:pt x="3611" y="5165"/>
                  </a:cubicBezTo>
                  <a:cubicBezTo>
                    <a:pt x="3738" y="5260"/>
                    <a:pt x="3865" y="5323"/>
                    <a:pt x="4023" y="5323"/>
                  </a:cubicBezTo>
                  <a:cubicBezTo>
                    <a:pt x="4150" y="5323"/>
                    <a:pt x="4308" y="5260"/>
                    <a:pt x="4435" y="5133"/>
                  </a:cubicBezTo>
                  <a:cubicBezTo>
                    <a:pt x="4561" y="5007"/>
                    <a:pt x="4688" y="4880"/>
                    <a:pt x="4815" y="4753"/>
                  </a:cubicBezTo>
                  <a:cubicBezTo>
                    <a:pt x="5036" y="4532"/>
                    <a:pt x="5036" y="4183"/>
                    <a:pt x="4815" y="3962"/>
                  </a:cubicBezTo>
                  <a:cubicBezTo>
                    <a:pt x="4704" y="3851"/>
                    <a:pt x="4553" y="3795"/>
                    <a:pt x="4403" y="3795"/>
                  </a:cubicBezTo>
                  <a:close/>
                  <a:moveTo>
                    <a:pt x="24461" y="5656"/>
                  </a:moveTo>
                  <a:cubicBezTo>
                    <a:pt x="24347" y="5656"/>
                    <a:pt x="24233" y="5692"/>
                    <a:pt x="24133" y="5767"/>
                  </a:cubicBezTo>
                  <a:cubicBezTo>
                    <a:pt x="23879" y="5925"/>
                    <a:pt x="23816" y="6305"/>
                    <a:pt x="23974" y="6559"/>
                  </a:cubicBezTo>
                  <a:cubicBezTo>
                    <a:pt x="24069" y="6685"/>
                    <a:pt x="24196" y="6844"/>
                    <a:pt x="24291" y="7002"/>
                  </a:cubicBezTo>
                  <a:cubicBezTo>
                    <a:pt x="24386" y="7160"/>
                    <a:pt x="24576" y="7255"/>
                    <a:pt x="24766" y="7255"/>
                  </a:cubicBezTo>
                  <a:cubicBezTo>
                    <a:pt x="24861" y="7255"/>
                    <a:pt x="24956" y="7224"/>
                    <a:pt x="25051" y="7160"/>
                  </a:cubicBezTo>
                  <a:cubicBezTo>
                    <a:pt x="25336" y="7002"/>
                    <a:pt x="25399" y="6654"/>
                    <a:pt x="25241" y="6400"/>
                  </a:cubicBezTo>
                  <a:cubicBezTo>
                    <a:pt x="25146" y="6242"/>
                    <a:pt x="25019" y="6052"/>
                    <a:pt x="24924" y="5894"/>
                  </a:cubicBezTo>
                  <a:cubicBezTo>
                    <a:pt x="24809" y="5740"/>
                    <a:pt x="24636" y="5656"/>
                    <a:pt x="24461" y="5656"/>
                  </a:cubicBezTo>
                  <a:close/>
                  <a:moveTo>
                    <a:pt x="2085" y="6915"/>
                  </a:moveTo>
                  <a:cubicBezTo>
                    <a:pt x="1872" y="6915"/>
                    <a:pt x="1665" y="7022"/>
                    <a:pt x="1553" y="7224"/>
                  </a:cubicBezTo>
                  <a:cubicBezTo>
                    <a:pt x="1489" y="7382"/>
                    <a:pt x="1394" y="7572"/>
                    <a:pt x="1299" y="7730"/>
                  </a:cubicBezTo>
                  <a:cubicBezTo>
                    <a:pt x="1173" y="8015"/>
                    <a:pt x="1299" y="8364"/>
                    <a:pt x="1553" y="8490"/>
                  </a:cubicBezTo>
                  <a:cubicBezTo>
                    <a:pt x="1648" y="8554"/>
                    <a:pt x="1743" y="8554"/>
                    <a:pt x="1806" y="8554"/>
                  </a:cubicBezTo>
                  <a:cubicBezTo>
                    <a:pt x="2028" y="8554"/>
                    <a:pt x="2218" y="8427"/>
                    <a:pt x="2313" y="8237"/>
                  </a:cubicBezTo>
                  <a:cubicBezTo>
                    <a:pt x="2408" y="8079"/>
                    <a:pt x="2471" y="7920"/>
                    <a:pt x="2566" y="7762"/>
                  </a:cubicBezTo>
                  <a:cubicBezTo>
                    <a:pt x="2724" y="7477"/>
                    <a:pt x="2598" y="7129"/>
                    <a:pt x="2344" y="6970"/>
                  </a:cubicBezTo>
                  <a:cubicBezTo>
                    <a:pt x="2261" y="6933"/>
                    <a:pt x="2173" y="6915"/>
                    <a:pt x="2085" y="6915"/>
                  </a:cubicBezTo>
                  <a:close/>
                  <a:moveTo>
                    <a:pt x="26169" y="9160"/>
                  </a:moveTo>
                  <a:cubicBezTo>
                    <a:pt x="26113" y="9160"/>
                    <a:pt x="26057" y="9169"/>
                    <a:pt x="26001" y="9187"/>
                  </a:cubicBezTo>
                  <a:cubicBezTo>
                    <a:pt x="25684" y="9282"/>
                    <a:pt x="25526" y="9599"/>
                    <a:pt x="25621" y="9915"/>
                  </a:cubicBezTo>
                  <a:cubicBezTo>
                    <a:pt x="25684" y="10074"/>
                    <a:pt x="25716" y="10232"/>
                    <a:pt x="25779" y="10422"/>
                  </a:cubicBezTo>
                  <a:cubicBezTo>
                    <a:pt x="25843" y="10676"/>
                    <a:pt x="26065" y="10834"/>
                    <a:pt x="26318" y="10834"/>
                  </a:cubicBezTo>
                  <a:lnTo>
                    <a:pt x="26476" y="10834"/>
                  </a:lnTo>
                  <a:cubicBezTo>
                    <a:pt x="26761" y="10739"/>
                    <a:pt x="26951" y="10422"/>
                    <a:pt x="26856" y="10137"/>
                  </a:cubicBezTo>
                  <a:cubicBezTo>
                    <a:pt x="26825" y="9947"/>
                    <a:pt x="26761" y="9757"/>
                    <a:pt x="26698" y="9567"/>
                  </a:cubicBezTo>
                  <a:cubicBezTo>
                    <a:pt x="26621" y="9312"/>
                    <a:pt x="26401" y="9160"/>
                    <a:pt x="26169" y="9160"/>
                  </a:cubicBezTo>
                  <a:close/>
                  <a:moveTo>
                    <a:pt x="766" y="10600"/>
                  </a:moveTo>
                  <a:cubicBezTo>
                    <a:pt x="494" y="10600"/>
                    <a:pt x="250" y="10780"/>
                    <a:pt x="223" y="11056"/>
                  </a:cubicBezTo>
                  <a:cubicBezTo>
                    <a:pt x="159" y="11246"/>
                    <a:pt x="128" y="11436"/>
                    <a:pt x="96" y="11626"/>
                  </a:cubicBezTo>
                  <a:cubicBezTo>
                    <a:pt x="64" y="11942"/>
                    <a:pt x="286" y="12227"/>
                    <a:pt x="603" y="12291"/>
                  </a:cubicBezTo>
                  <a:lnTo>
                    <a:pt x="666" y="12291"/>
                  </a:lnTo>
                  <a:cubicBezTo>
                    <a:pt x="951" y="12291"/>
                    <a:pt x="1204" y="12101"/>
                    <a:pt x="1236" y="11816"/>
                  </a:cubicBezTo>
                  <a:cubicBezTo>
                    <a:pt x="1268" y="11626"/>
                    <a:pt x="1299" y="11436"/>
                    <a:pt x="1331" y="11277"/>
                  </a:cubicBezTo>
                  <a:cubicBezTo>
                    <a:pt x="1394" y="10961"/>
                    <a:pt x="1173" y="10676"/>
                    <a:pt x="888" y="10612"/>
                  </a:cubicBezTo>
                  <a:cubicBezTo>
                    <a:pt x="847" y="10604"/>
                    <a:pt x="806" y="10600"/>
                    <a:pt x="766" y="10600"/>
                  </a:cubicBezTo>
                  <a:close/>
                  <a:moveTo>
                    <a:pt x="26761" y="13051"/>
                  </a:moveTo>
                  <a:cubicBezTo>
                    <a:pt x="26445" y="13051"/>
                    <a:pt x="26191" y="13336"/>
                    <a:pt x="26191" y="13652"/>
                  </a:cubicBezTo>
                  <a:cubicBezTo>
                    <a:pt x="26191" y="13811"/>
                    <a:pt x="26191" y="14001"/>
                    <a:pt x="26191" y="14191"/>
                  </a:cubicBezTo>
                  <a:cubicBezTo>
                    <a:pt x="26160" y="14507"/>
                    <a:pt x="26413" y="14761"/>
                    <a:pt x="26730" y="14792"/>
                  </a:cubicBezTo>
                  <a:lnTo>
                    <a:pt x="26761" y="14792"/>
                  </a:lnTo>
                  <a:cubicBezTo>
                    <a:pt x="27046" y="14792"/>
                    <a:pt x="27300" y="14539"/>
                    <a:pt x="27331" y="14222"/>
                  </a:cubicBezTo>
                  <a:cubicBezTo>
                    <a:pt x="27331" y="14032"/>
                    <a:pt x="27331" y="13842"/>
                    <a:pt x="27331" y="13652"/>
                  </a:cubicBezTo>
                  <a:lnTo>
                    <a:pt x="26761" y="13589"/>
                  </a:lnTo>
                  <a:lnTo>
                    <a:pt x="27331" y="13589"/>
                  </a:lnTo>
                  <a:cubicBezTo>
                    <a:pt x="27331" y="13272"/>
                    <a:pt x="27078" y="13051"/>
                    <a:pt x="26761" y="13051"/>
                  </a:cubicBezTo>
                  <a:close/>
                  <a:moveTo>
                    <a:pt x="599" y="14504"/>
                  </a:moveTo>
                  <a:cubicBezTo>
                    <a:pt x="580" y="14504"/>
                    <a:pt x="559" y="14505"/>
                    <a:pt x="539" y="14507"/>
                  </a:cubicBezTo>
                  <a:cubicBezTo>
                    <a:pt x="223" y="14539"/>
                    <a:pt x="1" y="14824"/>
                    <a:pt x="33" y="15141"/>
                  </a:cubicBezTo>
                  <a:cubicBezTo>
                    <a:pt x="64" y="15331"/>
                    <a:pt x="96" y="15521"/>
                    <a:pt x="128" y="15711"/>
                  </a:cubicBezTo>
                  <a:cubicBezTo>
                    <a:pt x="159" y="15996"/>
                    <a:pt x="413" y="16186"/>
                    <a:pt x="666" y="16186"/>
                  </a:cubicBezTo>
                  <a:lnTo>
                    <a:pt x="761" y="16186"/>
                  </a:lnTo>
                  <a:cubicBezTo>
                    <a:pt x="1078" y="16154"/>
                    <a:pt x="1268" y="15838"/>
                    <a:pt x="1236" y="15553"/>
                  </a:cubicBezTo>
                  <a:cubicBezTo>
                    <a:pt x="1204" y="15363"/>
                    <a:pt x="1173" y="15204"/>
                    <a:pt x="1173" y="15014"/>
                  </a:cubicBezTo>
                  <a:cubicBezTo>
                    <a:pt x="1143" y="14718"/>
                    <a:pt x="891" y="14504"/>
                    <a:pt x="599" y="14504"/>
                  </a:cubicBezTo>
                  <a:close/>
                  <a:moveTo>
                    <a:pt x="26178" y="16950"/>
                  </a:moveTo>
                  <a:cubicBezTo>
                    <a:pt x="25939" y="16950"/>
                    <a:pt x="25698" y="17103"/>
                    <a:pt x="25621" y="17358"/>
                  </a:cubicBezTo>
                  <a:cubicBezTo>
                    <a:pt x="25589" y="17516"/>
                    <a:pt x="25526" y="17674"/>
                    <a:pt x="25463" y="17864"/>
                  </a:cubicBezTo>
                  <a:cubicBezTo>
                    <a:pt x="25368" y="18149"/>
                    <a:pt x="25526" y="18466"/>
                    <a:pt x="25811" y="18593"/>
                  </a:cubicBezTo>
                  <a:cubicBezTo>
                    <a:pt x="25875" y="18593"/>
                    <a:pt x="25938" y="18624"/>
                    <a:pt x="26001" y="18624"/>
                  </a:cubicBezTo>
                  <a:cubicBezTo>
                    <a:pt x="26223" y="18624"/>
                    <a:pt x="26445" y="18466"/>
                    <a:pt x="26540" y="18244"/>
                  </a:cubicBezTo>
                  <a:cubicBezTo>
                    <a:pt x="26603" y="18054"/>
                    <a:pt x="26666" y="17864"/>
                    <a:pt x="26730" y="17674"/>
                  </a:cubicBezTo>
                  <a:cubicBezTo>
                    <a:pt x="26825" y="17389"/>
                    <a:pt x="26635" y="17073"/>
                    <a:pt x="26350" y="16978"/>
                  </a:cubicBezTo>
                  <a:cubicBezTo>
                    <a:pt x="26294" y="16959"/>
                    <a:pt x="26236" y="16950"/>
                    <a:pt x="26178" y="16950"/>
                  </a:cubicBezTo>
                  <a:close/>
                  <a:moveTo>
                    <a:pt x="1622" y="18290"/>
                  </a:moveTo>
                  <a:cubicBezTo>
                    <a:pt x="1546" y="18290"/>
                    <a:pt x="1469" y="18306"/>
                    <a:pt x="1394" y="18339"/>
                  </a:cubicBezTo>
                  <a:cubicBezTo>
                    <a:pt x="1078" y="18466"/>
                    <a:pt x="951" y="18783"/>
                    <a:pt x="1078" y="19068"/>
                  </a:cubicBezTo>
                  <a:cubicBezTo>
                    <a:pt x="1173" y="19258"/>
                    <a:pt x="1236" y="19448"/>
                    <a:pt x="1331" y="19606"/>
                  </a:cubicBezTo>
                  <a:cubicBezTo>
                    <a:pt x="1426" y="19828"/>
                    <a:pt x="1616" y="19923"/>
                    <a:pt x="1838" y="19923"/>
                  </a:cubicBezTo>
                  <a:cubicBezTo>
                    <a:pt x="1933" y="19923"/>
                    <a:pt x="1996" y="19923"/>
                    <a:pt x="2091" y="19891"/>
                  </a:cubicBezTo>
                  <a:cubicBezTo>
                    <a:pt x="2376" y="19733"/>
                    <a:pt x="2503" y="19384"/>
                    <a:pt x="2344" y="19131"/>
                  </a:cubicBezTo>
                  <a:cubicBezTo>
                    <a:pt x="2281" y="18941"/>
                    <a:pt x="2186" y="18783"/>
                    <a:pt x="2123" y="18624"/>
                  </a:cubicBezTo>
                  <a:cubicBezTo>
                    <a:pt x="2029" y="18414"/>
                    <a:pt x="1833" y="18290"/>
                    <a:pt x="1622" y="18290"/>
                  </a:cubicBezTo>
                  <a:close/>
                  <a:moveTo>
                    <a:pt x="24493" y="20470"/>
                  </a:moveTo>
                  <a:cubicBezTo>
                    <a:pt x="24310" y="20470"/>
                    <a:pt x="24126" y="20554"/>
                    <a:pt x="24006" y="20715"/>
                  </a:cubicBezTo>
                  <a:cubicBezTo>
                    <a:pt x="23911" y="20873"/>
                    <a:pt x="23816" y="21000"/>
                    <a:pt x="23689" y="21158"/>
                  </a:cubicBezTo>
                  <a:cubicBezTo>
                    <a:pt x="23531" y="21411"/>
                    <a:pt x="23563" y="21760"/>
                    <a:pt x="23816" y="21950"/>
                  </a:cubicBezTo>
                  <a:cubicBezTo>
                    <a:pt x="23911" y="22013"/>
                    <a:pt x="24038" y="22076"/>
                    <a:pt x="24164" y="22076"/>
                  </a:cubicBezTo>
                  <a:cubicBezTo>
                    <a:pt x="24323" y="22076"/>
                    <a:pt x="24513" y="21981"/>
                    <a:pt x="24608" y="21823"/>
                  </a:cubicBezTo>
                  <a:cubicBezTo>
                    <a:pt x="24734" y="21696"/>
                    <a:pt x="24861" y="21538"/>
                    <a:pt x="24956" y="21348"/>
                  </a:cubicBezTo>
                  <a:cubicBezTo>
                    <a:pt x="25146" y="21095"/>
                    <a:pt x="25051" y="20746"/>
                    <a:pt x="24798" y="20556"/>
                  </a:cubicBezTo>
                  <a:cubicBezTo>
                    <a:pt x="24705" y="20498"/>
                    <a:pt x="24599" y="20470"/>
                    <a:pt x="24493" y="20470"/>
                  </a:cubicBezTo>
                  <a:close/>
                  <a:moveTo>
                    <a:pt x="3667" y="21603"/>
                  </a:moveTo>
                  <a:cubicBezTo>
                    <a:pt x="3537" y="21603"/>
                    <a:pt x="3407" y="21644"/>
                    <a:pt x="3294" y="21728"/>
                  </a:cubicBezTo>
                  <a:cubicBezTo>
                    <a:pt x="3073" y="21950"/>
                    <a:pt x="3041" y="22298"/>
                    <a:pt x="3231" y="22551"/>
                  </a:cubicBezTo>
                  <a:cubicBezTo>
                    <a:pt x="3358" y="22678"/>
                    <a:pt x="3484" y="22836"/>
                    <a:pt x="3611" y="22963"/>
                  </a:cubicBezTo>
                  <a:cubicBezTo>
                    <a:pt x="3738" y="23090"/>
                    <a:pt x="3896" y="23153"/>
                    <a:pt x="4055" y="23153"/>
                  </a:cubicBezTo>
                  <a:cubicBezTo>
                    <a:pt x="4181" y="23153"/>
                    <a:pt x="4308" y="23090"/>
                    <a:pt x="4435" y="22995"/>
                  </a:cubicBezTo>
                  <a:cubicBezTo>
                    <a:pt x="4656" y="22773"/>
                    <a:pt x="4688" y="22425"/>
                    <a:pt x="4466" y="22203"/>
                  </a:cubicBezTo>
                  <a:cubicBezTo>
                    <a:pt x="4340" y="22076"/>
                    <a:pt x="4213" y="21918"/>
                    <a:pt x="4118" y="21791"/>
                  </a:cubicBezTo>
                  <a:cubicBezTo>
                    <a:pt x="3994" y="21668"/>
                    <a:pt x="3831" y="21603"/>
                    <a:pt x="3667" y="21603"/>
                  </a:cubicBezTo>
                  <a:close/>
                  <a:moveTo>
                    <a:pt x="21831" y="23316"/>
                  </a:moveTo>
                  <a:cubicBezTo>
                    <a:pt x="21707" y="23316"/>
                    <a:pt x="21581" y="23357"/>
                    <a:pt x="21473" y="23438"/>
                  </a:cubicBezTo>
                  <a:cubicBezTo>
                    <a:pt x="21314" y="23565"/>
                    <a:pt x="21187" y="23660"/>
                    <a:pt x="21029" y="23786"/>
                  </a:cubicBezTo>
                  <a:cubicBezTo>
                    <a:pt x="20776" y="23976"/>
                    <a:pt x="20744" y="24325"/>
                    <a:pt x="20934" y="24578"/>
                  </a:cubicBezTo>
                  <a:cubicBezTo>
                    <a:pt x="21029" y="24737"/>
                    <a:pt x="21219" y="24800"/>
                    <a:pt x="21377" y="24800"/>
                  </a:cubicBezTo>
                  <a:cubicBezTo>
                    <a:pt x="21504" y="24800"/>
                    <a:pt x="21631" y="24768"/>
                    <a:pt x="21726" y="24705"/>
                  </a:cubicBezTo>
                  <a:cubicBezTo>
                    <a:pt x="21884" y="24578"/>
                    <a:pt x="22043" y="24451"/>
                    <a:pt x="22169" y="24325"/>
                  </a:cubicBezTo>
                  <a:cubicBezTo>
                    <a:pt x="22423" y="24135"/>
                    <a:pt x="22454" y="23786"/>
                    <a:pt x="22264" y="23533"/>
                  </a:cubicBezTo>
                  <a:cubicBezTo>
                    <a:pt x="22156" y="23388"/>
                    <a:pt x="21995" y="23316"/>
                    <a:pt x="21831" y="23316"/>
                  </a:cubicBezTo>
                  <a:close/>
                  <a:moveTo>
                    <a:pt x="6614" y="24161"/>
                  </a:moveTo>
                  <a:cubicBezTo>
                    <a:pt x="6424" y="24161"/>
                    <a:pt x="6246" y="24258"/>
                    <a:pt x="6145" y="24420"/>
                  </a:cubicBezTo>
                  <a:cubicBezTo>
                    <a:pt x="5986" y="24705"/>
                    <a:pt x="6050" y="25022"/>
                    <a:pt x="6303" y="25212"/>
                  </a:cubicBezTo>
                  <a:cubicBezTo>
                    <a:pt x="6493" y="25307"/>
                    <a:pt x="6651" y="25402"/>
                    <a:pt x="6810" y="25528"/>
                  </a:cubicBezTo>
                  <a:cubicBezTo>
                    <a:pt x="6905" y="25560"/>
                    <a:pt x="7000" y="25592"/>
                    <a:pt x="7095" y="25592"/>
                  </a:cubicBezTo>
                  <a:cubicBezTo>
                    <a:pt x="7285" y="25592"/>
                    <a:pt x="7475" y="25497"/>
                    <a:pt x="7601" y="25307"/>
                  </a:cubicBezTo>
                  <a:cubicBezTo>
                    <a:pt x="7760" y="25022"/>
                    <a:pt x="7665" y="24673"/>
                    <a:pt x="7380" y="24515"/>
                  </a:cubicBezTo>
                  <a:cubicBezTo>
                    <a:pt x="7221" y="24451"/>
                    <a:pt x="7063" y="24356"/>
                    <a:pt x="6936" y="24261"/>
                  </a:cubicBezTo>
                  <a:cubicBezTo>
                    <a:pt x="6833" y="24193"/>
                    <a:pt x="6721" y="24161"/>
                    <a:pt x="6614" y="24161"/>
                  </a:cubicBezTo>
                  <a:close/>
                  <a:moveTo>
                    <a:pt x="18448" y="25294"/>
                  </a:moveTo>
                  <a:cubicBezTo>
                    <a:pt x="18380" y="25294"/>
                    <a:pt x="18310" y="25308"/>
                    <a:pt x="18242" y="25338"/>
                  </a:cubicBezTo>
                  <a:cubicBezTo>
                    <a:pt x="18052" y="25402"/>
                    <a:pt x="17894" y="25465"/>
                    <a:pt x="17736" y="25528"/>
                  </a:cubicBezTo>
                  <a:cubicBezTo>
                    <a:pt x="17419" y="25623"/>
                    <a:pt x="17261" y="25940"/>
                    <a:pt x="17387" y="26257"/>
                  </a:cubicBezTo>
                  <a:cubicBezTo>
                    <a:pt x="17451" y="26478"/>
                    <a:pt x="17672" y="26637"/>
                    <a:pt x="17926" y="26637"/>
                  </a:cubicBezTo>
                  <a:cubicBezTo>
                    <a:pt x="17989" y="26637"/>
                    <a:pt x="18052" y="26605"/>
                    <a:pt x="18084" y="26605"/>
                  </a:cubicBezTo>
                  <a:cubicBezTo>
                    <a:pt x="18274" y="26542"/>
                    <a:pt x="18464" y="26447"/>
                    <a:pt x="18654" y="26383"/>
                  </a:cubicBezTo>
                  <a:cubicBezTo>
                    <a:pt x="18939" y="26288"/>
                    <a:pt x="19066" y="25940"/>
                    <a:pt x="18971" y="25655"/>
                  </a:cubicBezTo>
                  <a:cubicBezTo>
                    <a:pt x="18874" y="25438"/>
                    <a:pt x="18667" y="25294"/>
                    <a:pt x="18448" y="25294"/>
                  </a:cubicBezTo>
                  <a:close/>
                  <a:moveTo>
                    <a:pt x="10192" y="25725"/>
                  </a:moveTo>
                  <a:cubicBezTo>
                    <a:pt x="9937" y="25725"/>
                    <a:pt x="9712" y="25900"/>
                    <a:pt x="9660" y="26162"/>
                  </a:cubicBezTo>
                  <a:cubicBezTo>
                    <a:pt x="9565" y="26447"/>
                    <a:pt x="9755" y="26763"/>
                    <a:pt x="10040" y="26858"/>
                  </a:cubicBezTo>
                  <a:cubicBezTo>
                    <a:pt x="10230" y="26890"/>
                    <a:pt x="10420" y="26953"/>
                    <a:pt x="10610" y="26985"/>
                  </a:cubicBezTo>
                  <a:cubicBezTo>
                    <a:pt x="10673" y="27017"/>
                    <a:pt x="10705" y="27017"/>
                    <a:pt x="10737" y="27017"/>
                  </a:cubicBezTo>
                  <a:cubicBezTo>
                    <a:pt x="10990" y="27017"/>
                    <a:pt x="11243" y="26827"/>
                    <a:pt x="11307" y="26573"/>
                  </a:cubicBezTo>
                  <a:cubicBezTo>
                    <a:pt x="11370" y="26257"/>
                    <a:pt x="11180" y="25940"/>
                    <a:pt x="10863" y="25877"/>
                  </a:cubicBezTo>
                  <a:cubicBezTo>
                    <a:pt x="10705" y="25845"/>
                    <a:pt x="10515" y="25813"/>
                    <a:pt x="10357" y="25750"/>
                  </a:cubicBezTo>
                  <a:cubicBezTo>
                    <a:pt x="10301" y="25733"/>
                    <a:pt x="10246" y="25725"/>
                    <a:pt x="10192" y="25725"/>
                  </a:cubicBezTo>
                  <a:close/>
                  <a:moveTo>
                    <a:pt x="14654" y="26159"/>
                  </a:moveTo>
                  <a:cubicBezTo>
                    <a:pt x="14636" y="26159"/>
                    <a:pt x="14618" y="26160"/>
                    <a:pt x="14600" y="26162"/>
                  </a:cubicBezTo>
                  <a:cubicBezTo>
                    <a:pt x="14410" y="26162"/>
                    <a:pt x="14220" y="26193"/>
                    <a:pt x="14062" y="26193"/>
                  </a:cubicBezTo>
                  <a:cubicBezTo>
                    <a:pt x="13745" y="26193"/>
                    <a:pt x="13492" y="26478"/>
                    <a:pt x="13524" y="26763"/>
                  </a:cubicBezTo>
                  <a:cubicBezTo>
                    <a:pt x="13524" y="27080"/>
                    <a:pt x="13777" y="27333"/>
                    <a:pt x="14094" y="27333"/>
                  </a:cubicBezTo>
                  <a:cubicBezTo>
                    <a:pt x="14284" y="27333"/>
                    <a:pt x="14474" y="27302"/>
                    <a:pt x="14664" y="27302"/>
                  </a:cubicBezTo>
                  <a:cubicBezTo>
                    <a:pt x="14980" y="27270"/>
                    <a:pt x="15234" y="27017"/>
                    <a:pt x="15202" y="26700"/>
                  </a:cubicBezTo>
                  <a:cubicBezTo>
                    <a:pt x="15172" y="26401"/>
                    <a:pt x="14945" y="26159"/>
                    <a:pt x="14654" y="26159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1327;p21">
            <a:extLst>
              <a:ext uri="{FF2B5EF4-FFF2-40B4-BE49-F238E27FC236}">
                <a16:creationId xmlns:a16="http://schemas.microsoft.com/office/drawing/2014/main" id="{DB9CE7DD-9B2E-4FE2-A14F-BC2A2C0483A1}"/>
              </a:ext>
            </a:extLst>
          </p:cNvPr>
          <p:cNvSpPr/>
          <p:nvPr/>
        </p:nvSpPr>
        <p:spPr>
          <a:xfrm>
            <a:off x="7696054" y="4011482"/>
            <a:ext cx="792362" cy="792362"/>
          </a:xfrm>
          <a:custGeom>
            <a:avLst/>
            <a:gdLst/>
            <a:ahLst/>
            <a:cxnLst/>
            <a:rect l="l" t="t" r="r" b="b"/>
            <a:pathLst>
              <a:path w="25558" h="25558" extrusionOk="0">
                <a:moveTo>
                  <a:pt x="12763" y="1"/>
                </a:moveTo>
                <a:cubicBezTo>
                  <a:pt x="5701" y="1"/>
                  <a:pt x="0" y="5701"/>
                  <a:pt x="0" y="12764"/>
                </a:cubicBezTo>
                <a:cubicBezTo>
                  <a:pt x="0" y="19826"/>
                  <a:pt x="5701" y="25558"/>
                  <a:pt x="12763" y="25558"/>
                </a:cubicBezTo>
                <a:cubicBezTo>
                  <a:pt x="19825" y="25558"/>
                  <a:pt x="25557" y="19826"/>
                  <a:pt x="25557" y="12764"/>
                </a:cubicBezTo>
                <a:cubicBezTo>
                  <a:pt x="25557" y="5701"/>
                  <a:pt x="19825" y="1"/>
                  <a:pt x="12763" y="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1328;p21">
            <a:extLst>
              <a:ext uri="{FF2B5EF4-FFF2-40B4-BE49-F238E27FC236}">
                <a16:creationId xmlns:a16="http://schemas.microsoft.com/office/drawing/2014/main" id="{09F1D73A-2082-4599-8076-521705A7820D}"/>
              </a:ext>
            </a:extLst>
          </p:cNvPr>
          <p:cNvSpPr/>
          <p:nvPr/>
        </p:nvSpPr>
        <p:spPr>
          <a:xfrm>
            <a:off x="7880114" y="4137631"/>
            <a:ext cx="420239" cy="574383"/>
          </a:xfrm>
          <a:custGeom>
            <a:avLst/>
            <a:gdLst/>
            <a:ahLst/>
            <a:cxnLst/>
            <a:rect l="l" t="t" r="r" b="b"/>
            <a:pathLst>
              <a:path w="13555" h="18527" extrusionOk="0">
                <a:moveTo>
                  <a:pt x="1901" y="1"/>
                </a:moveTo>
                <a:cubicBezTo>
                  <a:pt x="1901" y="1"/>
                  <a:pt x="2091" y="2091"/>
                  <a:pt x="1901" y="2597"/>
                </a:cubicBezTo>
                <a:cubicBezTo>
                  <a:pt x="1742" y="3104"/>
                  <a:pt x="1" y="5796"/>
                  <a:pt x="32" y="8456"/>
                </a:cubicBezTo>
                <a:cubicBezTo>
                  <a:pt x="96" y="11116"/>
                  <a:pt x="2471" y="13428"/>
                  <a:pt x="2471" y="13428"/>
                </a:cubicBezTo>
                <a:lnTo>
                  <a:pt x="2471" y="17988"/>
                </a:lnTo>
                <a:lnTo>
                  <a:pt x="3769" y="17988"/>
                </a:lnTo>
                <a:lnTo>
                  <a:pt x="3769" y="14822"/>
                </a:lnTo>
                <a:lnTo>
                  <a:pt x="4213" y="15328"/>
                </a:lnTo>
                <a:lnTo>
                  <a:pt x="4213" y="18527"/>
                </a:lnTo>
                <a:lnTo>
                  <a:pt x="5574" y="18527"/>
                </a:lnTo>
                <a:lnTo>
                  <a:pt x="5574" y="16247"/>
                </a:lnTo>
                <a:cubicBezTo>
                  <a:pt x="5574" y="16247"/>
                  <a:pt x="7886" y="17640"/>
                  <a:pt x="9628" y="17925"/>
                </a:cubicBezTo>
                <a:cubicBezTo>
                  <a:pt x="9864" y="17964"/>
                  <a:pt x="10088" y="17984"/>
                  <a:pt x="10300" y="17984"/>
                </a:cubicBezTo>
                <a:cubicBezTo>
                  <a:pt x="11650" y="17984"/>
                  <a:pt x="12507" y="17148"/>
                  <a:pt x="12890" y="14822"/>
                </a:cubicBezTo>
                <a:cubicBezTo>
                  <a:pt x="13333" y="12130"/>
                  <a:pt x="13555" y="7506"/>
                  <a:pt x="11528" y="4783"/>
                </a:cubicBezTo>
                <a:cubicBezTo>
                  <a:pt x="11528" y="4783"/>
                  <a:pt x="11750" y="4371"/>
                  <a:pt x="12320" y="4276"/>
                </a:cubicBezTo>
                <a:lnTo>
                  <a:pt x="12066" y="3864"/>
                </a:lnTo>
                <a:cubicBezTo>
                  <a:pt x="12066" y="3864"/>
                  <a:pt x="11243" y="3991"/>
                  <a:pt x="10768" y="4371"/>
                </a:cubicBezTo>
                <a:lnTo>
                  <a:pt x="10483" y="4118"/>
                </a:lnTo>
                <a:cubicBezTo>
                  <a:pt x="10483" y="4118"/>
                  <a:pt x="10926" y="3547"/>
                  <a:pt x="11781" y="3421"/>
                </a:cubicBezTo>
                <a:lnTo>
                  <a:pt x="11528" y="2977"/>
                </a:lnTo>
                <a:cubicBezTo>
                  <a:pt x="11528" y="2977"/>
                  <a:pt x="10388" y="2977"/>
                  <a:pt x="9596" y="3484"/>
                </a:cubicBezTo>
                <a:cubicBezTo>
                  <a:pt x="9596" y="3484"/>
                  <a:pt x="9584" y="3485"/>
                  <a:pt x="9563" y="3485"/>
                </a:cubicBezTo>
                <a:cubicBezTo>
                  <a:pt x="9460" y="3485"/>
                  <a:pt x="9148" y="3463"/>
                  <a:pt x="9121" y="3199"/>
                </a:cubicBezTo>
                <a:cubicBezTo>
                  <a:pt x="9090" y="2851"/>
                  <a:pt x="9596" y="1964"/>
                  <a:pt x="10800" y="1426"/>
                </a:cubicBezTo>
                <a:lnTo>
                  <a:pt x="10546" y="507"/>
                </a:lnTo>
                <a:cubicBezTo>
                  <a:pt x="10546" y="507"/>
                  <a:pt x="8931" y="1172"/>
                  <a:pt x="7981" y="2091"/>
                </a:cubicBezTo>
                <a:lnTo>
                  <a:pt x="7506" y="2059"/>
                </a:lnTo>
                <a:lnTo>
                  <a:pt x="7601" y="571"/>
                </a:lnTo>
                <a:lnTo>
                  <a:pt x="7189" y="571"/>
                </a:lnTo>
                <a:lnTo>
                  <a:pt x="7126" y="1521"/>
                </a:lnTo>
                <a:lnTo>
                  <a:pt x="6619" y="1521"/>
                </a:lnTo>
                <a:lnTo>
                  <a:pt x="6619" y="412"/>
                </a:lnTo>
                <a:lnTo>
                  <a:pt x="6176" y="412"/>
                </a:lnTo>
                <a:lnTo>
                  <a:pt x="6144" y="1457"/>
                </a:lnTo>
                <a:lnTo>
                  <a:pt x="5796" y="1457"/>
                </a:lnTo>
                <a:lnTo>
                  <a:pt x="5796" y="317"/>
                </a:lnTo>
                <a:lnTo>
                  <a:pt x="5163" y="317"/>
                </a:lnTo>
                <a:lnTo>
                  <a:pt x="5163" y="1711"/>
                </a:lnTo>
                <a:cubicBezTo>
                  <a:pt x="5163" y="1711"/>
                  <a:pt x="4561" y="1901"/>
                  <a:pt x="4371" y="2186"/>
                </a:cubicBezTo>
                <a:cubicBezTo>
                  <a:pt x="4250" y="2403"/>
                  <a:pt x="3872" y="2694"/>
                  <a:pt x="3671" y="2694"/>
                </a:cubicBezTo>
                <a:cubicBezTo>
                  <a:pt x="3608" y="2694"/>
                  <a:pt x="3563" y="2665"/>
                  <a:pt x="3548" y="2597"/>
                </a:cubicBezTo>
                <a:cubicBezTo>
                  <a:pt x="3548" y="2597"/>
                  <a:pt x="3199" y="1299"/>
                  <a:pt x="3199" y="1"/>
                </a:cubicBezTo>
                <a:close/>
              </a:path>
            </a:pathLst>
          </a:custGeom>
          <a:solidFill>
            <a:srgbClr val="F285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70" name="Google Shape;3000;p30">
            <a:extLst>
              <a:ext uri="{FF2B5EF4-FFF2-40B4-BE49-F238E27FC236}">
                <a16:creationId xmlns:a16="http://schemas.microsoft.com/office/drawing/2014/main" id="{E6275D17-F39D-4D23-B2A5-760FF3981886}"/>
              </a:ext>
            </a:extLst>
          </p:cNvPr>
          <p:cNvGrpSpPr/>
          <p:nvPr/>
        </p:nvGrpSpPr>
        <p:grpSpPr>
          <a:xfrm>
            <a:off x="549382" y="2641581"/>
            <a:ext cx="797011" cy="654451"/>
            <a:chOff x="3222672" y="2674949"/>
            <a:chExt cx="2727562" cy="2026973"/>
          </a:xfrm>
        </p:grpSpPr>
        <p:sp>
          <p:nvSpPr>
            <p:cNvPr id="371" name="Google Shape;3001;p30">
              <a:extLst>
                <a:ext uri="{FF2B5EF4-FFF2-40B4-BE49-F238E27FC236}">
                  <a16:creationId xmlns:a16="http://schemas.microsoft.com/office/drawing/2014/main" id="{FC8ABDF0-1D77-43B1-B1C6-0351157F0219}"/>
                </a:ext>
              </a:extLst>
            </p:cNvPr>
            <p:cNvSpPr/>
            <p:nvPr/>
          </p:nvSpPr>
          <p:spPr>
            <a:xfrm>
              <a:off x="3868125" y="4372225"/>
              <a:ext cx="135900" cy="678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002;p30">
              <a:extLst>
                <a:ext uri="{FF2B5EF4-FFF2-40B4-BE49-F238E27FC236}">
                  <a16:creationId xmlns:a16="http://schemas.microsoft.com/office/drawing/2014/main" id="{3F395CD5-096F-40CC-9ED3-F364A93877DA}"/>
                </a:ext>
              </a:extLst>
            </p:cNvPr>
            <p:cNvSpPr/>
            <p:nvPr/>
          </p:nvSpPr>
          <p:spPr>
            <a:xfrm>
              <a:off x="3447325" y="3830675"/>
              <a:ext cx="135900" cy="678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003;p30">
              <a:extLst>
                <a:ext uri="{FF2B5EF4-FFF2-40B4-BE49-F238E27FC236}">
                  <a16:creationId xmlns:a16="http://schemas.microsoft.com/office/drawing/2014/main" id="{E7F38C52-2BBD-4BD3-B471-EE0BED683DCC}"/>
                </a:ext>
              </a:extLst>
            </p:cNvPr>
            <p:cNvSpPr/>
            <p:nvPr/>
          </p:nvSpPr>
          <p:spPr>
            <a:xfrm>
              <a:off x="3519675" y="3837200"/>
              <a:ext cx="450000" cy="6120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004;p30">
              <a:extLst>
                <a:ext uri="{FF2B5EF4-FFF2-40B4-BE49-F238E27FC236}">
                  <a16:creationId xmlns:a16="http://schemas.microsoft.com/office/drawing/2014/main" id="{75D2977D-709F-4F15-8491-977A1B9EFBA9}"/>
                </a:ext>
              </a:extLst>
            </p:cNvPr>
            <p:cNvSpPr/>
            <p:nvPr/>
          </p:nvSpPr>
          <p:spPr>
            <a:xfrm>
              <a:off x="3996041" y="3853885"/>
              <a:ext cx="195647" cy="209633"/>
            </a:xfrm>
            <a:custGeom>
              <a:avLst/>
              <a:gdLst/>
              <a:ahLst/>
              <a:cxnLst/>
              <a:rect l="l" t="t" r="r" b="b"/>
              <a:pathLst>
                <a:path w="6113" h="6550" extrusionOk="0">
                  <a:moveTo>
                    <a:pt x="3824" y="1"/>
                  </a:moveTo>
                  <a:cubicBezTo>
                    <a:pt x="2887" y="1"/>
                    <a:pt x="1804" y="459"/>
                    <a:pt x="1109" y="1791"/>
                  </a:cubicBezTo>
                  <a:cubicBezTo>
                    <a:pt x="0" y="3913"/>
                    <a:pt x="380" y="6510"/>
                    <a:pt x="380" y="6510"/>
                  </a:cubicBezTo>
                  <a:cubicBezTo>
                    <a:pt x="380" y="6510"/>
                    <a:pt x="578" y="6549"/>
                    <a:pt x="891" y="6549"/>
                  </a:cubicBezTo>
                  <a:cubicBezTo>
                    <a:pt x="1663" y="6549"/>
                    <a:pt x="3139" y="6309"/>
                    <a:pt x="4085" y="4641"/>
                  </a:cubicBezTo>
                  <a:cubicBezTo>
                    <a:pt x="5416" y="2266"/>
                    <a:pt x="6112" y="999"/>
                    <a:pt x="5226" y="398"/>
                  </a:cubicBezTo>
                  <a:cubicBezTo>
                    <a:pt x="4884" y="162"/>
                    <a:pt x="4379" y="1"/>
                    <a:pt x="3824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005;p30">
              <a:extLst>
                <a:ext uri="{FF2B5EF4-FFF2-40B4-BE49-F238E27FC236}">
                  <a16:creationId xmlns:a16="http://schemas.microsoft.com/office/drawing/2014/main" id="{59D8B1D5-6880-4D45-B9F9-E7A24D123F42}"/>
                </a:ext>
              </a:extLst>
            </p:cNvPr>
            <p:cNvSpPr/>
            <p:nvPr/>
          </p:nvSpPr>
          <p:spPr>
            <a:xfrm>
              <a:off x="3996041" y="3812886"/>
              <a:ext cx="638564" cy="889035"/>
            </a:xfrm>
            <a:custGeom>
              <a:avLst/>
              <a:gdLst/>
              <a:ahLst/>
              <a:cxnLst/>
              <a:rect l="l" t="t" r="r" b="b"/>
              <a:pathLst>
                <a:path w="19952" h="27778" extrusionOk="0">
                  <a:moveTo>
                    <a:pt x="2185" y="0"/>
                  </a:moveTo>
                  <a:lnTo>
                    <a:pt x="0" y="5194"/>
                  </a:lnTo>
                  <a:cubicBezTo>
                    <a:pt x="0" y="5194"/>
                    <a:pt x="1710" y="8741"/>
                    <a:pt x="2945" y="10419"/>
                  </a:cubicBezTo>
                  <a:cubicBezTo>
                    <a:pt x="4149" y="12129"/>
                    <a:pt x="7917" y="17861"/>
                    <a:pt x="10198" y="20173"/>
                  </a:cubicBezTo>
                  <a:cubicBezTo>
                    <a:pt x="12478" y="22453"/>
                    <a:pt x="11813" y="23435"/>
                    <a:pt x="14536" y="25335"/>
                  </a:cubicBezTo>
                  <a:cubicBezTo>
                    <a:pt x="15075" y="25684"/>
                    <a:pt x="15486" y="26887"/>
                    <a:pt x="15866" y="27330"/>
                  </a:cubicBezTo>
                  <a:cubicBezTo>
                    <a:pt x="16122" y="27623"/>
                    <a:pt x="16325" y="27778"/>
                    <a:pt x="16494" y="27778"/>
                  </a:cubicBezTo>
                  <a:cubicBezTo>
                    <a:pt x="16618" y="27778"/>
                    <a:pt x="16723" y="27695"/>
                    <a:pt x="16816" y="27520"/>
                  </a:cubicBezTo>
                  <a:cubicBezTo>
                    <a:pt x="16943" y="27235"/>
                    <a:pt x="16120" y="25304"/>
                    <a:pt x="16310" y="25240"/>
                  </a:cubicBezTo>
                  <a:lnTo>
                    <a:pt x="16310" y="25240"/>
                  </a:lnTo>
                  <a:cubicBezTo>
                    <a:pt x="16679" y="25899"/>
                    <a:pt x="17749" y="27040"/>
                    <a:pt x="18408" y="27040"/>
                  </a:cubicBezTo>
                  <a:cubicBezTo>
                    <a:pt x="18541" y="27040"/>
                    <a:pt x="18658" y="26993"/>
                    <a:pt x="18748" y="26887"/>
                  </a:cubicBezTo>
                  <a:cubicBezTo>
                    <a:pt x="18938" y="26665"/>
                    <a:pt x="17956" y="25399"/>
                    <a:pt x="17418" y="24322"/>
                  </a:cubicBezTo>
                  <a:lnTo>
                    <a:pt x="17418" y="24322"/>
                  </a:lnTo>
                  <a:cubicBezTo>
                    <a:pt x="18218" y="25194"/>
                    <a:pt x="19036" y="25658"/>
                    <a:pt x="19461" y="25658"/>
                  </a:cubicBezTo>
                  <a:cubicBezTo>
                    <a:pt x="19592" y="25658"/>
                    <a:pt x="19685" y="25615"/>
                    <a:pt x="19730" y="25525"/>
                  </a:cubicBezTo>
                  <a:cubicBezTo>
                    <a:pt x="19952" y="24987"/>
                    <a:pt x="18622" y="23910"/>
                    <a:pt x="18305" y="23372"/>
                  </a:cubicBezTo>
                  <a:cubicBezTo>
                    <a:pt x="16816" y="20775"/>
                    <a:pt x="14125" y="19666"/>
                    <a:pt x="13301" y="18558"/>
                  </a:cubicBezTo>
                  <a:cubicBezTo>
                    <a:pt x="12509" y="17450"/>
                    <a:pt x="9121" y="10672"/>
                    <a:pt x="7727" y="8044"/>
                  </a:cubicBezTo>
                  <a:cubicBezTo>
                    <a:pt x="6302" y="5415"/>
                    <a:pt x="2185" y="0"/>
                    <a:pt x="2185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006;p30">
              <a:extLst>
                <a:ext uri="{FF2B5EF4-FFF2-40B4-BE49-F238E27FC236}">
                  <a16:creationId xmlns:a16="http://schemas.microsoft.com/office/drawing/2014/main" id="{C22C3F96-957D-4A83-B523-28D16441F6CF}"/>
                </a:ext>
              </a:extLst>
            </p:cNvPr>
            <p:cNvSpPr/>
            <p:nvPr/>
          </p:nvSpPr>
          <p:spPr>
            <a:xfrm>
              <a:off x="3667637" y="3519945"/>
              <a:ext cx="134837" cy="177212"/>
            </a:xfrm>
            <a:custGeom>
              <a:avLst/>
              <a:gdLst/>
              <a:ahLst/>
              <a:cxnLst/>
              <a:rect l="l" t="t" r="r" b="b"/>
              <a:pathLst>
                <a:path w="4213" h="5537" extrusionOk="0">
                  <a:moveTo>
                    <a:pt x="1204" y="1"/>
                  </a:moveTo>
                  <a:cubicBezTo>
                    <a:pt x="539" y="1"/>
                    <a:pt x="0" y="571"/>
                    <a:pt x="0" y="1236"/>
                  </a:cubicBezTo>
                  <a:lnTo>
                    <a:pt x="0" y="4181"/>
                  </a:lnTo>
                  <a:cubicBezTo>
                    <a:pt x="461" y="4728"/>
                    <a:pt x="1419" y="5537"/>
                    <a:pt x="2683" y="5537"/>
                  </a:cubicBezTo>
                  <a:cubicBezTo>
                    <a:pt x="2810" y="5537"/>
                    <a:pt x="2940" y="5528"/>
                    <a:pt x="3072" y="5511"/>
                  </a:cubicBezTo>
                  <a:cubicBezTo>
                    <a:pt x="3547" y="5479"/>
                    <a:pt x="3927" y="5416"/>
                    <a:pt x="4212" y="5353"/>
                  </a:cubicBezTo>
                  <a:lnTo>
                    <a:pt x="4212" y="1236"/>
                  </a:lnTo>
                  <a:cubicBezTo>
                    <a:pt x="4212" y="571"/>
                    <a:pt x="3674" y="1"/>
                    <a:pt x="3009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007;p30">
              <a:extLst>
                <a:ext uri="{FF2B5EF4-FFF2-40B4-BE49-F238E27FC236}">
                  <a16:creationId xmlns:a16="http://schemas.microsoft.com/office/drawing/2014/main" id="{94B492D9-8734-4521-9BB8-4225DBE35CA8}"/>
                </a:ext>
              </a:extLst>
            </p:cNvPr>
            <p:cNvSpPr/>
            <p:nvPr/>
          </p:nvSpPr>
          <p:spPr>
            <a:xfrm>
              <a:off x="3666613" y="3653757"/>
              <a:ext cx="135861" cy="128724"/>
            </a:xfrm>
            <a:custGeom>
              <a:avLst/>
              <a:gdLst/>
              <a:ahLst/>
              <a:cxnLst/>
              <a:rect l="l" t="t" r="r" b="b"/>
              <a:pathLst>
                <a:path w="4245" h="4022" extrusionOk="0">
                  <a:moveTo>
                    <a:pt x="1" y="0"/>
                  </a:moveTo>
                  <a:lnTo>
                    <a:pt x="1" y="2787"/>
                  </a:lnTo>
                  <a:cubicBezTo>
                    <a:pt x="32" y="3452"/>
                    <a:pt x="571" y="4022"/>
                    <a:pt x="1236" y="4022"/>
                  </a:cubicBezTo>
                  <a:lnTo>
                    <a:pt x="3041" y="4022"/>
                  </a:lnTo>
                  <a:cubicBezTo>
                    <a:pt x="3706" y="4022"/>
                    <a:pt x="4244" y="3452"/>
                    <a:pt x="4244" y="2787"/>
                  </a:cubicBezTo>
                  <a:lnTo>
                    <a:pt x="4244" y="1172"/>
                  </a:lnTo>
                  <a:cubicBezTo>
                    <a:pt x="3959" y="1235"/>
                    <a:pt x="3579" y="1298"/>
                    <a:pt x="3104" y="1362"/>
                  </a:cubicBezTo>
                  <a:cubicBezTo>
                    <a:pt x="2991" y="1374"/>
                    <a:pt x="2881" y="1380"/>
                    <a:pt x="2772" y="1380"/>
                  </a:cubicBezTo>
                  <a:cubicBezTo>
                    <a:pt x="1479" y="1380"/>
                    <a:pt x="497" y="555"/>
                    <a:pt x="1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008;p30">
              <a:extLst>
                <a:ext uri="{FF2B5EF4-FFF2-40B4-BE49-F238E27FC236}">
                  <a16:creationId xmlns:a16="http://schemas.microsoft.com/office/drawing/2014/main" id="{639EE536-83BD-4B87-A9F2-073E53ABD75D}"/>
                </a:ext>
              </a:extLst>
            </p:cNvPr>
            <p:cNvSpPr/>
            <p:nvPr/>
          </p:nvSpPr>
          <p:spPr>
            <a:xfrm>
              <a:off x="3516606" y="2944239"/>
              <a:ext cx="610207" cy="694348"/>
            </a:xfrm>
            <a:custGeom>
              <a:avLst/>
              <a:gdLst/>
              <a:ahLst/>
              <a:cxnLst/>
              <a:rect l="l" t="t" r="r" b="b"/>
              <a:pathLst>
                <a:path w="19066" h="21695" extrusionOk="0">
                  <a:moveTo>
                    <a:pt x="10230" y="1"/>
                  </a:moveTo>
                  <a:cubicBezTo>
                    <a:pt x="4561" y="1"/>
                    <a:pt x="1" y="5005"/>
                    <a:pt x="1" y="11180"/>
                  </a:cubicBezTo>
                  <a:cubicBezTo>
                    <a:pt x="1" y="17355"/>
                    <a:pt x="6334" y="21694"/>
                    <a:pt x="10768" y="21694"/>
                  </a:cubicBezTo>
                  <a:cubicBezTo>
                    <a:pt x="15265" y="21694"/>
                    <a:pt x="19065" y="16944"/>
                    <a:pt x="19065" y="10768"/>
                  </a:cubicBezTo>
                  <a:cubicBezTo>
                    <a:pt x="19065" y="4593"/>
                    <a:pt x="15867" y="1"/>
                    <a:pt x="10230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009;p30">
              <a:extLst>
                <a:ext uri="{FF2B5EF4-FFF2-40B4-BE49-F238E27FC236}">
                  <a16:creationId xmlns:a16="http://schemas.microsoft.com/office/drawing/2014/main" id="{107208B7-4E57-42B1-8E87-72020CD8821F}"/>
                </a:ext>
              </a:extLst>
            </p:cNvPr>
            <p:cNvSpPr/>
            <p:nvPr/>
          </p:nvSpPr>
          <p:spPr>
            <a:xfrm>
              <a:off x="3415246" y="2840926"/>
              <a:ext cx="869672" cy="758102"/>
            </a:xfrm>
            <a:custGeom>
              <a:avLst/>
              <a:gdLst/>
              <a:ahLst/>
              <a:cxnLst/>
              <a:rect l="l" t="t" r="r" b="b"/>
              <a:pathLst>
                <a:path w="27173" h="23687" extrusionOk="0">
                  <a:moveTo>
                    <a:pt x="12513" y="0"/>
                  </a:moveTo>
                  <a:cubicBezTo>
                    <a:pt x="11834" y="0"/>
                    <a:pt x="11166" y="160"/>
                    <a:pt x="10483" y="537"/>
                  </a:cubicBezTo>
                  <a:cubicBezTo>
                    <a:pt x="8520" y="1614"/>
                    <a:pt x="6968" y="3356"/>
                    <a:pt x="6968" y="3356"/>
                  </a:cubicBezTo>
                  <a:cubicBezTo>
                    <a:pt x="6968" y="3356"/>
                    <a:pt x="6426" y="3137"/>
                    <a:pt x="5655" y="3137"/>
                  </a:cubicBezTo>
                  <a:cubicBezTo>
                    <a:pt x="4151" y="3137"/>
                    <a:pt x="1777" y="3967"/>
                    <a:pt x="856" y="8866"/>
                  </a:cubicBezTo>
                  <a:cubicBezTo>
                    <a:pt x="1" y="13521"/>
                    <a:pt x="2471" y="17480"/>
                    <a:pt x="4529" y="20393"/>
                  </a:cubicBezTo>
                  <a:cubicBezTo>
                    <a:pt x="5448" y="21692"/>
                    <a:pt x="6018" y="23687"/>
                    <a:pt x="6018" y="23687"/>
                  </a:cubicBezTo>
                  <a:cubicBezTo>
                    <a:pt x="6018" y="23687"/>
                    <a:pt x="7000" y="20932"/>
                    <a:pt x="6398" y="18968"/>
                  </a:cubicBezTo>
                  <a:cubicBezTo>
                    <a:pt x="5099" y="17131"/>
                    <a:pt x="4878" y="15073"/>
                    <a:pt x="5543" y="13996"/>
                  </a:cubicBezTo>
                  <a:cubicBezTo>
                    <a:pt x="5972" y="13300"/>
                    <a:pt x="6333" y="13059"/>
                    <a:pt x="6665" y="13059"/>
                  </a:cubicBezTo>
                  <a:cubicBezTo>
                    <a:pt x="7240" y="13059"/>
                    <a:pt x="7728" y="13782"/>
                    <a:pt x="8330" y="14123"/>
                  </a:cubicBezTo>
                  <a:cubicBezTo>
                    <a:pt x="10958" y="11621"/>
                    <a:pt x="10958" y="7726"/>
                    <a:pt x="10958" y="7726"/>
                  </a:cubicBezTo>
                  <a:cubicBezTo>
                    <a:pt x="10958" y="7726"/>
                    <a:pt x="14125" y="9658"/>
                    <a:pt x="18559" y="9658"/>
                  </a:cubicBezTo>
                  <a:cubicBezTo>
                    <a:pt x="18609" y="9657"/>
                    <a:pt x="18659" y="9657"/>
                    <a:pt x="18709" y="9657"/>
                  </a:cubicBezTo>
                  <a:cubicBezTo>
                    <a:pt x="23096" y="9657"/>
                    <a:pt x="26254" y="11019"/>
                    <a:pt x="26254" y="11019"/>
                  </a:cubicBezTo>
                  <a:cubicBezTo>
                    <a:pt x="26254" y="11019"/>
                    <a:pt x="24133" y="8391"/>
                    <a:pt x="23183" y="7472"/>
                  </a:cubicBezTo>
                  <a:cubicBezTo>
                    <a:pt x="26223" y="6807"/>
                    <a:pt x="27173" y="4021"/>
                    <a:pt x="27173" y="4021"/>
                  </a:cubicBezTo>
                  <a:lnTo>
                    <a:pt x="27173" y="4021"/>
                  </a:lnTo>
                  <a:cubicBezTo>
                    <a:pt x="27173" y="4021"/>
                    <a:pt x="26691" y="4402"/>
                    <a:pt x="25434" y="4402"/>
                  </a:cubicBezTo>
                  <a:cubicBezTo>
                    <a:pt x="24458" y="4402"/>
                    <a:pt x="23014" y="4172"/>
                    <a:pt x="20966" y="3356"/>
                  </a:cubicBezTo>
                  <a:cubicBezTo>
                    <a:pt x="17331" y="1907"/>
                    <a:pt x="14858" y="0"/>
                    <a:pt x="1251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010;p30">
              <a:extLst>
                <a:ext uri="{FF2B5EF4-FFF2-40B4-BE49-F238E27FC236}">
                  <a16:creationId xmlns:a16="http://schemas.microsoft.com/office/drawing/2014/main" id="{91AB6DF9-423B-419B-A6FF-330A928A6232}"/>
                </a:ext>
              </a:extLst>
            </p:cNvPr>
            <p:cNvSpPr/>
            <p:nvPr/>
          </p:nvSpPr>
          <p:spPr>
            <a:xfrm>
              <a:off x="3598698" y="3301606"/>
              <a:ext cx="68971" cy="98767"/>
            </a:xfrm>
            <a:custGeom>
              <a:avLst/>
              <a:gdLst/>
              <a:ahLst/>
              <a:cxnLst/>
              <a:rect l="l" t="t" r="r" b="b"/>
              <a:pathLst>
                <a:path w="2155" h="3086" extrusionOk="0">
                  <a:moveTo>
                    <a:pt x="1040" y="1"/>
                  </a:moveTo>
                  <a:cubicBezTo>
                    <a:pt x="757" y="1"/>
                    <a:pt x="493" y="206"/>
                    <a:pt x="349" y="837"/>
                  </a:cubicBezTo>
                  <a:cubicBezTo>
                    <a:pt x="1" y="2611"/>
                    <a:pt x="1521" y="3086"/>
                    <a:pt x="1521" y="3086"/>
                  </a:cubicBezTo>
                  <a:lnTo>
                    <a:pt x="2154" y="711"/>
                  </a:lnTo>
                  <a:cubicBezTo>
                    <a:pt x="2154" y="711"/>
                    <a:pt x="1565" y="1"/>
                    <a:pt x="1040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011;p30">
              <a:extLst>
                <a:ext uri="{FF2B5EF4-FFF2-40B4-BE49-F238E27FC236}">
                  <a16:creationId xmlns:a16="http://schemas.microsoft.com/office/drawing/2014/main" id="{BBD7BDF3-C002-4066-A0FB-9767581B987C}"/>
                </a:ext>
              </a:extLst>
            </p:cNvPr>
            <p:cNvSpPr/>
            <p:nvPr/>
          </p:nvSpPr>
          <p:spPr>
            <a:xfrm>
              <a:off x="3920893" y="3438876"/>
              <a:ext cx="95887" cy="42887"/>
            </a:xfrm>
            <a:custGeom>
              <a:avLst/>
              <a:gdLst/>
              <a:ahLst/>
              <a:cxnLst/>
              <a:rect l="l" t="t" r="r" b="b"/>
              <a:pathLst>
                <a:path w="2996" h="1340" extrusionOk="0">
                  <a:moveTo>
                    <a:pt x="2761" y="0"/>
                  </a:moveTo>
                  <a:cubicBezTo>
                    <a:pt x="2702" y="0"/>
                    <a:pt x="2627" y="38"/>
                    <a:pt x="2538" y="127"/>
                  </a:cubicBezTo>
                  <a:cubicBezTo>
                    <a:pt x="2313" y="377"/>
                    <a:pt x="1791" y="628"/>
                    <a:pt x="1191" y="628"/>
                  </a:cubicBezTo>
                  <a:cubicBezTo>
                    <a:pt x="1032" y="628"/>
                    <a:pt x="867" y="610"/>
                    <a:pt x="701" y="570"/>
                  </a:cubicBezTo>
                  <a:cubicBezTo>
                    <a:pt x="627" y="550"/>
                    <a:pt x="559" y="540"/>
                    <a:pt x="497" y="540"/>
                  </a:cubicBezTo>
                  <a:cubicBezTo>
                    <a:pt x="89" y="540"/>
                    <a:pt x="0" y="956"/>
                    <a:pt x="606" y="1204"/>
                  </a:cubicBezTo>
                  <a:cubicBezTo>
                    <a:pt x="858" y="1292"/>
                    <a:pt x="1156" y="1340"/>
                    <a:pt x="1448" y="1340"/>
                  </a:cubicBezTo>
                  <a:cubicBezTo>
                    <a:pt x="1890" y="1340"/>
                    <a:pt x="2322" y="1230"/>
                    <a:pt x="2570" y="982"/>
                  </a:cubicBezTo>
                  <a:cubicBezTo>
                    <a:pt x="2975" y="602"/>
                    <a:pt x="2995" y="0"/>
                    <a:pt x="2761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012;p30">
              <a:extLst>
                <a:ext uri="{FF2B5EF4-FFF2-40B4-BE49-F238E27FC236}">
                  <a16:creationId xmlns:a16="http://schemas.microsoft.com/office/drawing/2014/main" id="{3E1EDA69-F55B-45BE-9396-46BC4D5BA1C8}"/>
                </a:ext>
              </a:extLst>
            </p:cNvPr>
            <p:cNvSpPr/>
            <p:nvPr/>
          </p:nvSpPr>
          <p:spPr>
            <a:xfrm>
              <a:off x="3785192" y="3194614"/>
              <a:ext cx="133845" cy="128724"/>
            </a:xfrm>
            <a:custGeom>
              <a:avLst/>
              <a:gdLst/>
              <a:ahLst/>
              <a:cxnLst/>
              <a:rect l="l" t="t" r="r" b="b"/>
              <a:pathLst>
                <a:path w="4182" h="4022" extrusionOk="0">
                  <a:moveTo>
                    <a:pt x="4181" y="0"/>
                  </a:moveTo>
                  <a:lnTo>
                    <a:pt x="4181" y="0"/>
                  </a:lnTo>
                  <a:cubicBezTo>
                    <a:pt x="3580" y="665"/>
                    <a:pt x="3010" y="1425"/>
                    <a:pt x="2091" y="1615"/>
                  </a:cubicBezTo>
                  <a:cubicBezTo>
                    <a:pt x="1785" y="1689"/>
                    <a:pt x="1451" y="1714"/>
                    <a:pt x="1141" y="1714"/>
                  </a:cubicBezTo>
                  <a:cubicBezTo>
                    <a:pt x="522" y="1714"/>
                    <a:pt x="1" y="1615"/>
                    <a:pt x="1" y="1615"/>
                  </a:cubicBezTo>
                  <a:lnTo>
                    <a:pt x="1" y="1615"/>
                  </a:lnTo>
                  <a:cubicBezTo>
                    <a:pt x="1" y="1615"/>
                    <a:pt x="381" y="2375"/>
                    <a:pt x="413" y="2819"/>
                  </a:cubicBezTo>
                  <a:cubicBezTo>
                    <a:pt x="413" y="3262"/>
                    <a:pt x="381" y="4022"/>
                    <a:pt x="381" y="4022"/>
                  </a:cubicBezTo>
                  <a:lnTo>
                    <a:pt x="3358" y="3800"/>
                  </a:lnTo>
                  <a:cubicBezTo>
                    <a:pt x="3358" y="3800"/>
                    <a:pt x="4150" y="1425"/>
                    <a:pt x="4181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013;p30">
              <a:extLst>
                <a:ext uri="{FF2B5EF4-FFF2-40B4-BE49-F238E27FC236}">
                  <a16:creationId xmlns:a16="http://schemas.microsoft.com/office/drawing/2014/main" id="{00B32BCF-4100-4A10-9AED-577A82A7CCCA}"/>
                </a:ext>
              </a:extLst>
            </p:cNvPr>
            <p:cNvSpPr/>
            <p:nvPr/>
          </p:nvSpPr>
          <p:spPr>
            <a:xfrm>
              <a:off x="3995016" y="3205751"/>
              <a:ext cx="94287" cy="131893"/>
            </a:xfrm>
            <a:custGeom>
              <a:avLst/>
              <a:gdLst/>
              <a:ahLst/>
              <a:cxnLst/>
              <a:rect l="l" t="t" r="r" b="b"/>
              <a:pathLst>
                <a:path w="2946" h="4121" extrusionOk="0">
                  <a:moveTo>
                    <a:pt x="95" y="0"/>
                  </a:moveTo>
                  <a:cubicBezTo>
                    <a:pt x="95" y="1"/>
                    <a:pt x="0" y="1616"/>
                    <a:pt x="444" y="3231"/>
                  </a:cubicBezTo>
                  <a:cubicBezTo>
                    <a:pt x="634" y="3923"/>
                    <a:pt x="929" y="4121"/>
                    <a:pt x="1203" y="4121"/>
                  </a:cubicBezTo>
                  <a:cubicBezTo>
                    <a:pt x="1570" y="4121"/>
                    <a:pt x="1901" y="3769"/>
                    <a:pt x="1901" y="3769"/>
                  </a:cubicBezTo>
                  <a:cubicBezTo>
                    <a:pt x="1901" y="3769"/>
                    <a:pt x="2471" y="1932"/>
                    <a:pt x="2946" y="1394"/>
                  </a:cubicBezTo>
                  <a:cubicBezTo>
                    <a:pt x="1742" y="1362"/>
                    <a:pt x="96" y="1"/>
                    <a:pt x="95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014;p30">
              <a:extLst>
                <a:ext uri="{FF2B5EF4-FFF2-40B4-BE49-F238E27FC236}">
                  <a16:creationId xmlns:a16="http://schemas.microsoft.com/office/drawing/2014/main" id="{0C1F96C1-429C-44FA-8195-611F7354C5D1}"/>
                </a:ext>
              </a:extLst>
            </p:cNvPr>
            <p:cNvSpPr/>
            <p:nvPr/>
          </p:nvSpPr>
          <p:spPr>
            <a:xfrm>
              <a:off x="3781159" y="3277475"/>
              <a:ext cx="132789" cy="84397"/>
            </a:xfrm>
            <a:custGeom>
              <a:avLst/>
              <a:gdLst/>
              <a:ahLst/>
              <a:cxnLst/>
              <a:rect l="l" t="t" r="r" b="b"/>
              <a:pathLst>
                <a:path w="4149" h="2637" extrusionOk="0">
                  <a:moveTo>
                    <a:pt x="2818" y="0"/>
                  </a:moveTo>
                  <a:cubicBezTo>
                    <a:pt x="2492" y="0"/>
                    <a:pt x="2154" y="177"/>
                    <a:pt x="1520" y="388"/>
                  </a:cubicBezTo>
                  <a:cubicBezTo>
                    <a:pt x="665" y="705"/>
                    <a:pt x="0" y="2130"/>
                    <a:pt x="0" y="2130"/>
                  </a:cubicBezTo>
                  <a:cubicBezTo>
                    <a:pt x="0" y="2130"/>
                    <a:pt x="855" y="2636"/>
                    <a:pt x="1520" y="2636"/>
                  </a:cubicBezTo>
                  <a:cubicBezTo>
                    <a:pt x="2217" y="2636"/>
                    <a:pt x="3294" y="2636"/>
                    <a:pt x="3706" y="1686"/>
                  </a:cubicBezTo>
                  <a:cubicBezTo>
                    <a:pt x="4149" y="768"/>
                    <a:pt x="3642" y="230"/>
                    <a:pt x="3167" y="71"/>
                  </a:cubicBezTo>
                  <a:cubicBezTo>
                    <a:pt x="3044" y="22"/>
                    <a:pt x="2932" y="0"/>
                    <a:pt x="28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015;p30">
              <a:extLst>
                <a:ext uri="{FF2B5EF4-FFF2-40B4-BE49-F238E27FC236}">
                  <a16:creationId xmlns:a16="http://schemas.microsoft.com/office/drawing/2014/main" id="{C997B5FF-8FC5-464A-A2CD-DE47712823DF}"/>
                </a:ext>
              </a:extLst>
            </p:cNvPr>
            <p:cNvSpPr/>
            <p:nvPr/>
          </p:nvSpPr>
          <p:spPr>
            <a:xfrm>
              <a:off x="3833871" y="3283780"/>
              <a:ext cx="57801" cy="57833"/>
            </a:xfrm>
            <a:custGeom>
              <a:avLst/>
              <a:gdLst/>
              <a:ahLst/>
              <a:cxnLst/>
              <a:rect l="l" t="t" r="r" b="b"/>
              <a:pathLst>
                <a:path w="1806" h="1807" extrusionOk="0">
                  <a:moveTo>
                    <a:pt x="887" y="1"/>
                  </a:moveTo>
                  <a:cubicBezTo>
                    <a:pt x="412" y="1"/>
                    <a:pt x="0" y="413"/>
                    <a:pt x="0" y="888"/>
                  </a:cubicBezTo>
                  <a:cubicBezTo>
                    <a:pt x="0" y="1394"/>
                    <a:pt x="412" y="1806"/>
                    <a:pt x="887" y="1806"/>
                  </a:cubicBezTo>
                  <a:cubicBezTo>
                    <a:pt x="1394" y="1806"/>
                    <a:pt x="1805" y="1394"/>
                    <a:pt x="1805" y="888"/>
                  </a:cubicBezTo>
                  <a:cubicBezTo>
                    <a:pt x="1805" y="381"/>
                    <a:pt x="1394" y="1"/>
                    <a:pt x="887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016;p30">
              <a:extLst>
                <a:ext uri="{FF2B5EF4-FFF2-40B4-BE49-F238E27FC236}">
                  <a16:creationId xmlns:a16="http://schemas.microsoft.com/office/drawing/2014/main" id="{303840F0-D083-4875-AF34-B08AA227BE1F}"/>
                </a:ext>
              </a:extLst>
            </p:cNvPr>
            <p:cNvSpPr/>
            <p:nvPr/>
          </p:nvSpPr>
          <p:spPr>
            <a:xfrm>
              <a:off x="3775078" y="3272738"/>
              <a:ext cx="129588" cy="92174"/>
            </a:xfrm>
            <a:custGeom>
              <a:avLst/>
              <a:gdLst/>
              <a:ahLst/>
              <a:cxnLst/>
              <a:rect l="l" t="t" r="r" b="b"/>
              <a:pathLst>
                <a:path w="4049" h="2880" extrusionOk="0">
                  <a:moveTo>
                    <a:pt x="2978" y="0"/>
                  </a:moveTo>
                  <a:cubicBezTo>
                    <a:pt x="1730" y="0"/>
                    <a:pt x="421" y="1313"/>
                    <a:pt x="0" y="2278"/>
                  </a:cubicBezTo>
                  <a:cubicBezTo>
                    <a:pt x="317" y="2721"/>
                    <a:pt x="1109" y="2848"/>
                    <a:pt x="1457" y="2879"/>
                  </a:cubicBezTo>
                  <a:cubicBezTo>
                    <a:pt x="1837" y="2879"/>
                    <a:pt x="1552" y="2689"/>
                    <a:pt x="1457" y="2689"/>
                  </a:cubicBezTo>
                  <a:cubicBezTo>
                    <a:pt x="824" y="2594"/>
                    <a:pt x="507" y="2436"/>
                    <a:pt x="317" y="2246"/>
                  </a:cubicBezTo>
                  <a:cubicBezTo>
                    <a:pt x="872" y="1263"/>
                    <a:pt x="1968" y="340"/>
                    <a:pt x="3063" y="340"/>
                  </a:cubicBezTo>
                  <a:cubicBezTo>
                    <a:pt x="3344" y="340"/>
                    <a:pt x="3624" y="400"/>
                    <a:pt x="3896" y="536"/>
                  </a:cubicBezTo>
                  <a:cubicBezTo>
                    <a:pt x="3904" y="539"/>
                    <a:pt x="3912" y="540"/>
                    <a:pt x="3920" y="540"/>
                  </a:cubicBezTo>
                  <a:cubicBezTo>
                    <a:pt x="4001" y="540"/>
                    <a:pt x="4048" y="404"/>
                    <a:pt x="3991" y="346"/>
                  </a:cubicBezTo>
                  <a:cubicBezTo>
                    <a:pt x="3672" y="103"/>
                    <a:pt x="3327" y="0"/>
                    <a:pt x="297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017;p30">
              <a:extLst>
                <a:ext uri="{FF2B5EF4-FFF2-40B4-BE49-F238E27FC236}">
                  <a16:creationId xmlns:a16="http://schemas.microsoft.com/office/drawing/2014/main" id="{CC4B48A9-2390-41B0-B5D6-E1668DB6E739}"/>
                </a:ext>
              </a:extLst>
            </p:cNvPr>
            <p:cNvSpPr/>
            <p:nvPr/>
          </p:nvSpPr>
          <p:spPr>
            <a:xfrm>
              <a:off x="3848049" y="3298982"/>
              <a:ext cx="28420" cy="27396"/>
            </a:xfrm>
            <a:custGeom>
              <a:avLst/>
              <a:gdLst/>
              <a:ahLst/>
              <a:cxnLst/>
              <a:rect l="l" t="t" r="r" b="b"/>
              <a:pathLst>
                <a:path w="888" h="856" extrusionOk="0">
                  <a:moveTo>
                    <a:pt x="444" y="1"/>
                  </a:moveTo>
                  <a:cubicBezTo>
                    <a:pt x="222" y="1"/>
                    <a:pt x="0" y="191"/>
                    <a:pt x="0" y="413"/>
                  </a:cubicBezTo>
                  <a:cubicBezTo>
                    <a:pt x="0" y="666"/>
                    <a:pt x="222" y="856"/>
                    <a:pt x="444" y="856"/>
                  </a:cubicBezTo>
                  <a:cubicBezTo>
                    <a:pt x="697" y="856"/>
                    <a:pt x="887" y="666"/>
                    <a:pt x="887" y="413"/>
                  </a:cubicBezTo>
                  <a:cubicBezTo>
                    <a:pt x="887" y="191"/>
                    <a:pt x="697" y="1"/>
                    <a:pt x="444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018;p30">
              <a:extLst>
                <a:ext uri="{FF2B5EF4-FFF2-40B4-BE49-F238E27FC236}">
                  <a16:creationId xmlns:a16="http://schemas.microsoft.com/office/drawing/2014/main" id="{4CB8605E-6F14-4BC4-B562-35BA632F00E7}"/>
                </a:ext>
              </a:extLst>
            </p:cNvPr>
            <p:cNvSpPr/>
            <p:nvPr/>
          </p:nvSpPr>
          <p:spPr>
            <a:xfrm>
              <a:off x="3851090" y="3287844"/>
              <a:ext cx="22339" cy="21315"/>
            </a:xfrm>
            <a:custGeom>
              <a:avLst/>
              <a:gdLst/>
              <a:ahLst/>
              <a:cxnLst/>
              <a:rect l="l" t="t" r="r" b="b"/>
              <a:pathLst>
                <a:path w="698" h="666" extrusionOk="0"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39"/>
                    <a:pt x="159" y="666"/>
                    <a:pt x="349" y="666"/>
                  </a:cubicBezTo>
                  <a:cubicBezTo>
                    <a:pt x="539" y="666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019;p30">
              <a:extLst>
                <a:ext uri="{FF2B5EF4-FFF2-40B4-BE49-F238E27FC236}">
                  <a16:creationId xmlns:a16="http://schemas.microsoft.com/office/drawing/2014/main" id="{76977412-F8EB-481A-AA30-0139F00AFDC9}"/>
                </a:ext>
              </a:extLst>
            </p:cNvPr>
            <p:cNvSpPr/>
            <p:nvPr/>
          </p:nvSpPr>
          <p:spPr>
            <a:xfrm>
              <a:off x="3993000" y="3279331"/>
              <a:ext cx="97327" cy="78540"/>
            </a:xfrm>
            <a:custGeom>
              <a:avLst/>
              <a:gdLst/>
              <a:ahLst/>
              <a:cxnLst/>
              <a:rect l="l" t="t" r="r" b="b"/>
              <a:pathLst>
                <a:path w="3041" h="2454" extrusionOk="0">
                  <a:moveTo>
                    <a:pt x="1021" y="1"/>
                  </a:moveTo>
                  <a:cubicBezTo>
                    <a:pt x="832" y="1"/>
                    <a:pt x="654" y="53"/>
                    <a:pt x="475" y="172"/>
                  </a:cubicBezTo>
                  <a:cubicBezTo>
                    <a:pt x="475" y="172"/>
                    <a:pt x="0" y="520"/>
                    <a:pt x="127" y="1407"/>
                  </a:cubicBezTo>
                  <a:cubicBezTo>
                    <a:pt x="203" y="2094"/>
                    <a:pt x="647" y="2454"/>
                    <a:pt x="1230" y="2454"/>
                  </a:cubicBezTo>
                  <a:cubicBezTo>
                    <a:pt x="1372" y="2454"/>
                    <a:pt x="1523" y="2432"/>
                    <a:pt x="1679" y="2388"/>
                  </a:cubicBezTo>
                  <a:cubicBezTo>
                    <a:pt x="2439" y="2167"/>
                    <a:pt x="3040" y="1628"/>
                    <a:pt x="3040" y="1628"/>
                  </a:cubicBezTo>
                  <a:cubicBezTo>
                    <a:pt x="3040" y="1628"/>
                    <a:pt x="2755" y="710"/>
                    <a:pt x="2090" y="362"/>
                  </a:cubicBezTo>
                  <a:cubicBezTo>
                    <a:pt x="1675" y="144"/>
                    <a:pt x="1334" y="1"/>
                    <a:pt x="10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020;p30">
              <a:extLst>
                <a:ext uri="{FF2B5EF4-FFF2-40B4-BE49-F238E27FC236}">
                  <a16:creationId xmlns:a16="http://schemas.microsoft.com/office/drawing/2014/main" id="{1D2D77B3-A612-492F-B09B-B6E0BC621F98}"/>
                </a:ext>
              </a:extLst>
            </p:cNvPr>
            <p:cNvSpPr/>
            <p:nvPr/>
          </p:nvSpPr>
          <p:spPr>
            <a:xfrm>
              <a:off x="4008202" y="3280739"/>
              <a:ext cx="57801" cy="57833"/>
            </a:xfrm>
            <a:custGeom>
              <a:avLst/>
              <a:gdLst/>
              <a:ahLst/>
              <a:cxnLst/>
              <a:rect l="l" t="t" r="r" b="b"/>
              <a:pathLst>
                <a:path w="1806" h="1807" extrusionOk="0">
                  <a:moveTo>
                    <a:pt x="919" y="1"/>
                  </a:moveTo>
                  <a:cubicBezTo>
                    <a:pt x="412" y="1"/>
                    <a:pt x="0" y="413"/>
                    <a:pt x="0" y="919"/>
                  </a:cubicBezTo>
                  <a:cubicBezTo>
                    <a:pt x="0" y="1426"/>
                    <a:pt x="412" y="1806"/>
                    <a:pt x="919" y="1806"/>
                  </a:cubicBezTo>
                  <a:cubicBezTo>
                    <a:pt x="1394" y="1806"/>
                    <a:pt x="1805" y="1426"/>
                    <a:pt x="1805" y="919"/>
                  </a:cubicBezTo>
                  <a:cubicBezTo>
                    <a:pt x="1805" y="413"/>
                    <a:pt x="1394" y="1"/>
                    <a:pt x="919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021;p30">
              <a:extLst>
                <a:ext uri="{FF2B5EF4-FFF2-40B4-BE49-F238E27FC236}">
                  <a16:creationId xmlns:a16="http://schemas.microsoft.com/office/drawing/2014/main" id="{C177AB75-ACFD-46A8-B95B-E817FDDD06B4}"/>
                </a:ext>
              </a:extLst>
            </p:cNvPr>
            <p:cNvSpPr/>
            <p:nvPr/>
          </p:nvSpPr>
          <p:spPr>
            <a:xfrm>
              <a:off x="4023405" y="3295942"/>
              <a:ext cx="27396" cy="28420"/>
            </a:xfrm>
            <a:custGeom>
              <a:avLst/>
              <a:gdLst/>
              <a:ahLst/>
              <a:cxnLst/>
              <a:rect l="l" t="t" r="r" b="b"/>
              <a:pathLst>
                <a:path w="856" h="888" extrusionOk="0">
                  <a:moveTo>
                    <a:pt x="412" y="1"/>
                  </a:moveTo>
                  <a:cubicBezTo>
                    <a:pt x="190" y="1"/>
                    <a:pt x="0" y="191"/>
                    <a:pt x="0" y="444"/>
                  </a:cubicBezTo>
                  <a:cubicBezTo>
                    <a:pt x="0" y="698"/>
                    <a:pt x="190" y="888"/>
                    <a:pt x="412" y="888"/>
                  </a:cubicBezTo>
                  <a:cubicBezTo>
                    <a:pt x="665" y="888"/>
                    <a:pt x="855" y="698"/>
                    <a:pt x="855" y="444"/>
                  </a:cubicBezTo>
                  <a:cubicBezTo>
                    <a:pt x="855" y="191"/>
                    <a:pt x="665" y="1"/>
                    <a:pt x="412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022;p30">
              <a:extLst>
                <a:ext uri="{FF2B5EF4-FFF2-40B4-BE49-F238E27FC236}">
                  <a16:creationId xmlns:a16="http://schemas.microsoft.com/office/drawing/2014/main" id="{CA99FA86-ED42-43BA-A44A-4C6BE7784418}"/>
                </a:ext>
              </a:extLst>
            </p:cNvPr>
            <p:cNvSpPr/>
            <p:nvPr/>
          </p:nvSpPr>
          <p:spPr>
            <a:xfrm>
              <a:off x="4020364" y="3284804"/>
              <a:ext cx="22307" cy="22339"/>
            </a:xfrm>
            <a:custGeom>
              <a:avLst/>
              <a:gdLst/>
              <a:ahLst/>
              <a:cxnLst/>
              <a:rect l="l" t="t" r="r" b="b"/>
              <a:pathLst>
                <a:path w="697" h="698" extrusionOk="0"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39"/>
                    <a:pt x="159" y="697"/>
                    <a:pt x="349" y="697"/>
                  </a:cubicBezTo>
                  <a:cubicBezTo>
                    <a:pt x="539" y="697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023;p30">
              <a:extLst>
                <a:ext uri="{FF2B5EF4-FFF2-40B4-BE49-F238E27FC236}">
                  <a16:creationId xmlns:a16="http://schemas.microsoft.com/office/drawing/2014/main" id="{634D0D09-9A58-4ADD-9101-DA4BA36C19A1}"/>
                </a:ext>
              </a:extLst>
            </p:cNvPr>
            <p:cNvSpPr/>
            <p:nvPr/>
          </p:nvSpPr>
          <p:spPr>
            <a:xfrm>
              <a:off x="3999209" y="3274562"/>
              <a:ext cx="92110" cy="76620"/>
            </a:xfrm>
            <a:custGeom>
              <a:avLst/>
              <a:gdLst/>
              <a:ahLst/>
              <a:cxnLst/>
              <a:rect l="l" t="t" r="r" b="b"/>
              <a:pathLst>
                <a:path w="2878" h="2394" extrusionOk="0">
                  <a:moveTo>
                    <a:pt x="979" y="0"/>
                  </a:moveTo>
                  <a:cubicBezTo>
                    <a:pt x="947" y="0"/>
                    <a:pt x="915" y="2"/>
                    <a:pt x="883" y="4"/>
                  </a:cubicBezTo>
                  <a:cubicBezTo>
                    <a:pt x="630" y="36"/>
                    <a:pt x="281" y="99"/>
                    <a:pt x="91" y="321"/>
                  </a:cubicBezTo>
                  <a:cubicBezTo>
                    <a:pt x="0" y="411"/>
                    <a:pt x="7" y="486"/>
                    <a:pt x="88" y="486"/>
                  </a:cubicBezTo>
                  <a:cubicBezTo>
                    <a:pt x="120" y="486"/>
                    <a:pt x="164" y="474"/>
                    <a:pt x="218" y="447"/>
                  </a:cubicBezTo>
                  <a:cubicBezTo>
                    <a:pt x="294" y="409"/>
                    <a:pt x="590" y="279"/>
                    <a:pt x="952" y="279"/>
                  </a:cubicBezTo>
                  <a:cubicBezTo>
                    <a:pt x="1189" y="279"/>
                    <a:pt x="1455" y="335"/>
                    <a:pt x="1706" y="511"/>
                  </a:cubicBezTo>
                  <a:cubicBezTo>
                    <a:pt x="1991" y="732"/>
                    <a:pt x="2530" y="1302"/>
                    <a:pt x="2656" y="1651"/>
                  </a:cubicBezTo>
                  <a:cubicBezTo>
                    <a:pt x="2466" y="2031"/>
                    <a:pt x="2340" y="2062"/>
                    <a:pt x="2023" y="2221"/>
                  </a:cubicBezTo>
                  <a:cubicBezTo>
                    <a:pt x="1917" y="2274"/>
                    <a:pt x="1922" y="2394"/>
                    <a:pt x="2020" y="2394"/>
                  </a:cubicBezTo>
                  <a:cubicBezTo>
                    <a:pt x="2038" y="2394"/>
                    <a:pt x="2061" y="2389"/>
                    <a:pt x="2086" y="2379"/>
                  </a:cubicBezTo>
                  <a:cubicBezTo>
                    <a:pt x="2530" y="2221"/>
                    <a:pt x="2846" y="1967"/>
                    <a:pt x="2878" y="1587"/>
                  </a:cubicBezTo>
                  <a:cubicBezTo>
                    <a:pt x="2751" y="1112"/>
                    <a:pt x="2403" y="764"/>
                    <a:pt x="2055" y="447"/>
                  </a:cubicBezTo>
                  <a:cubicBezTo>
                    <a:pt x="1761" y="183"/>
                    <a:pt x="1386" y="0"/>
                    <a:pt x="979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024;p30">
              <a:extLst>
                <a:ext uri="{FF2B5EF4-FFF2-40B4-BE49-F238E27FC236}">
                  <a16:creationId xmlns:a16="http://schemas.microsoft.com/office/drawing/2014/main" id="{E71A9DD4-6C3D-4840-B8AD-E9AD63796D4E}"/>
                </a:ext>
              </a:extLst>
            </p:cNvPr>
            <p:cNvSpPr/>
            <p:nvPr/>
          </p:nvSpPr>
          <p:spPr>
            <a:xfrm>
              <a:off x="3755811" y="3165201"/>
              <a:ext cx="183485" cy="90510"/>
            </a:xfrm>
            <a:custGeom>
              <a:avLst/>
              <a:gdLst/>
              <a:ahLst/>
              <a:cxnLst/>
              <a:rect l="l" t="t" r="r" b="b"/>
              <a:pathLst>
                <a:path w="5733" h="2828" extrusionOk="0">
                  <a:moveTo>
                    <a:pt x="5669" y="1"/>
                  </a:moveTo>
                  <a:lnTo>
                    <a:pt x="5669" y="1"/>
                  </a:lnTo>
                  <a:cubicBezTo>
                    <a:pt x="5163" y="507"/>
                    <a:pt x="4371" y="1394"/>
                    <a:pt x="3706" y="1837"/>
                  </a:cubicBezTo>
                  <a:cubicBezTo>
                    <a:pt x="3262" y="2122"/>
                    <a:pt x="2724" y="2281"/>
                    <a:pt x="2154" y="2344"/>
                  </a:cubicBezTo>
                  <a:cubicBezTo>
                    <a:pt x="1871" y="2358"/>
                    <a:pt x="1575" y="2372"/>
                    <a:pt x="1278" y="2372"/>
                  </a:cubicBezTo>
                  <a:cubicBezTo>
                    <a:pt x="910" y="2372"/>
                    <a:pt x="541" y="2351"/>
                    <a:pt x="191" y="2281"/>
                  </a:cubicBezTo>
                  <a:cubicBezTo>
                    <a:pt x="64" y="2281"/>
                    <a:pt x="1" y="2376"/>
                    <a:pt x="127" y="2471"/>
                  </a:cubicBezTo>
                  <a:cubicBezTo>
                    <a:pt x="571" y="2740"/>
                    <a:pt x="1125" y="2827"/>
                    <a:pt x="1679" y="2827"/>
                  </a:cubicBezTo>
                  <a:cubicBezTo>
                    <a:pt x="2233" y="2827"/>
                    <a:pt x="2787" y="2740"/>
                    <a:pt x="3231" y="2661"/>
                  </a:cubicBezTo>
                  <a:cubicBezTo>
                    <a:pt x="4371" y="2471"/>
                    <a:pt x="5163" y="2154"/>
                    <a:pt x="5733" y="887"/>
                  </a:cubicBezTo>
                  <a:lnTo>
                    <a:pt x="5733" y="887"/>
                  </a:lnTo>
                  <a:cubicBezTo>
                    <a:pt x="5562" y="1029"/>
                    <a:pt x="5417" y="1146"/>
                    <a:pt x="5252" y="1260"/>
                  </a:cubicBezTo>
                  <a:lnTo>
                    <a:pt x="5252" y="1260"/>
                  </a:lnTo>
                  <a:cubicBezTo>
                    <a:pt x="5463" y="934"/>
                    <a:pt x="5639" y="365"/>
                    <a:pt x="566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025;p30">
              <a:extLst>
                <a:ext uri="{FF2B5EF4-FFF2-40B4-BE49-F238E27FC236}">
                  <a16:creationId xmlns:a16="http://schemas.microsoft.com/office/drawing/2014/main" id="{AFD60FE3-6279-4C04-89A7-00EE7130CA2D}"/>
                </a:ext>
              </a:extLst>
            </p:cNvPr>
            <p:cNvSpPr/>
            <p:nvPr/>
          </p:nvSpPr>
          <p:spPr>
            <a:xfrm>
              <a:off x="3990952" y="3177363"/>
              <a:ext cx="120659" cy="78572"/>
            </a:xfrm>
            <a:custGeom>
              <a:avLst/>
              <a:gdLst/>
              <a:ahLst/>
              <a:cxnLst/>
              <a:rect l="l" t="t" r="r" b="b"/>
              <a:pathLst>
                <a:path w="3770" h="2455" extrusionOk="0">
                  <a:moveTo>
                    <a:pt x="222" y="1"/>
                  </a:moveTo>
                  <a:cubicBezTo>
                    <a:pt x="221" y="1"/>
                    <a:pt x="222" y="3"/>
                    <a:pt x="224" y="6"/>
                  </a:cubicBezTo>
                  <a:lnTo>
                    <a:pt x="224" y="6"/>
                  </a:lnTo>
                  <a:cubicBezTo>
                    <a:pt x="223" y="3"/>
                    <a:pt x="222" y="1"/>
                    <a:pt x="222" y="1"/>
                  </a:cubicBezTo>
                  <a:close/>
                  <a:moveTo>
                    <a:pt x="224" y="6"/>
                  </a:moveTo>
                  <a:lnTo>
                    <a:pt x="224" y="6"/>
                  </a:lnTo>
                  <a:cubicBezTo>
                    <a:pt x="236" y="71"/>
                    <a:pt x="359" y="676"/>
                    <a:pt x="539" y="856"/>
                  </a:cubicBezTo>
                  <a:cubicBezTo>
                    <a:pt x="412" y="792"/>
                    <a:pt x="191" y="634"/>
                    <a:pt x="1" y="539"/>
                  </a:cubicBezTo>
                  <a:lnTo>
                    <a:pt x="1" y="539"/>
                  </a:lnTo>
                  <a:cubicBezTo>
                    <a:pt x="254" y="1299"/>
                    <a:pt x="1173" y="2091"/>
                    <a:pt x="2091" y="2344"/>
                  </a:cubicBezTo>
                  <a:cubicBezTo>
                    <a:pt x="2380" y="2406"/>
                    <a:pt x="2857" y="2455"/>
                    <a:pt x="3207" y="2455"/>
                  </a:cubicBezTo>
                  <a:cubicBezTo>
                    <a:pt x="3394" y="2455"/>
                    <a:pt x="3545" y="2441"/>
                    <a:pt x="3611" y="2408"/>
                  </a:cubicBezTo>
                  <a:cubicBezTo>
                    <a:pt x="3706" y="2376"/>
                    <a:pt x="3769" y="2249"/>
                    <a:pt x="3611" y="2218"/>
                  </a:cubicBezTo>
                  <a:cubicBezTo>
                    <a:pt x="3263" y="2186"/>
                    <a:pt x="2851" y="2091"/>
                    <a:pt x="2249" y="1869"/>
                  </a:cubicBezTo>
                  <a:cubicBezTo>
                    <a:pt x="1394" y="1533"/>
                    <a:pt x="273" y="107"/>
                    <a:pt x="224" y="6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026;p30">
              <a:extLst>
                <a:ext uri="{FF2B5EF4-FFF2-40B4-BE49-F238E27FC236}">
                  <a16:creationId xmlns:a16="http://schemas.microsoft.com/office/drawing/2014/main" id="{86FE9D28-EFA2-436B-BF76-45D8CE12CC12}"/>
                </a:ext>
              </a:extLst>
            </p:cNvPr>
            <p:cNvSpPr/>
            <p:nvPr/>
          </p:nvSpPr>
          <p:spPr>
            <a:xfrm>
              <a:off x="3864820" y="3533259"/>
              <a:ext cx="95759" cy="41254"/>
            </a:xfrm>
            <a:custGeom>
              <a:avLst/>
              <a:gdLst/>
              <a:ahLst/>
              <a:cxnLst/>
              <a:rect l="l" t="t" r="r" b="b"/>
              <a:pathLst>
                <a:path w="2992" h="1289" extrusionOk="0">
                  <a:moveTo>
                    <a:pt x="2013" y="0"/>
                  </a:moveTo>
                  <a:cubicBezTo>
                    <a:pt x="1242" y="0"/>
                    <a:pt x="374" y="432"/>
                    <a:pt x="78" y="978"/>
                  </a:cubicBezTo>
                  <a:cubicBezTo>
                    <a:pt x="1" y="1133"/>
                    <a:pt x="50" y="1288"/>
                    <a:pt x="157" y="1288"/>
                  </a:cubicBezTo>
                  <a:cubicBezTo>
                    <a:pt x="181" y="1288"/>
                    <a:pt x="207" y="1281"/>
                    <a:pt x="236" y="1263"/>
                  </a:cubicBezTo>
                  <a:cubicBezTo>
                    <a:pt x="648" y="915"/>
                    <a:pt x="870" y="725"/>
                    <a:pt x="1440" y="567"/>
                  </a:cubicBezTo>
                  <a:cubicBezTo>
                    <a:pt x="1714" y="482"/>
                    <a:pt x="2003" y="454"/>
                    <a:pt x="2287" y="454"/>
                  </a:cubicBezTo>
                  <a:cubicBezTo>
                    <a:pt x="2429" y="454"/>
                    <a:pt x="2569" y="461"/>
                    <a:pt x="2707" y="472"/>
                  </a:cubicBezTo>
                  <a:cubicBezTo>
                    <a:pt x="2928" y="472"/>
                    <a:pt x="2992" y="313"/>
                    <a:pt x="2833" y="218"/>
                  </a:cubicBezTo>
                  <a:cubicBezTo>
                    <a:pt x="2602" y="67"/>
                    <a:pt x="2315" y="0"/>
                    <a:pt x="201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027;p30">
              <a:extLst>
                <a:ext uri="{FF2B5EF4-FFF2-40B4-BE49-F238E27FC236}">
                  <a16:creationId xmlns:a16="http://schemas.microsoft.com/office/drawing/2014/main" id="{B0CD3809-2F47-46BC-879C-1FC55F190C52}"/>
                </a:ext>
              </a:extLst>
            </p:cNvPr>
            <p:cNvSpPr/>
            <p:nvPr/>
          </p:nvSpPr>
          <p:spPr>
            <a:xfrm>
              <a:off x="3292603" y="3704421"/>
              <a:ext cx="882858" cy="715536"/>
            </a:xfrm>
            <a:custGeom>
              <a:avLst/>
              <a:gdLst/>
              <a:ahLst/>
              <a:cxnLst/>
              <a:rect l="l" t="t" r="r" b="b"/>
              <a:pathLst>
                <a:path w="27585" h="22357" extrusionOk="0">
                  <a:moveTo>
                    <a:pt x="11718" y="1"/>
                  </a:moveTo>
                  <a:cubicBezTo>
                    <a:pt x="11718" y="1"/>
                    <a:pt x="7665" y="761"/>
                    <a:pt x="6145" y="1267"/>
                  </a:cubicBezTo>
                  <a:cubicBezTo>
                    <a:pt x="5543" y="1489"/>
                    <a:pt x="3136" y="2186"/>
                    <a:pt x="1869" y="5004"/>
                  </a:cubicBezTo>
                  <a:cubicBezTo>
                    <a:pt x="1363" y="6113"/>
                    <a:pt x="412" y="7823"/>
                    <a:pt x="1" y="8963"/>
                  </a:cubicBezTo>
                  <a:cubicBezTo>
                    <a:pt x="761" y="9913"/>
                    <a:pt x="2344" y="10768"/>
                    <a:pt x="3611" y="11591"/>
                  </a:cubicBezTo>
                  <a:cubicBezTo>
                    <a:pt x="3959" y="10166"/>
                    <a:pt x="4244" y="8519"/>
                    <a:pt x="4498" y="7728"/>
                  </a:cubicBezTo>
                  <a:cubicBezTo>
                    <a:pt x="5258" y="5638"/>
                    <a:pt x="6968" y="4086"/>
                    <a:pt x="6968" y="4086"/>
                  </a:cubicBezTo>
                  <a:cubicBezTo>
                    <a:pt x="6968" y="4086"/>
                    <a:pt x="7950" y="6651"/>
                    <a:pt x="8140" y="10230"/>
                  </a:cubicBezTo>
                  <a:cubicBezTo>
                    <a:pt x="8266" y="13143"/>
                    <a:pt x="8140" y="19604"/>
                    <a:pt x="11623" y="21662"/>
                  </a:cubicBezTo>
                  <a:cubicBezTo>
                    <a:pt x="12477" y="22167"/>
                    <a:pt x="13614" y="22356"/>
                    <a:pt x="14839" y="22356"/>
                  </a:cubicBezTo>
                  <a:cubicBezTo>
                    <a:pt x="17614" y="22356"/>
                    <a:pt x="20846" y="21385"/>
                    <a:pt x="22296" y="20902"/>
                  </a:cubicBezTo>
                  <a:cubicBezTo>
                    <a:pt x="21789" y="15930"/>
                    <a:pt x="21726" y="12066"/>
                    <a:pt x="21789" y="9723"/>
                  </a:cubicBezTo>
                  <a:lnTo>
                    <a:pt x="21789" y="9723"/>
                  </a:lnTo>
                  <a:cubicBezTo>
                    <a:pt x="22232" y="10958"/>
                    <a:pt x="22011" y="10356"/>
                    <a:pt x="22359" y="11180"/>
                  </a:cubicBezTo>
                  <a:cubicBezTo>
                    <a:pt x="23418" y="8948"/>
                    <a:pt x="25975" y="5580"/>
                    <a:pt x="27230" y="5580"/>
                  </a:cubicBezTo>
                  <a:cubicBezTo>
                    <a:pt x="27364" y="5580"/>
                    <a:pt x="27484" y="5618"/>
                    <a:pt x="27585" y="5701"/>
                  </a:cubicBezTo>
                  <a:cubicBezTo>
                    <a:pt x="27458" y="3389"/>
                    <a:pt x="25526" y="4529"/>
                    <a:pt x="24386" y="3136"/>
                  </a:cubicBezTo>
                  <a:cubicBezTo>
                    <a:pt x="22739" y="1109"/>
                    <a:pt x="18717" y="476"/>
                    <a:pt x="15930" y="32"/>
                  </a:cubicBezTo>
                  <a:lnTo>
                    <a:pt x="15930" y="32"/>
                  </a:lnTo>
                  <a:cubicBezTo>
                    <a:pt x="16038" y="783"/>
                    <a:pt x="15066" y="1443"/>
                    <a:pt x="13982" y="1443"/>
                  </a:cubicBezTo>
                  <a:cubicBezTo>
                    <a:pt x="13146" y="1443"/>
                    <a:pt x="12243" y="1049"/>
                    <a:pt x="11718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028;p30">
              <a:extLst>
                <a:ext uri="{FF2B5EF4-FFF2-40B4-BE49-F238E27FC236}">
                  <a16:creationId xmlns:a16="http://schemas.microsoft.com/office/drawing/2014/main" id="{3C3DDC99-47CA-441D-9757-A4AC43623BDD}"/>
                </a:ext>
              </a:extLst>
            </p:cNvPr>
            <p:cNvSpPr/>
            <p:nvPr/>
          </p:nvSpPr>
          <p:spPr>
            <a:xfrm>
              <a:off x="3388906" y="3835162"/>
              <a:ext cx="634531" cy="770360"/>
            </a:xfrm>
            <a:custGeom>
              <a:avLst/>
              <a:gdLst/>
              <a:ahLst/>
              <a:cxnLst/>
              <a:rect l="l" t="t" r="r" b="b"/>
              <a:pathLst>
                <a:path w="19826" h="24070" extrusionOk="0">
                  <a:moveTo>
                    <a:pt x="3991" y="1"/>
                  </a:moveTo>
                  <a:cubicBezTo>
                    <a:pt x="3991" y="1"/>
                    <a:pt x="2312" y="1331"/>
                    <a:pt x="1362" y="3643"/>
                  </a:cubicBezTo>
                  <a:cubicBezTo>
                    <a:pt x="1014" y="4434"/>
                    <a:pt x="349" y="5670"/>
                    <a:pt x="0" y="7095"/>
                  </a:cubicBezTo>
                  <a:cubicBezTo>
                    <a:pt x="634" y="7570"/>
                    <a:pt x="1679" y="8140"/>
                    <a:pt x="2407" y="8393"/>
                  </a:cubicBezTo>
                  <a:cubicBezTo>
                    <a:pt x="2787" y="7601"/>
                    <a:pt x="2787" y="7601"/>
                    <a:pt x="3326" y="6366"/>
                  </a:cubicBezTo>
                  <a:lnTo>
                    <a:pt x="3326" y="6366"/>
                  </a:lnTo>
                  <a:cubicBezTo>
                    <a:pt x="3421" y="8741"/>
                    <a:pt x="2534" y="18084"/>
                    <a:pt x="4402" y="22422"/>
                  </a:cubicBezTo>
                  <a:cubicBezTo>
                    <a:pt x="4402" y="22422"/>
                    <a:pt x="8583" y="24069"/>
                    <a:pt x="12605" y="24069"/>
                  </a:cubicBezTo>
                  <a:cubicBezTo>
                    <a:pt x="18748" y="24069"/>
                    <a:pt x="19825" y="20997"/>
                    <a:pt x="19825" y="20997"/>
                  </a:cubicBezTo>
                  <a:cubicBezTo>
                    <a:pt x="19604" y="19541"/>
                    <a:pt x="19445" y="18147"/>
                    <a:pt x="19318" y="16817"/>
                  </a:cubicBezTo>
                  <a:cubicBezTo>
                    <a:pt x="17852" y="17320"/>
                    <a:pt x="14632" y="18277"/>
                    <a:pt x="11862" y="18277"/>
                  </a:cubicBezTo>
                  <a:cubicBezTo>
                    <a:pt x="10624" y="18277"/>
                    <a:pt x="9475" y="18086"/>
                    <a:pt x="8614" y="17577"/>
                  </a:cubicBezTo>
                  <a:cubicBezTo>
                    <a:pt x="5162" y="15550"/>
                    <a:pt x="5289" y="9058"/>
                    <a:pt x="5131" y="6145"/>
                  </a:cubicBezTo>
                  <a:cubicBezTo>
                    <a:pt x="4941" y="2566"/>
                    <a:pt x="3991" y="1"/>
                    <a:pt x="3991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029;p30">
              <a:extLst>
                <a:ext uri="{FF2B5EF4-FFF2-40B4-BE49-F238E27FC236}">
                  <a16:creationId xmlns:a16="http://schemas.microsoft.com/office/drawing/2014/main" id="{FB761F37-6903-4706-9FB5-54FFA8655533}"/>
                </a:ext>
              </a:extLst>
            </p:cNvPr>
            <p:cNvSpPr/>
            <p:nvPr/>
          </p:nvSpPr>
          <p:spPr>
            <a:xfrm>
              <a:off x="3222672" y="4009493"/>
              <a:ext cx="585211" cy="497230"/>
            </a:xfrm>
            <a:custGeom>
              <a:avLst/>
              <a:gdLst/>
              <a:ahLst/>
              <a:cxnLst/>
              <a:rect l="l" t="t" r="r" b="b"/>
              <a:pathLst>
                <a:path w="18285" h="15536" extrusionOk="0">
                  <a:moveTo>
                    <a:pt x="2787" y="1"/>
                  </a:moveTo>
                  <a:cubicBezTo>
                    <a:pt x="2787" y="1"/>
                    <a:pt x="2122" y="1711"/>
                    <a:pt x="1521" y="3548"/>
                  </a:cubicBezTo>
                  <a:cubicBezTo>
                    <a:pt x="919" y="5385"/>
                    <a:pt x="1" y="7411"/>
                    <a:pt x="317" y="9407"/>
                  </a:cubicBezTo>
                  <a:cubicBezTo>
                    <a:pt x="602" y="11402"/>
                    <a:pt x="982" y="11845"/>
                    <a:pt x="1742" y="12035"/>
                  </a:cubicBezTo>
                  <a:cubicBezTo>
                    <a:pt x="1813" y="12054"/>
                    <a:pt x="1893" y="12062"/>
                    <a:pt x="1980" y="12062"/>
                  </a:cubicBezTo>
                  <a:cubicBezTo>
                    <a:pt x="2483" y="12062"/>
                    <a:pt x="3230" y="11785"/>
                    <a:pt x="3769" y="11623"/>
                  </a:cubicBezTo>
                  <a:cubicBezTo>
                    <a:pt x="4624" y="11338"/>
                    <a:pt x="6081" y="10705"/>
                    <a:pt x="6714" y="10483"/>
                  </a:cubicBezTo>
                  <a:cubicBezTo>
                    <a:pt x="8045" y="9945"/>
                    <a:pt x="10198" y="8615"/>
                    <a:pt x="10198" y="8615"/>
                  </a:cubicBezTo>
                  <a:cubicBezTo>
                    <a:pt x="10198" y="8615"/>
                    <a:pt x="10673" y="10103"/>
                    <a:pt x="11877" y="11117"/>
                  </a:cubicBezTo>
                  <a:cubicBezTo>
                    <a:pt x="13365" y="12352"/>
                    <a:pt x="13048" y="12922"/>
                    <a:pt x="12795" y="14125"/>
                  </a:cubicBezTo>
                  <a:cubicBezTo>
                    <a:pt x="12645" y="14835"/>
                    <a:pt x="12893" y="15259"/>
                    <a:pt x="13206" y="15259"/>
                  </a:cubicBezTo>
                  <a:cubicBezTo>
                    <a:pt x="13423" y="15259"/>
                    <a:pt x="13671" y="15055"/>
                    <a:pt x="13840" y="14600"/>
                  </a:cubicBezTo>
                  <a:cubicBezTo>
                    <a:pt x="14252" y="13523"/>
                    <a:pt x="14410" y="12478"/>
                    <a:pt x="14410" y="12478"/>
                  </a:cubicBezTo>
                  <a:cubicBezTo>
                    <a:pt x="14410" y="12478"/>
                    <a:pt x="14822" y="13777"/>
                    <a:pt x="15107" y="14790"/>
                  </a:cubicBezTo>
                  <a:cubicBezTo>
                    <a:pt x="15228" y="15276"/>
                    <a:pt x="15473" y="15536"/>
                    <a:pt x="15699" y="15536"/>
                  </a:cubicBezTo>
                  <a:cubicBezTo>
                    <a:pt x="15944" y="15536"/>
                    <a:pt x="16167" y="15228"/>
                    <a:pt x="16184" y="14569"/>
                  </a:cubicBezTo>
                  <a:cubicBezTo>
                    <a:pt x="16215" y="13270"/>
                    <a:pt x="15740" y="11750"/>
                    <a:pt x="15740" y="11750"/>
                  </a:cubicBezTo>
                  <a:lnTo>
                    <a:pt x="15740" y="11750"/>
                  </a:lnTo>
                  <a:cubicBezTo>
                    <a:pt x="15740" y="11750"/>
                    <a:pt x="16564" y="12573"/>
                    <a:pt x="17070" y="13587"/>
                  </a:cubicBezTo>
                  <a:cubicBezTo>
                    <a:pt x="17321" y="14074"/>
                    <a:pt x="17634" y="14347"/>
                    <a:pt x="17864" y="14347"/>
                  </a:cubicBezTo>
                  <a:cubicBezTo>
                    <a:pt x="18128" y="14347"/>
                    <a:pt x="18285" y="13987"/>
                    <a:pt x="18115" y="13175"/>
                  </a:cubicBezTo>
                  <a:cubicBezTo>
                    <a:pt x="17799" y="11655"/>
                    <a:pt x="17229" y="10547"/>
                    <a:pt x="16532" y="9533"/>
                  </a:cubicBezTo>
                  <a:cubicBezTo>
                    <a:pt x="15867" y="8520"/>
                    <a:pt x="12922" y="5670"/>
                    <a:pt x="11401" y="5226"/>
                  </a:cubicBezTo>
                  <a:cubicBezTo>
                    <a:pt x="10917" y="5081"/>
                    <a:pt x="10236" y="5030"/>
                    <a:pt x="9525" y="5030"/>
                  </a:cubicBezTo>
                  <a:cubicBezTo>
                    <a:pt x="7913" y="5030"/>
                    <a:pt x="6144" y="5290"/>
                    <a:pt x="6144" y="5290"/>
                  </a:cubicBezTo>
                  <a:lnTo>
                    <a:pt x="6904" y="2661"/>
                  </a:lnTo>
                  <a:lnTo>
                    <a:pt x="2787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3030;p30">
              <a:extLst>
                <a:ext uri="{FF2B5EF4-FFF2-40B4-BE49-F238E27FC236}">
                  <a16:creationId xmlns:a16="http://schemas.microsoft.com/office/drawing/2014/main" id="{82C85159-928B-40C0-8470-53F72AEFA382}"/>
                </a:ext>
              </a:extLst>
            </p:cNvPr>
            <p:cNvSpPr/>
            <p:nvPr/>
          </p:nvSpPr>
          <p:spPr>
            <a:xfrm>
              <a:off x="5145404" y="3476386"/>
              <a:ext cx="450054" cy="193598"/>
            </a:xfrm>
            <a:custGeom>
              <a:avLst/>
              <a:gdLst/>
              <a:ahLst/>
              <a:cxnLst/>
              <a:rect l="l" t="t" r="r" b="b"/>
              <a:pathLst>
                <a:path w="14062" h="6049" extrusionOk="0">
                  <a:moveTo>
                    <a:pt x="2218" y="0"/>
                  </a:moveTo>
                  <a:cubicBezTo>
                    <a:pt x="2186" y="950"/>
                    <a:pt x="2028" y="1963"/>
                    <a:pt x="1616" y="2375"/>
                  </a:cubicBezTo>
                  <a:cubicBezTo>
                    <a:pt x="729" y="3262"/>
                    <a:pt x="1" y="3674"/>
                    <a:pt x="1" y="3674"/>
                  </a:cubicBezTo>
                  <a:cubicBezTo>
                    <a:pt x="1" y="3674"/>
                    <a:pt x="2629" y="5890"/>
                    <a:pt x="6968" y="6049"/>
                  </a:cubicBezTo>
                  <a:lnTo>
                    <a:pt x="7095" y="6049"/>
                  </a:lnTo>
                  <a:cubicBezTo>
                    <a:pt x="11433" y="5890"/>
                    <a:pt x="14062" y="3674"/>
                    <a:pt x="14062" y="3674"/>
                  </a:cubicBezTo>
                  <a:cubicBezTo>
                    <a:pt x="14062" y="3674"/>
                    <a:pt x="13302" y="3262"/>
                    <a:pt x="12415" y="2375"/>
                  </a:cubicBezTo>
                  <a:cubicBezTo>
                    <a:pt x="12225" y="2153"/>
                    <a:pt x="12067" y="1805"/>
                    <a:pt x="11972" y="1362"/>
                  </a:cubicBezTo>
                  <a:cubicBezTo>
                    <a:pt x="11845" y="1425"/>
                    <a:pt x="11687" y="1488"/>
                    <a:pt x="11528" y="1552"/>
                  </a:cubicBezTo>
                  <a:cubicBezTo>
                    <a:pt x="10458" y="2054"/>
                    <a:pt x="9396" y="2251"/>
                    <a:pt x="8388" y="2251"/>
                  </a:cubicBezTo>
                  <a:cubicBezTo>
                    <a:pt x="5581" y="2251"/>
                    <a:pt x="3196" y="722"/>
                    <a:pt x="2218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3031;p30">
              <a:extLst>
                <a:ext uri="{FF2B5EF4-FFF2-40B4-BE49-F238E27FC236}">
                  <a16:creationId xmlns:a16="http://schemas.microsoft.com/office/drawing/2014/main" id="{18B6F0F6-5E2E-49D1-8143-CC4EE471A780}"/>
                </a:ext>
              </a:extLst>
            </p:cNvPr>
            <p:cNvSpPr/>
            <p:nvPr/>
          </p:nvSpPr>
          <p:spPr>
            <a:xfrm>
              <a:off x="5211302" y="3408471"/>
              <a:ext cx="317266" cy="158009"/>
            </a:xfrm>
            <a:custGeom>
              <a:avLst/>
              <a:gdLst/>
              <a:ahLst/>
              <a:cxnLst/>
              <a:rect l="l" t="t" r="r" b="b"/>
              <a:pathLst>
                <a:path w="9913" h="4937" extrusionOk="0">
                  <a:moveTo>
                    <a:pt x="95" y="0"/>
                  </a:moveTo>
                  <a:cubicBezTo>
                    <a:pt x="95" y="0"/>
                    <a:pt x="159" y="1932"/>
                    <a:pt x="0" y="3547"/>
                  </a:cubicBezTo>
                  <a:cubicBezTo>
                    <a:pt x="699" y="4416"/>
                    <a:pt x="2212" y="4936"/>
                    <a:pt x="4093" y="4936"/>
                  </a:cubicBezTo>
                  <a:cubicBezTo>
                    <a:pt x="5709" y="4936"/>
                    <a:pt x="7596" y="4552"/>
                    <a:pt x="9469" y="3674"/>
                  </a:cubicBezTo>
                  <a:cubicBezTo>
                    <a:pt x="9628" y="3610"/>
                    <a:pt x="9786" y="3547"/>
                    <a:pt x="9913" y="3484"/>
                  </a:cubicBezTo>
                  <a:cubicBezTo>
                    <a:pt x="9628" y="2090"/>
                    <a:pt x="9818" y="0"/>
                    <a:pt x="9818" y="0"/>
                  </a:cubicBezTo>
                  <a:lnTo>
                    <a:pt x="9818" y="0"/>
                  </a:lnTo>
                  <a:lnTo>
                    <a:pt x="4972" y="1235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3032;p30">
              <a:extLst>
                <a:ext uri="{FF2B5EF4-FFF2-40B4-BE49-F238E27FC236}">
                  <a16:creationId xmlns:a16="http://schemas.microsoft.com/office/drawing/2014/main" id="{EA348191-24C6-4357-8BBE-8717D1A5BD79}"/>
                </a:ext>
              </a:extLst>
            </p:cNvPr>
            <p:cNvSpPr/>
            <p:nvPr/>
          </p:nvSpPr>
          <p:spPr>
            <a:xfrm>
              <a:off x="5086643" y="2838846"/>
              <a:ext cx="586876" cy="630466"/>
            </a:xfrm>
            <a:custGeom>
              <a:avLst/>
              <a:gdLst/>
              <a:ahLst/>
              <a:cxnLst/>
              <a:rect l="l" t="t" r="r" b="b"/>
              <a:pathLst>
                <a:path w="18337" h="19699" extrusionOk="0">
                  <a:moveTo>
                    <a:pt x="380" y="0"/>
                  </a:moveTo>
                  <a:cubicBezTo>
                    <a:pt x="380" y="0"/>
                    <a:pt x="0" y="6524"/>
                    <a:pt x="507" y="11686"/>
                  </a:cubicBezTo>
                  <a:cubicBezTo>
                    <a:pt x="855" y="14948"/>
                    <a:pt x="1552" y="16531"/>
                    <a:pt x="2692" y="17450"/>
                  </a:cubicBezTo>
                  <a:cubicBezTo>
                    <a:pt x="4909" y="19223"/>
                    <a:pt x="5954" y="19698"/>
                    <a:pt x="7537" y="19698"/>
                  </a:cubicBezTo>
                  <a:cubicBezTo>
                    <a:pt x="9342" y="19698"/>
                    <a:pt x="11401" y="19350"/>
                    <a:pt x="13713" y="17798"/>
                  </a:cubicBezTo>
                  <a:cubicBezTo>
                    <a:pt x="15075" y="16880"/>
                    <a:pt x="15423" y="16246"/>
                    <a:pt x="15993" y="12414"/>
                  </a:cubicBezTo>
                  <a:cubicBezTo>
                    <a:pt x="16025" y="12129"/>
                    <a:pt x="17735" y="10071"/>
                    <a:pt x="17988" y="9089"/>
                  </a:cubicBezTo>
                  <a:cubicBezTo>
                    <a:pt x="18336" y="7759"/>
                    <a:pt x="17386" y="7284"/>
                    <a:pt x="17576" y="5891"/>
                  </a:cubicBezTo>
                  <a:cubicBezTo>
                    <a:pt x="17988" y="2787"/>
                    <a:pt x="18305" y="159"/>
                    <a:pt x="18305" y="159"/>
                  </a:cubicBezTo>
                  <a:lnTo>
                    <a:pt x="18305" y="159"/>
                  </a:lnTo>
                  <a:lnTo>
                    <a:pt x="8899" y="152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3033;p30">
              <a:extLst>
                <a:ext uri="{FF2B5EF4-FFF2-40B4-BE49-F238E27FC236}">
                  <a16:creationId xmlns:a16="http://schemas.microsoft.com/office/drawing/2014/main" id="{4A9B6179-110A-4419-B537-6246FEBFAD4D}"/>
                </a:ext>
              </a:extLst>
            </p:cNvPr>
            <p:cNvSpPr/>
            <p:nvPr/>
          </p:nvSpPr>
          <p:spPr>
            <a:xfrm>
              <a:off x="5333946" y="3007320"/>
              <a:ext cx="126708" cy="123443"/>
            </a:xfrm>
            <a:custGeom>
              <a:avLst/>
              <a:gdLst/>
              <a:ahLst/>
              <a:cxnLst/>
              <a:rect l="l" t="t" r="r" b="b"/>
              <a:pathLst>
                <a:path w="3959" h="3857" extrusionOk="0">
                  <a:moveTo>
                    <a:pt x="2729" y="1"/>
                  </a:moveTo>
                  <a:cubicBezTo>
                    <a:pt x="2459" y="1"/>
                    <a:pt x="2173" y="58"/>
                    <a:pt x="1964" y="88"/>
                  </a:cubicBezTo>
                  <a:cubicBezTo>
                    <a:pt x="1330" y="183"/>
                    <a:pt x="729" y="532"/>
                    <a:pt x="380" y="1070"/>
                  </a:cubicBezTo>
                  <a:cubicBezTo>
                    <a:pt x="95" y="1482"/>
                    <a:pt x="0" y="2939"/>
                    <a:pt x="254" y="3540"/>
                  </a:cubicBezTo>
                  <a:cubicBezTo>
                    <a:pt x="349" y="3746"/>
                    <a:pt x="594" y="3857"/>
                    <a:pt x="879" y="3857"/>
                  </a:cubicBezTo>
                  <a:cubicBezTo>
                    <a:pt x="1164" y="3857"/>
                    <a:pt x="1489" y="3746"/>
                    <a:pt x="1742" y="3509"/>
                  </a:cubicBezTo>
                  <a:cubicBezTo>
                    <a:pt x="1805" y="3477"/>
                    <a:pt x="1805" y="1735"/>
                    <a:pt x="2977" y="975"/>
                  </a:cubicBezTo>
                  <a:cubicBezTo>
                    <a:pt x="3357" y="753"/>
                    <a:pt x="3674" y="753"/>
                    <a:pt x="3959" y="722"/>
                  </a:cubicBezTo>
                  <a:cubicBezTo>
                    <a:pt x="3959" y="722"/>
                    <a:pt x="3801" y="595"/>
                    <a:pt x="3801" y="595"/>
                  </a:cubicBezTo>
                  <a:cubicBezTo>
                    <a:pt x="3706" y="437"/>
                    <a:pt x="3579" y="373"/>
                    <a:pt x="3452" y="342"/>
                  </a:cubicBezTo>
                  <a:cubicBezTo>
                    <a:pt x="3318" y="74"/>
                    <a:pt x="3034" y="1"/>
                    <a:pt x="2729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3034;p30">
              <a:extLst>
                <a:ext uri="{FF2B5EF4-FFF2-40B4-BE49-F238E27FC236}">
                  <a16:creationId xmlns:a16="http://schemas.microsoft.com/office/drawing/2014/main" id="{E895CCFB-7D2B-402C-A6CA-809311DD6EB4}"/>
                </a:ext>
              </a:extLst>
            </p:cNvPr>
            <p:cNvSpPr/>
            <p:nvPr/>
          </p:nvSpPr>
          <p:spPr>
            <a:xfrm>
              <a:off x="5105878" y="3004728"/>
              <a:ext cx="127860" cy="114898"/>
            </a:xfrm>
            <a:custGeom>
              <a:avLst/>
              <a:gdLst/>
              <a:ahLst/>
              <a:cxnLst/>
              <a:rect l="l" t="t" r="r" b="b"/>
              <a:pathLst>
                <a:path w="3995" h="3590" extrusionOk="0">
                  <a:moveTo>
                    <a:pt x="1293" y="0"/>
                  </a:moveTo>
                  <a:cubicBezTo>
                    <a:pt x="967" y="0"/>
                    <a:pt x="663" y="75"/>
                    <a:pt x="539" y="359"/>
                  </a:cubicBezTo>
                  <a:cubicBezTo>
                    <a:pt x="381" y="359"/>
                    <a:pt x="254" y="423"/>
                    <a:pt x="159" y="581"/>
                  </a:cubicBezTo>
                  <a:cubicBezTo>
                    <a:pt x="159" y="581"/>
                    <a:pt x="1" y="708"/>
                    <a:pt x="32" y="708"/>
                  </a:cubicBezTo>
                  <a:cubicBezTo>
                    <a:pt x="286" y="739"/>
                    <a:pt x="476" y="708"/>
                    <a:pt x="919" y="771"/>
                  </a:cubicBezTo>
                  <a:cubicBezTo>
                    <a:pt x="1363" y="834"/>
                    <a:pt x="1774" y="993"/>
                    <a:pt x="2028" y="1341"/>
                  </a:cubicBezTo>
                  <a:cubicBezTo>
                    <a:pt x="2218" y="1563"/>
                    <a:pt x="2408" y="2038"/>
                    <a:pt x="2471" y="2513"/>
                  </a:cubicBezTo>
                  <a:cubicBezTo>
                    <a:pt x="2503" y="2861"/>
                    <a:pt x="2629" y="2766"/>
                    <a:pt x="2534" y="3115"/>
                  </a:cubicBezTo>
                  <a:cubicBezTo>
                    <a:pt x="2503" y="3210"/>
                    <a:pt x="2566" y="3273"/>
                    <a:pt x="2629" y="3273"/>
                  </a:cubicBezTo>
                  <a:cubicBezTo>
                    <a:pt x="2858" y="3496"/>
                    <a:pt x="3052" y="3590"/>
                    <a:pt x="3212" y="3590"/>
                  </a:cubicBezTo>
                  <a:cubicBezTo>
                    <a:pt x="3942" y="3590"/>
                    <a:pt x="3995" y="1653"/>
                    <a:pt x="3579" y="1056"/>
                  </a:cubicBezTo>
                  <a:cubicBezTo>
                    <a:pt x="3231" y="518"/>
                    <a:pt x="2661" y="169"/>
                    <a:pt x="2028" y="74"/>
                  </a:cubicBezTo>
                  <a:cubicBezTo>
                    <a:pt x="1819" y="46"/>
                    <a:pt x="1549" y="0"/>
                    <a:pt x="129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3035;p30">
              <a:extLst>
                <a:ext uri="{FF2B5EF4-FFF2-40B4-BE49-F238E27FC236}">
                  <a16:creationId xmlns:a16="http://schemas.microsoft.com/office/drawing/2014/main" id="{1A31B196-FBF3-4402-92BA-9D8E4E993168}"/>
                </a:ext>
              </a:extLst>
            </p:cNvPr>
            <p:cNvSpPr/>
            <p:nvPr/>
          </p:nvSpPr>
          <p:spPr>
            <a:xfrm>
              <a:off x="5341019" y="3088965"/>
              <a:ext cx="127764" cy="62282"/>
            </a:xfrm>
            <a:custGeom>
              <a:avLst/>
              <a:gdLst/>
              <a:ahLst/>
              <a:cxnLst/>
              <a:rect l="l" t="t" r="r" b="b"/>
              <a:pathLst>
                <a:path w="3992" h="1946" extrusionOk="0">
                  <a:moveTo>
                    <a:pt x="2095" y="1"/>
                  </a:moveTo>
                  <a:cubicBezTo>
                    <a:pt x="1524" y="1"/>
                    <a:pt x="956" y="140"/>
                    <a:pt x="698" y="261"/>
                  </a:cubicBezTo>
                  <a:cubicBezTo>
                    <a:pt x="254" y="483"/>
                    <a:pt x="33" y="989"/>
                    <a:pt x="33" y="989"/>
                  </a:cubicBezTo>
                  <a:cubicBezTo>
                    <a:pt x="1" y="1243"/>
                    <a:pt x="476" y="1844"/>
                    <a:pt x="1869" y="1939"/>
                  </a:cubicBezTo>
                  <a:cubicBezTo>
                    <a:pt x="1930" y="1943"/>
                    <a:pt x="1989" y="1945"/>
                    <a:pt x="2047" y="1945"/>
                  </a:cubicBezTo>
                  <a:cubicBezTo>
                    <a:pt x="3314" y="1945"/>
                    <a:pt x="3865" y="989"/>
                    <a:pt x="3865" y="989"/>
                  </a:cubicBezTo>
                  <a:cubicBezTo>
                    <a:pt x="3865" y="989"/>
                    <a:pt x="3991" y="989"/>
                    <a:pt x="3358" y="388"/>
                  </a:cubicBezTo>
                  <a:cubicBezTo>
                    <a:pt x="3055" y="99"/>
                    <a:pt x="2574" y="1"/>
                    <a:pt x="20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3036;p30">
              <a:extLst>
                <a:ext uri="{FF2B5EF4-FFF2-40B4-BE49-F238E27FC236}">
                  <a16:creationId xmlns:a16="http://schemas.microsoft.com/office/drawing/2014/main" id="{86BE2484-9AD9-49D3-8DF3-711713319834}"/>
                </a:ext>
              </a:extLst>
            </p:cNvPr>
            <p:cNvSpPr/>
            <p:nvPr/>
          </p:nvSpPr>
          <p:spPr>
            <a:xfrm>
              <a:off x="5359293" y="3101287"/>
              <a:ext cx="47655" cy="45703"/>
            </a:xfrm>
            <a:custGeom>
              <a:avLst/>
              <a:gdLst/>
              <a:ahLst/>
              <a:cxnLst/>
              <a:rect l="l" t="t" r="r" b="b"/>
              <a:pathLst>
                <a:path w="1489" h="1428" extrusionOk="0">
                  <a:moveTo>
                    <a:pt x="734" y="0"/>
                  </a:moveTo>
                  <a:cubicBezTo>
                    <a:pt x="377" y="0"/>
                    <a:pt x="62" y="277"/>
                    <a:pt x="32" y="668"/>
                  </a:cubicBezTo>
                  <a:cubicBezTo>
                    <a:pt x="0" y="1048"/>
                    <a:pt x="317" y="1396"/>
                    <a:pt x="697" y="1428"/>
                  </a:cubicBezTo>
                  <a:cubicBezTo>
                    <a:pt x="1108" y="1428"/>
                    <a:pt x="1425" y="1143"/>
                    <a:pt x="1457" y="763"/>
                  </a:cubicBezTo>
                  <a:cubicBezTo>
                    <a:pt x="1488" y="351"/>
                    <a:pt x="1172" y="34"/>
                    <a:pt x="792" y="3"/>
                  </a:cubicBezTo>
                  <a:cubicBezTo>
                    <a:pt x="772" y="1"/>
                    <a:pt x="753" y="0"/>
                    <a:pt x="73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3037;p30">
              <a:extLst>
                <a:ext uri="{FF2B5EF4-FFF2-40B4-BE49-F238E27FC236}">
                  <a16:creationId xmlns:a16="http://schemas.microsoft.com/office/drawing/2014/main" id="{03E2CB9C-3803-4FF8-A46F-5B3B93D7F0AF}"/>
                </a:ext>
              </a:extLst>
            </p:cNvPr>
            <p:cNvSpPr/>
            <p:nvPr/>
          </p:nvSpPr>
          <p:spPr>
            <a:xfrm>
              <a:off x="5369407" y="3112489"/>
              <a:ext cx="24356" cy="23492"/>
            </a:xfrm>
            <a:custGeom>
              <a:avLst/>
              <a:gdLst/>
              <a:ahLst/>
              <a:cxnLst/>
              <a:rect l="l" t="t" r="r" b="b"/>
              <a:pathLst>
                <a:path w="761" h="734" extrusionOk="0">
                  <a:moveTo>
                    <a:pt x="412" y="1"/>
                  </a:moveTo>
                  <a:cubicBezTo>
                    <a:pt x="191" y="1"/>
                    <a:pt x="32" y="159"/>
                    <a:pt x="32" y="349"/>
                  </a:cubicBezTo>
                  <a:cubicBezTo>
                    <a:pt x="1" y="539"/>
                    <a:pt x="159" y="729"/>
                    <a:pt x="349" y="729"/>
                  </a:cubicBezTo>
                  <a:cubicBezTo>
                    <a:pt x="368" y="732"/>
                    <a:pt x="387" y="733"/>
                    <a:pt x="405" y="733"/>
                  </a:cubicBezTo>
                  <a:cubicBezTo>
                    <a:pt x="597" y="733"/>
                    <a:pt x="729" y="584"/>
                    <a:pt x="729" y="381"/>
                  </a:cubicBezTo>
                  <a:cubicBezTo>
                    <a:pt x="761" y="191"/>
                    <a:pt x="602" y="33"/>
                    <a:pt x="412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3038;p30">
              <a:extLst>
                <a:ext uri="{FF2B5EF4-FFF2-40B4-BE49-F238E27FC236}">
                  <a16:creationId xmlns:a16="http://schemas.microsoft.com/office/drawing/2014/main" id="{02E34D51-3C3F-4812-B157-8356884A4442}"/>
                </a:ext>
              </a:extLst>
            </p:cNvPr>
            <p:cNvSpPr/>
            <p:nvPr/>
          </p:nvSpPr>
          <p:spPr>
            <a:xfrm>
              <a:off x="5338874" y="3082852"/>
              <a:ext cx="132949" cy="66730"/>
            </a:xfrm>
            <a:custGeom>
              <a:avLst/>
              <a:gdLst/>
              <a:ahLst/>
              <a:cxnLst/>
              <a:rect l="l" t="t" r="r" b="b"/>
              <a:pathLst>
                <a:path w="4154" h="2085" extrusionOk="0">
                  <a:moveTo>
                    <a:pt x="2150" y="1"/>
                  </a:moveTo>
                  <a:cubicBezTo>
                    <a:pt x="2079" y="1"/>
                    <a:pt x="2007" y="3"/>
                    <a:pt x="1936" y="8"/>
                  </a:cubicBezTo>
                  <a:cubicBezTo>
                    <a:pt x="1271" y="40"/>
                    <a:pt x="448" y="262"/>
                    <a:pt x="100" y="990"/>
                  </a:cubicBezTo>
                  <a:cubicBezTo>
                    <a:pt x="2" y="1166"/>
                    <a:pt x="1" y="1257"/>
                    <a:pt x="36" y="1257"/>
                  </a:cubicBezTo>
                  <a:cubicBezTo>
                    <a:pt x="58" y="1257"/>
                    <a:pt x="95" y="1222"/>
                    <a:pt x="131" y="1149"/>
                  </a:cubicBezTo>
                  <a:cubicBezTo>
                    <a:pt x="500" y="555"/>
                    <a:pt x="1243" y="238"/>
                    <a:pt x="1976" y="238"/>
                  </a:cubicBezTo>
                  <a:cubicBezTo>
                    <a:pt x="2691" y="238"/>
                    <a:pt x="3398" y="539"/>
                    <a:pt x="3742" y="1180"/>
                  </a:cubicBezTo>
                  <a:cubicBezTo>
                    <a:pt x="3710" y="1307"/>
                    <a:pt x="3362" y="1719"/>
                    <a:pt x="2887" y="1940"/>
                  </a:cubicBezTo>
                  <a:cubicBezTo>
                    <a:pt x="2810" y="1992"/>
                    <a:pt x="2816" y="2084"/>
                    <a:pt x="2905" y="2084"/>
                  </a:cubicBezTo>
                  <a:cubicBezTo>
                    <a:pt x="2926" y="2084"/>
                    <a:pt x="2951" y="2079"/>
                    <a:pt x="2982" y="2067"/>
                  </a:cubicBezTo>
                  <a:cubicBezTo>
                    <a:pt x="3267" y="1972"/>
                    <a:pt x="3710" y="1655"/>
                    <a:pt x="3963" y="1339"/>
                  </a:cubicBezTo>
                  <a:cubicBezTo>
                    <a:pt x="4058" y="1244"/>
                    <a:pt x="4153" y="1117"/>
                    <a:pt x="4122" y="1022"/>
                  </a:cubicBezTo>
                  <a:cubicBezTo>
                    <a:pt x="3773" y="325"/>
                    <a:pt x="2945" y="1"/>
                    <a:pt x="2150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3039;p30">
              <a:extLst>
                <a:ext uri="{FF2B5EF4-FFF2-40B4-BE49-F238E27FC236}">
                  <a16:creationId xmlns:a16="http://schemas.microsoft.com/office/drawing/2014/main" id="{02FA7598-658F-4304-9F67-C96C9F1F4B4C}"/>
                </a:ext>
              </a:extLst>
            </p:cNvPr>
            <p:cNvSpPr/>
            <p:nvPr/>
          </p:nvSpPr>
          <p:spPr>
            <a:xfrm>
              <a:off x="5367391" y="3109256"/>
              <a:ext cx="16259" cy="15426"/>
            </a:xfrm>
            <a:custGeom>
              <a:avLst/>
              <a:gdLst/>
              <a:ahLst/>
              <a:cxnLst/>
              <a:rect l="l" t="t" r="r" b="b"/>
              <a:pathLst>
                <a:path w="508" h="482" extrusionOk="0">
                  <a:moveTo>
                    <a:pt x="206" y="1"/>
                  </a:moveTo>
                  <a:cubicBezTo>
                    <a:pt x="104" y="1"/>
                    <a:pt x="28" y="91"/>
                    <a:pt x="0" y="229"/>
                  </a:cubicBezTo>
                  <a:cubicBezTo>
                    <a:pt x="0" y="355"/>
                    <a:pt x="95" y="482"/>
                    <a:pt x="222" y="482"/>
                  </a:cubicBezTo>
                  <a:cubicBezTo>
                    <a:pt x="380" y="482"/>
                    <a:pt x="475" y="387"/>
                    <a:pt x="507" y="260"/>
                  </a:cubicBezTo>
                  <a:cubicBezTo>
                    <a:pt x="507" y="134"/>
                    <a:pt x="412" y="7"/>
                    <a:pt x="254" y="7"/>
                  </a:cubicBezTo>
                  <a:cubicBezTo>
                    <a:pt x="237" y="3"/>
                    <a:pt x="222" y="1"/>
                    <a:pt x="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3040;p30">
              <a:extLst>
                <a:ext uri="{FF2B5EF4-FFF2-40B4-BE49-F238E27FC236}">
                  <a16:creationId xmlns:a16="http://schemas.microsoft.com/office/drawing/2014/main" id="{89007251-62FA-49BB-B43D-5F881A146479}"/>
                </a:ext>
              </a:extLst>
            </p:cNvPr>
            <p:cNvSpPr/>
            <p:nvPr/>
          </p:nvSpPr>
          <p:spPr>
            <a:xfrm>
              <a:off x="5106902" y="3084805"/>
              <a:ext cx="114578" cy="57481"/>
            </a:xfrm>
            <a:custGeom>
              <a:avLst/>
              <a:gdLst/>
              <a:ahLst/>
              <a:cxnLst/>
              <a:rect l="l" t="t" r="r" b="b"/>
              <a:pathLst>
                <a:path w="3580" h="1796" extrusionOk="0">
                  <a:moveTo>
                    <a:pt x="1455" y="0"/>
                  </a:moveTo>
                  <a:cubicBezTo>
                    <a:pt x="1141" y="0"/>
                    <a:pt x="845" y="64"/>
                    <a:pt x="634" y="232"/>
                  </a:cubicBezTo>
                  <a:cubicBezTo>
                    <a:pt x="0" y="708"/>
                    <a:pt x="95" y="708"/>
                    <a:pt x="95" y="708"/>
                  </a:cubicBezTo>
                  <a:cubicBezTo>
                    <a:pt x="95" y="708"/>
                    <a:pt x="507" y="1721"/>
                    <a:pt x="1806" y="1784"/>
                  </a:cubicBezTo>
                  <a:cubicBezTo>
                    <a:pt x="1912" y="1792"/>
                    <a:pt x="2013" y="1796"/>
                    <a:pt x="2109" y="1796"/>
                  </a:cubicBezTo>
                  <a:cubicBezTo>
                    <a:pt x="3154" y="1796"/>
                    <a:pt x="3579" y="1354"/>
                    <a:pt x="3579" y="1151"/>
                  </a:cubicBezTo>
                  <a:cubicBezTo>
                    <a:pt x="3579" y="1151"/>
                    <a:pt x="3452" y="676"/>
                    <a:pt x="3041" y="423"/>
                  </a:cubicBezTo>
                  <a:cubicBezTo>
                    <a:pt x="2787" y="254"/>
                    <a:pt x="2084" y="0"/>
                    <a:pt x="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3041;p30">
              <a:extLst>
                <a:ext uri="{FF2B5EF4-FFF2-40B4-BE49-F238E27FC236}">
                  <a16:creationId xmlns:a16="http://schemas.microsoft.com/office/drawing/2014/main" id="{6765444E-4FE9-452D-BB7E-8AA00D94F9B0}"/>
                </a:ext>
              </a:extLst>
            </p:cNvPr>
            <p:cNvSpPr/>
            <p:nvPr/>
          </p:nvSpPr>
          <p:spPr>
            <a:xfrm>
              <a:off x="5131226" y="3096198"/>
              <a:ext cx="43623" cy="41735"/>
            </a:xfrm>
            <a:custGeom>
              <a:avLst/>
              <a:gdLst/>
              <a:ahLst/>
              <a:cxnLst/>
              <a:rect l="l" t="t" r="r" b="b"/>
              <a:pathLst>
                <a:path w="1363" h="1304" extrusionOk="0">
                  <a:moveTo>
                    <a:pt x="671" y="1"/>
                  </a:moveTo>
                  <a:cubicBezTo>
                    <a:pt x="317" y="1"/>
                    <a:pt x="32" y="274"/>
                    <a:pt x="32" y="605"/>
                  </a:cubicBezTo>
                  <a:cubicBezTo>
                    <a:pt x="0" y="953"/>
                    <a:pt x="285" y="1270"/>
                    <a:pt x="634" y="1302"/>
                  </a:cubicBezTo>
                  <a:cubicBezTo>
                    <a:pt x="653" y="1303"/>
                    <a:pt x="672" y="1304"/>
                    <a:pt x="691" y="1304"/>
                  </a:cubicBezTo>
                  <a:cubicBezTo>
                    <a:pt x="1042" y="1304"/>
                    <a:pt x="1301" y="1030"/>
                    <a:pt x="1331" y="700"/>
                  </a:cubicBezTo>
                  <a:cubicBezTo>
                    <a:pt x="1362" y="320"/>
                    <a:pt x="1077" y="35"/>
                    <a:pt x="729" y="3"/>
                  </a:cubicBezTo>
                  <a:cubicBezTo>
                    <a:pt x="709" y="2"/>
                    <a:pt x="690" y="1"/>
                    <a:pt x="671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3042;p30">
              <a:extLst>
                <a:ext uri="{FF2B5EF4-FFF2-40B4-BE49-F238E27FC236}">
                  <a16:creationId xmlns:a16="http://schemas.microsoft.com/office/drawing/2014/main" id="{4F1628EA-D37C-4FF4-BBCE-3FB99DA830D1}"/>
                </a:ext>
              </a:extLst>
            </p:cNvPr>
            <p:cNvSpPr/>
            <p:nvPr/>
          </p:nvSpPr>
          <p:spPr>
            <a:xfrm>
              <a:off x="5143388" y="3106408"/>
              <a:ext cx="22339" cy="21315"/>
            </a:xfrm>
            <a:custGeom>
              <a:avLst/>
              <a:gdLst/>
              <a:ahLst/>
              <a:cxnLst/>
              <a:rect l="l" t="t" r="r" b="b"/>
              <a:pathLst>
                <a:path w="698" h="666" extrusionOk="0">
                  <a:moveTo>
                    <a:pt x="349" y="1"/>
                  </a:moveTo>
                  <a:cubicBezTo>
                    <a:pt x="191" y="1"/>
                    <a:pt x="32" y="128"/>
                    <a:pt x="1" y="318"/>
                  </a:cubicBezTo>
                  <a:cubicBezTo>
                    <a:pt x="1" y="508"/>
                    <a:pt x="127" y="666"/>
                    <a:pt x="317" y="666"/>
                  </a:cubicBezTo>
                  <a:cubicBezTo>
                    <a:pt x="507" y="666"/>
                    <a:pt x="666" y="539"/>
                    <a:pt x="666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3043;p30">
              <a:extLst>
                <a:ext uri="{FF2B5EF4-FFF2-40B4-BE49-F238E27FC236}">
                  <a16:creationId xmlns:a16="http://schemas.microsoft.com/office/drawing/2014/main" id="{DE49D293-9FED-4CA1-8CB5-93626A33E694}"/>
                </a:ext>
              </a:extLst>
            </p:cNvPr>
            <p:cNvSpPr/>
            <p:nvPr/>
          </p:nvSpPr>
          <p:spPr>
            <a:xfrm>
              <a:off x="5103862" y="3078884"/>
              <a:ext cx="120467" cy="58633"/>
            </a:xfrm>
            <a:custGeom>
              <a:avLst/>
              <a:gdLst/>
              <a:ahLst/>
              <a:cxnLst/>
              <a:rect l="l" t="t" r="r" b="b"/>
              <a:pathLst>
                <a:path w="3764" h="1832" extrusionOk="0">
                  <a:moveTo>
                    <a:pt x="1673" y="0"/>
                  </a:moveTo>
                  <a:cubicBezTo>
                    <a:pt x="1037" y="0"/>
                    <a:pt x="390" y="223"/>
                    <a:pt x="32" y="734"/>
                  </a:cubicBezTo>
                  <a:cubicBezTo>
                    <a:pt x="0" y="829"/>
                    <a:pt x="64" y="924"/>
                    <a:pt x="127" y="1051"/>
                  </a:cubicBezTo>
                  <a:cubicBezTo>
                    <a:pt x="317" y="1368"/>
                    <a:pt x="697" y="1684"/>
                    <a:pt x="950" y="1811"/>
                  </a:cubicBezTo>
                  <a:cubicBezTo>
                    <a:pt x="980" y="1826"/>
                    <a:pt x="1006" y="1832"/>
                    <a:pt x="1027" y="1832"/>
                  </a:cubicBezTo>
                  <a:cubicBezTo>
                    <a:pt x="1098" y="1832"/>
                    <a:pt x="1118" y="1765"/>
                    <a:pt x="1045" y="1716"/>
                  </a:cubicBezTo>
                  <a:cubicBezTo>
                    <a:pt x="634" y="1463"/>
                    <a:pt x="380" y="1051"/>
                    <a:pt x="349" y="924"/>
                  </a:cubicBezTo>
                  <a:cubicBezTo>
                    <a:pt x="682" y="458"/>
                    <a:pt x="1223" y="249"/>
                    <a:pt x="1777" y="249"/>
                  </a:cubicBezTo>
                  <a:cubicBezTo>
                    <a:pt x="2541" y="249"/>
                    <a:pt x="3331" y="644"/>
                    <a:pt x="3642" y="1304"/>
                  </a:cubicBezTo>
                  <a:cubicBezTo>
                    <a:pt x="3667" y="1379"/>
                    <a:pt x="3697" y="1415"/>
                    <a:pt x="3718" y="1415"/>
                  </a:cubicBezTo>
                  <a:cubicBezTo>
                    <a:pt x="3751" y="1415"/>
                    <a:pt x="3763" y="1331"/>
                    <a:pt x="3706" y="1178"/>
                  </a:cubicBezTo>
                  <a:cubicBezTo>
                    <a:pt x="3452" y="449"/>
                    <a:pt x="2724" y="164"/>
                    <a:pt x="2122" y="37"/>
                  </a:cubicBezTo>
                  <a:cubicBezTo>
                    <a:pt x="1976" y="13"/>
                    <a:pt x="1825" y="0"/>
                    <a:pt x="167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3044;p30">
              <a:extLst>
                <a:ext uri="{FF2B5EF4-FFF2-40B4-BE49-F238E27FC236}">
                  <a16:creationId xmlns:a16="http://schemas.microsoft.com/office/drawing/2014/main" id="{159E8947-548C-4FD1-BE85-C62E0A78F9C0}"/>
                </a:ext>
              </a:extLst>
            </p:cNvPr>
            <p:cNvSpPr/>
            <p:nvPr/>
          </p:nvSpPr>
          <p:spPr>
            <a:xfrm>
              <a:off x="5139323" y="3103367"/>
              <a:ext cx="14242" cy="14242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223" y="1"/>
                  </a:moveTo>
                  <a:cubicBezTo>
                    <a:pt x="128" y="1"/>
                    <a:pt x="1" y="64"/>
                    <a:pt x="1" y="191"/>
                  </a:cubicBezTo>
                  <a:cubicBezTo>
                    <a:pt x="1" y="318"/>
                    <a:pt x="96" y="444"/>
                    <a:pt x="223" y="444"/>
                  </a:cubicBezTo>
                  <a:cubicBezTo>
                    <a:pt x="318" y="444"/>
                    <a:pt x="444" y="349"/>
                    <a:pt x="444" y="223"/>
                  </a:cubicBezTo>
                  <a:cubicBezTo>
                    <a:pt x="444" y="96"/>
                    <a:pt x="349" y="1"/>
                    <a:pt x="2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3045;p30">
              <a:extLst>
                <a:ext uri="{FF2B5EF4-FFF2-40B4-BE49-F238E27FC236}">
                  <a16:creationId xmlns:a16="http://schemas.microsoft.com/office/drawing/2014/main" id="{E8AE82E6-0BC1-470E-B6F2-8820F78C3962}"/>
                </a:ext>
              </a:extLst>
            </p:cNvPr>
            <p:cNvSpPr/>
            <p:nvPr/>
          </p:nvSpPr>
          <p:spPr>
            <a:xfrm>
              <a:off x="5331897" y="3001752"/>
              <a:ext cx="148311" cy="57705"/>
            </a:xfrm>
            <a:custGeom>
              <a:avLst/>
              <a:gdLst/>
              <a:ahLst/>
              <a:cxnLst/>
              <a:rect l="l" t="t" r="r" b="b"/>
              <a:pathLst>
                <a:path w="4634" h="1803" extrusionOk="0">
                  <a:moveTo>
                    <a:pt x="2331" y="0"/>
                  </a:moveTo>
                  <a:cubicBezTo>
                    <a:pt x="2172" y="0"/>
                    <a:pt x="2017" y="13"/>
                    <a:pt x="1869" y="41"/>
                  </a:cubicBezTo>
                  <a:cubicBezTo>
                    <a:pt x="1363" y="136"/>
                    <a:pt x="919" y="326"/>
                    <a:pt x="634" y="642"/>
                  </a:cubicBezTo>
                  <a:cubicBezTo>
                    <a:pt x="508" y="737"/>
                    <a:pt x="413" y="927"/>
                    <a:pt x="349" y="1086"/>
                  </a:cubicBezTo>
                  <a:cubicBezTo>
                    <a:pt x="254" y="927"/>
                    <a:pt x="223" y="801"/>
                    <a:pt x="96" y="706"/>
                  </a:cubicBezTo>
                  <a:cubicBezTo>
                    <a:pt x="33" y="959"/>
                    <a:pt x="1" y="1307"/>
                    <a:pt x="64" y="1592"/>
                  </a:cubicBezTo>
                  <a:cubicBezTo>
                    <a:pt x="87" y="1706"/>
                    <a:pt x="158" y="1802"/>
                    <a:pt x="243" y="1802"/>
                  </a:cubicBezTo>
                  <a:cubicBezTo>
                    <a:pt x="277" y="1802"/>
                    <a:pt x="313" y="1787"/>
                    <a:pt x="349" y="1751"/>
                  </a:cubicBezTo>
                  <a:cubicBezTo>
                    <a:pt x="784" y="1338"/>
                    <a:pt x="1502" y="687"/>
                    <a:pt x="2533" y="687"/>
                  </a:cubicBezTo>
                  <a:cubicBezTo>
                    <a:pt x="3006" y="687"/>
                    <a:pt x="3543" y="823"/>
                    <a:pt x="4150" y="1181"/>
                  </a:cubicBezTo>
                  <a:cubicBezTo>
                    <a:pt x="4217" y="1221"/>
                    <a:pt x="4280" y="1239"/>
                    <a:pt x="4335" y="1239"/>
                  </a:cubicBezTo>
                  <a:cubicBezTo>
                    <a:pt x="4539" y="1239"/>
                    <a:pt x="4634" y="1000"/>
                    <a:pt x="4435" y="801"/>
                  </a:cubicBezTo>
                  <a:cubicBezTo>
                    <a:pt x="3937" y="303"/>
                    <a:pt x="3092" y="0"/>
                    <a:pt x="2331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3046;p30">
              <a:extLst>
                <a:ext uri="{FF2B5EF4-FFF2-40B4-BE49-F238E27FC236}">
                  <a16:creationId xmlns:a16="http://schemas.microsoft.com/office/drawing/2014/main" id="{1CEC357D-0AD5-413D-AA47-6D0A1B084942}"/>
                </a:ext>
              </a:extLst>
            </p:cNvPr>
            <p:cNvSpPr/>
            <p:nvPr/>
          </p:nvSpPr>
          <p:spPr>
            <a:xfrm>
              <a:off x="5099413" y="2999031"/>
              <a:ext cx="140310" cy="57289"/>
            </a:xfrm>
            <a:custGeom>
              <a:avLst/>
              <a:gdLst/>
              <a:ahLst/>
              <a:cxnLst/>
              <a:rect l="l" t="t" r="r" b="b"/>
              <a:pathLst>
                <a:path w="4384" h="1790" extrusionOk="0">
                  <a:moveTo>
                    <a:pt x="2231" y="1"/>
                  </a:moveTo>
                  <a:cubicBezTo>
                    <a:pt x="1488" y="1"/>
                    <a:pt x="655" y="270"/>
                    <a:pt x="203" y="696"/>
                  </a:cubicBezTo>
                  <a:cubicBezTo>
                    <a:pt x="1" y="873"/>
                    <a:pt x="101" y="1090"/>
                    <a:pt x="295" y="1090"/>
                  </a:cubicBezTo>
                  <a:cubicBezTo>
                    <a:pt x="344" y="1090"/>
                    <a:pt x="399" y="1076"/>
                    <a:pt x="456" y="1044"/>
                  </a:cubicBezTo>
                  <a:cubicBezTo>
                    <a:pt x="969" y="761"/>
                    <a:pt x="1425" y="651"/>
                    <a:pt x="1829" y="651"/>
                  </a:cubicBezTo>
                  <a:cubicBezTo>
                    <a:pt x="2872" y="651"/>
                    <a:pt x="3569" y="1384"/>
                    <a:pt x="4003" y="1772"/>
                  </a:cubicBezTo>
                  <a:cubicBezTo>
                    <a:pt x="4015" y="1784"/>
                    <a:pt x="4029" y="1790"/>
                    <a:pt x="4043" y="1790"/>
                  </a:cubicBezTo>
                  <a:cubicBezTo>
                    <a:pt x="4144" y="1790"/>
                    <a:pt x="4292" y="1531"/>
                    <a:pt x="4320" y="1392"/>
                  </a:cubicBezTo>
                  <a:cubicBezTo>
                    <a:pt x="4383" y="1139"/>
                    <a:pt x="4351" y="822"/>
                    <a:pt x="4288" y="601"/>
                  </a:cubicBezTo>
                  <a:cubicBezTo>
                    <a:pt x="4161" y="696"/>
                    <a:pt x="4130" y="822"/>
                    <a:pt x="4035" y="949"/>
                  </a:cubicBezTo>
                  <a:cubicBezTo>
                    <a:pt x="3971" y="822"/>
                    <a:pt x="3908" y="632"/>
                    <a:pt x="3781" y="569"/>
                  </a:cubicBezTo>
                  <a:cubicBezTo>
                    <a:pt x="3496" y="284"/>
                    <a:pt x="3085" y="94"/>
                    <a:pt x="2641" y="31"/>
                  </a:cubicBezTo>
                  <a:cubicBezTo>
                    <a:pt x="2510" y="10"/>
                    <a:pt x="2372" y="1"/>
                    <a:pt x="223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3047;p30">
              <a:extLst>
                <a:ext uri="{FF2B5EF4-FFF2-40B4-BE49-F238E27FC236}">
                  <a16:creationId xmlns:a16="http://schemas.microsoft.com/office/drawing/2014/main" id="{D9AACE65-B1E8-488F-949E-7346B8987CB1}"/>
                </a:ext>
              </a:extLst>
            </p:cNvPr>
            <p:cNvSpPr/>
            <p:nvPr/>
          </p:nvSpPr>
          <p:spPr>
            <a:xfrm>
              <a:off x="4968032" y="2674949"/>
              <a:ext cx="784539" cy="611904"/>
            </a:xfrm>
            <a:custGeom>
              <a:avLst/>
              <a:gdLst/>
              <a:ahLst/>
              <a:cxnLst/>
              <a:rect l="l" t="t" r="r" b="b"/>
              <a:pathLst>
                <a:path w="24513" h="19119" extrusionOk="0">
                  <a:moveTo>
                    <a:pt x="13754" y="0"/>
                  </a:moveTo>
                  <a:cubicBezTo>
                    <a:pt x="11277" y="0"/>
                    <a:pt x="8432" y="378"/>
                    <a:pt x="6366" y="1194"/>
                  </a:cubicBezTo>
                  <a:cubicBezTo>
                    <a:pt x="4347" y="1986"/>
                    <a:pt x="2366" y="2135"/>
                    <a:pt x="1163" y="2135"/>
                  </a:cubicBezTo>
                  <a:cubicBezTo>
                    <a:pt x="442" y="2135"/>
                    <a:pt x="1" y="2081"/>
                    <a:pt x="1" y="2081"/>
                  </a:cubicBezTo>
                  <a:lnTo>
                    <a:pt x="1" y="2081"/>
                  </a:lnTo>
                  <a:cubicBezTo>
                    <a:pt x="1" y="2081"/>
                    <a:pt x="1616" y="4361"/>
                    <a:pt x="3453" y="4425"/>
                  </a:cubicBezTo>
                  <a:cubicBezTo>
                    <a:pt x="3168" y="4931"/>
                    <a:pt x="412" y="5660"/>
                    <a:pt x="412" y="5660"/>
                  </a:cubicBezTo>
                  <a:cubicBezTo>
                    <a:pt x="412" y="5660"/>
                    <a:pt x="1256" y="6998"/>
                    <a:pt x="2859" y="6998"/>
                  </a:cubicBezTo>
                  <a:cubicBezTo>
                    <a:pt x="2929" y="6998"/>
                    <a:pt x="3000" y="6995"/>
                    <a:pt x="3073" y="6990"/>
                  </a:cubicBezTo>
                  <a:cubicBezTo>
                    <a:pt x="3104" y="9017"/>
                    <a:pt x="3389" y="10695"/>
                    <a:pt x="3959" y="12658"/>
                  </a:cubicBezTo>
                  <a:cubicBezTo>
                    <a:pt x="4276" y="9872"/>
                    <a:pt x="4023" y="8858"/>
                    <a:pt x="4846" y="7940"/>
                  </a:cubicBezTo>
                  <a:cubicBezTo>
                    <a:pt x="6001" y="8477"/>
                    <a:pt x="8910" y="8581"/>
                    <a:pt x="10791" y="8581"/>
                  </a:cubicBezTo>
                  <a:cubicBezTo>
                    <a:pt x="11128" y="8581"/>
                    <a:pt x="11432" y="8578"/>
                    <a:pt x="11687" y="8573"/>
                  </a:cubicBezTo>
                  <a:cubicBezTo>
                    <a:pt x="12165" y="8549"/>
                    <a:pt x="14033" y="8435"/>
                    <a:pt x="16228" y="8435"/>
                  </a:cubicBezTo>
                  <a:cubicBezTo>
                    <a:pt x="16940" y="8435"/>
                    <a:pt x="17687" y="8447"/>
                    <a:pt x="18432" y="8478"/>
                  </a:cubicBezTo>
                  <a:cubicBezTo>
                    <a:pt x="17894" y="13355"/>
                    <a:pt x="17799" y="13102"/>
                    <a:pt x="17640" y="14210"/>
                  </a:cubicBezTo>
                  <a:cubicBezTo>
                    <a:pt x="17640" y="14369"/>
                    <a:pt x="17830" y="14907"/>
                    <a:pt x="18337" y="14907"/>
                  </a:cubicBezTo>
                  <a:cubicBezTo>
                    <a:pt x="18591" y="13419"/>
                    <a:pt x="18971" y="12817"/>
                    <a:pt x="19446" y="12310"/>
                  </a:cubicBezTo>
                  <a:cubicBezTo>
                    <a:pt x="19625" y="12111"/>
                    <a:pt x="19868" y="12015"/>
                    <a:pt x="20115" y="12015"/>
                  </a:cubicBezTo>
                  <a:cubicBezTo>
                    <a:pt x="20651" y="12015"/>
                    <a:pt x="21209" y="12468"/>
                    <a:pt x="21187" y="13292"/>
                  </a:cubicBezTo>
                  <a:cubicBezTo>
                    <a:pt x="21187" y="13894"/>
                    <a:pt x="20681" y="16237"/>
                    <a:pt x="19762" y="16902"/>
                  </a:cubicBezTo>
                  <a:cubicBezTo>
                    <a:pt x="19699" y="17694"/>
                    <a:pt x="19477" y="18454"/>
                    <a:pt x="19446" y="19119"/>
                  </a:cubicBezTo>
                  <a:cubicBezTo>
                    <a:pt x="20111" y="18676"/>
                    <a:pt x="21282" y="17155"/>
                    <a:pt x="21821" y="16269"/>
                  </a:cubicBezTo>
                  <a:cubicBezTo>
                    <a:pt x="24513" y="12025"/>
                    <a:pt x="24418" y="4140"/>
                    <a:pt x="22359" y="3158"/>
                  </a:cubicBezTo>
                  <a:lnTo>
                    <a:pt x="22359" y="3158"/>
                  </a:lnTo>
                  <a:cubicBezTo>
                    <a:pt x="22486" y="4140"/>
                    <a:pt x="22106" y="4931"/>
                    <a:pt x="21726" y="5121"/>
                  </a:cubicBezTo>
                  <a:cubicBezTo>
                    <a:pt x="21979" y="4076"/>
                    <a:pt x="21282" y="2651"/>
                    <a:pt x="18717" y="878"/>
                  </a:cubicBezTo>
                  <a:cubicBezTo>
                    <a:pt x="17922" y="307"/>
                    <a:pt x="15987" y="0"/>
                    <a:pt x="1375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3048;p30">
              <a:extLst>
                <a:ext uri="{FF2B5EF4-FFF2-40B4-BE49-F238E27FC236}">
                  <a16:creationId xmlns:a16="http://schemas.microsoft.com/office/drawing/2014/main" id="{56351798-ADAE-4CB2-A21F-802DA8FF04B9}"/>
                </a:ext>
              </a:extLst>
            </p:cNvPr>
            <p:cNvSpPr/>
            <p:nvPr/>
          </p:nvSpPr>
          <p:spPr>
            <a:xfrm>
              <a:off x="5012647" y="3049567"/>
              <a:ext cx="506799" cy="161433"/>
            </a:xfrm>
            <a:custGeom>
              <a:avLst/>
              <a:gdLst/>
              <a:ahLst/>
              <a:cxnLst/>
              <a:rect l="l" t="t" r="r" b="b"/>
              <a:pathLst>
                <a:path w="15835" h="5044" extrusionOk="0">
                  <a:moveTo>
                    <a:pt x="1807" y="498"/>
                  </a:moveTo>
                  <a:cubicBezTo>
                    <a:pt x="2744" y="498"/>
                    <a:pt x="4829" y="654"/>
                    <a:pt x="5922" y="763"/>
                  </a:cubicBezTo>
                  <a:cubicBezTo>
                    <a:pt x="6556" y="858"/>
                    <a:pt x="6714" y="1777"/>
                    <a:pt x="6049" y="3107"/>
                  </a:cubicBezTo>
                  <a:cubicBezTo>
                    <a:pt x="5764" y="3614"/>
                    <a:pt x="5479" y="4089"/>
                    <a:pt x="5036" y="4120"/>
                  </a:cubicBezTo>
                  <a:cubicBezTo>
                    <a:pt x="4664" y="4158"/>
                    <a:pt x="4299" y="4176"/>
                    <a:pt x="3952" y="4176"/>
                  </a:cubicBezTo>
                  <a:cubicBezTo>
                    <a:pt x="2822" y="4176"/>
                    <a:pt x="1884" y="3985"/>
                    <a:pt x="1520" y="3645"/>
                  </a:cubicBezTo>
                  <a:cubicBezTo>
                    <a:pt x="1045" y="3202"/>
                    <a:pt x="887" y="2600"/>
                    <a:pt x="824" y="1999"/>
                  </a:cubicBezTo>
                  <a:cubicBezTo>
                    <a:pt x="760" y="1365"/>
                    <a:pt x="792" y="573"/>
                    <a:pt x="1457" y="510"/>
                  </a:cubicBezTo>
                  <a:cubicBezTo>
                    <a:pt x="1539" y="501"/>
                    <a:pt x="1659" y="498"/>
                    <a:pt x="1807" y="498"/>
                  </a:cubicBezTo>
                  <a:close/>
                  <a:moveTo>
                    <a:pt x="10760" y="945"/>
                  </a:moveTo>
                  <a:cubicBezTo>
                    <a:pt x="12108" y="945"/>
                    <a:pt x="13980" y="1007"/>
                    <a:pt x="14505" y="1112"/>
                  </a:cubicBezTo>
                  <a:cubicBezTo>
                    <a:pt x="15138" y="1238"/>
                    <a:pt x="15106" y="2030"/>
                    <a:pt x="14980" y="2632"/>
                  </a:cubicBezTo>
                  <a:cubicBezTo>
                    <a:pt x="14853" y="3234"/>
                    <a:pt x="14663" y="3835"/>
                    <a:pt x="14125" y="4247"/>
                  </a:cubicBezTo>
                  <a:cubicBezTo>
                    <a:pt x="13837" y="4463"/>
                    <a:pt x="13243" y="4576"/>
                    <a:pt x="12493" y="4576"/>
                  </a:cubicBezTo>
                  <a:cubicBezTo>
                    <a:pt x="11923" y="4576"/>
                    <a:pt x="11262" y="4511"/>
                    <a:pt x="10578" y="4374"/>
                  </a:cubicBezTo>
                  <a:cubicBezTo>
                    <a:pt x="10134" y="4310"/>
                    <a:pt x="9881" y="3804"/>
                    <a:pt x="9691" y="3265"/>
                  </a:cubicBezTo>
                  <a:cubicBezTo>
                    <a:pt x="9121" y="1904"/>
                    <a:pt x="9374" y="985"/>
                    <a:pt x="10008" y="953"/>
                  </a:cubicBezTo>
                  <a:cubicBezTo>
                    <a:pt x="10225" y="948"/>
                    <a:pt x="10481" y="945"/>
                    <a:pt x="10760" y="945"/>
                  </a:cubicBezTo>
                  <a:close/>
                  <a:moveTo>
                    <a:pt x="1508" y="0"/>
                  </a:moveTo>
                  <a:cubicBezTo>
                    <a:pt x="916" y="0"/>
                    <a:pt x="498" y="193"/>
                    <a:pt x="380" y="605"/>
                  </a:cubicBezTo>
                  <a:cubicBezTo>
                    <a:pt x="0" y="1872"/>
                    <a:pt x="412" y="3994"/>
                    <a:pt x="1615" y="4310"/>
                  </a:cubicBezTo>
                  <a:cubicBezTo>
                    <a:pt x="2525" y="4562"/>
                    <a:pt x="3221" y="4648"/>
                    <a:pt x="3943" y="4648"/>
                  </a:cubicBezTo>
                  <a:cubicBezTo>
                    <a:pt x="4403" y="4648"/>
                    <a:pt x="4873" y="4613"/>
                    <a:pt x="5416" y="4564"/>
                  </a:cubicBezTo>
                  <a:cubicBezTo>
                    <a:pt x="5922" y="4532"/>
                    <a:pt x="6397" y="3550"/>
                    <a:pt x="6936" y="2569"/>
                  </a:cubicBezTo>
                  <a:cubicBezTo>
                    <a:pt x="7157" y="2157"/>
                    <a:pt x="7569" y="1904"/>
                    <a:pt x="7917" y="1904"/>
                  </a:cubicBezTo>
                  <a:cubicBezTo>
                    <a:pt x="8266" y="1935"/>
                    <a:pt x="8646" y="2252"/>
                    <a:pt x="8836" y="2664"/>
                  </a:cubicBezTo>
                  <a:cubicBezTo>
                    <a:pt x="9311" y="3677"/>
                    <a:pt x="9659" y="4690"/>
                    <a:pt x="10166" y="4785"/>
                  </a:cubicBezTo>
                  <a:cubicBezTo>
                    <a:pt x="10980" y="4937"/>
                    <a:pt x="11636" y="5043"/>
                    <a:pt x="12363" y="5043"/>
                  </a:cubicBezTo>
                  <a:cubicBezTo>
                    <a:pt x="12852" y="5043"/>
                    <a:pt x="13374" y="4995"/>
                    <a:pt x="13998" y="4880"/>
                  </a:cubicBezTo>
                  <a:cubicBezTo>
                    <a:pt x="15201" y="4659"/>
                    <a:pt x="15835" y="2600"/>
                    <a:pt x="15550" y="1302"/>
                  </a:cubicBezTo>
                  <a:cubicBezTo>
                    <a:pt x="15455" y="858"/>
                    <a:pt x="15011" y="605"/>
                    <a:pt x="14346" y="573"/>
                  </a:cubicBezTo>
                  <a:cubicBezTo>
                    <a:pt x="13144" y="483"/>
                    <a:pt x="11974" y="408"/>
                    <a:pt x="10906" y="408"/>
                  </a:cubicBezTo>
                  <a:cubicBezTo>
                    <a:pt x="10483" y="408"/>
                    <a:pt x="10077" y="420"/>
                    <a:pt x="9691" y="447"/>
                  </a:cubicBezTo>
                  <a:cubicBezTo>
                    <a:pt x="9311" y="478"/>
                    <a:pt x="8963" y="827"/>
                    <a:pt x="8551" y="1048"/>
                  </a:cubicBezTo>
                  <a:cubicBezTo>
                    <a:pt x="8334" y="1164"/>
                    <a:pt x="8131" y="1220"/>
                    <a:pt x="7941" y="1220"/>
                  </a:cubicBezTo>
                  <a:cubicBezTo>
                    <a:pt x="7714" y="1220"/>
                    <a:pt x="7505" y="1140"/>
                    <a:pt x="7316" y="985"/>
                  </a:cubicBezTo>
                  <a:cubicBezTo>
                    <a:pt x="6936" y="700"/>
                    <a:pt x="6682" y="352"/>
                    <a:pt x="6271" y="288"/>
                  </a:cubicBezTo>
                  <a:cubicBezTo>
                    <a:pt x="4941" y="67"/>
                    <a:pt x="3325" y="35"/>
                    <a:pt x="1647" y="3"/>
                  </a:cubicBezTo>
                  <a:cubicBezTo>
                    <a:pt x="1600" y="1"/>
                    <a:pt x="1553" y="0"/>
                    <a:pt x="150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3049;p30">
              <a:extLst>
                <a:ext uri="{FF2B5EF4-FFF2-40B4-BE49-F238E27FC236}">
                  <a16:creationId xmlns:a16="http://schemas.microsoft.com/office/drawing/2014/main" id="{58D73F2C-B3C0-4226-9D5C-2ADE859306EC}"/>
                </a:ext>
              </a:extLst>
            </p:cNvPr>
            <p:cNvSpPr/>
            <p:nvPr/>
          </p:nvSpPr>
          <p:spPr>
            <a:xfrm>
              <a:off x="5192035" y="3236636"/>
              <a:ext cx="91246" cy="48360"/>
            </a:xfrm>
            <a:custGeom>
              <a:avLst/>
              <a:gdLst/>
              <a:ahLst/>
              <a:cxnLst/>
              <a:rect l="l" t="t" r="r" b="b"/>
              <a:pathLst>
                <a:path w="2851" h="1511" extrusionOk="0">
                  <a:moveTo>
                    <a:pt x="583" y="1"/>
                  </a:moveTo>
                  <a:cubicBezTo>
                    <a:pt x="530" y="1"/>
                    <a:pt x="477" y="25"/>
                    <a:pt x="444" y="80"/>
                  </a:cubicBezTo>
                  <a:cubicBezTo>
                    <a:pt x="1" y="651"/>
                    <a:pt x="444" y="1284"/>
                    <a:pt x="951" y="1442"/>
                  </a:cubicBezTo>
                  <a:cubicBezTo>
                    <a:pt x="1126" y="1488"/>
                    <a:pt x="1302" y="1510"/>
                    <a:pt x="1478" y="1510"/>
                  </a:cubicBezTo>
                  <a:cubicBezTo>
                    <a:pt x="1904" y="1510"/>
                    <a:pt x="2330" y="1381"/>
                    <a:pt x="2756" y="1157"/>
                  </a:cubicBezTo>
                  <a:cubicBezTo>
                    <a:pt x="2851" y="1094"/>
                    <a:pt x="2724" y="936"/>
                    <a:pt x="2597" y="936"/>
                  </a:cubicBezTo>
                  <a:cubicBezTo>
                    <a:pt x="2568" y="933"/>
                    <a:pt x="2538" y="931"/>
                    <a:pt x="2506" y="931"/>
                  </a:cubicBezTo>
                  <a:cubicBezTo>
                    <a:pt x="2257" y="931"/>
                    <a:pt x="1951" y="1014"/>
                    <a:pt x="1692" y="1014"/>
                  </a:cubicBezTo>
                  <a:cubicBezTo>
                    <a:pt x="1632" y="1014"/>
                    <a:pt x="1574" y="1010"/>
                    <a:pt x="1521" y="999"/>
                  </a:cubicBezTo>
                  <a:cubicBezTo>
                    <a:pt x="1236" y="904"/>
                    <a:pt x="666" y="619"/>
                    <a:pt x="761" y="207"/>
                  </a:cubicBezTo>
                  <a:cubicBezTo>
                    <a:pt x="781" y="84"/>
                    <a:pt x="682" y="1"/>
                    <a:pt x="583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3050;p30">
              <a:extLst>
                <a:ext uri="{FF2B5EF4-FFF2-40B4-BE49-F238E27FC236}">
                  <a16:creationId xmlns:a16="http://schemas.microsoft.com/office/drawing/2014/main" id="{E9344348-4A07-47EF-8E46-C24702C4590A}"/>
                </a:ext>
              </a:extLst>
            </p:cNvPr>
            <p:cNvSpPr/>
            <p:nvPr/>
          </p:nvSpPr>
          <p:spPr>
            <a:xfrm>
              <a:off x="5095764" y="3212280"/>
              <a:ext cx="368954" cy="221027"/>
            </a:xfrm>
            <a:custGeom>
              <a:avLst/>
              <a:gdLst/>
              <a:ahLst/>
              <a:cxnLst/>
              <a:rect l="l" t="t" r="r" b="b"/>
              <a:pathLst>
                <a:path w="11528" h="6906" extrusionOk="0">
                  <a:moveTo>
                    <a:pt x="2484" y="1"/>
                  </a:moveTo>
                  <a:cubicBezTo>
                    <a:pt x="1195" y="1"/>
                    <a:pt x="222" y="176"/>
                    <a:pt x="222" y="176"/>
                  </a:cubicBezTo>
                  <a:cubicBezTo>
                    <a:pt x="0" y="3470"/>
                    <a:pt x="1393" y="5623"/>
                    <a:pt x="1393" y="5623"/>
                  </a:cubicBezTo>
                  <a:cubicBezTo>
                    <a:pt x="1393" y="5623"/>
                    <a:pt x="3135" y="6605"/>
                    <a:pt x="5605" y="6859"/>
                  </a:cubicBezTo>
                  <a:cubicBezTo>
                    <a:pt x="5859" y="6891"/>
                    <a:pt x="6145" y="6906"/>
                    <a:pt x="6452" y="6906"/>
                  </a:cubicBezTo>
                  <a:cubicBezTo>
                    <a:pt x="8525" y="6906"/>
                    <a:pt x="11528" y="6257"/>
                    <a:pt x="11528" y="6257"/>
                  </a:cubicBezTo>
                  <a:lnTo>
                    <a:pt x="11369" y="905"/>
                  </a:lnTo>
                  <a:cubicBezTo>
                    <a:pt x="11369" y="905"/>
                    <a:pt x="6207" y="398"/>
                    <a:pt x="4180" y="113"/>
                  </a:cubicBezTo>
                  <a:cubicBezTo>
                    <a:pt x="3592" y="30"/>
                    <a:pt x="3012" y="1"/>
                    <a:pt x="2484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3051;p30">
              <a:extLst>
                <a:ext uri="{FF2B5EF4-FFF2-40B4-BE49-F238E27FC236}">
                  <a16:creationId xmlns:a16="http://schemas.microsoft.com/office/drawing/2014/main" id="{5F6E70A3-EA79-4D71-9C49-72109B46F870}"/>
                </a:ext>
              </a:extLst>
            </p:cNvPr>
            <p:cNvSpPr/>
            <p:nvPr/>
          </p:nvSpPr>
          <p:spPr>
            <a:xfrm>
              <a:off x="5445419" y="3082084"/>
              <a:ext cx="133845" cy="190590"/>
            </a:xfrm>
            <a:custGeom>
              <a:avLst/>
              <a:gdLst/>
              <a:ahLst/>
              <a:cxnLst/>
              <a:rect l="l" t="t" r="r" b="b"/>
              <a:pathLst>
                <a:path w="4182" h="5955" extrusionOk="0">
                  <a:moveTo>
                    <a:pt x="4181" y="1"/>
                  </a:moveTo>
                  <a:lnTo>
                    <a:pt x="4181" y="1"/>
                  </a:lnTo>
                  <a:cubicBezTo>
                    <a:pt x="3294" y="444"/>
                    <a:pt x="1" y="5353"/>
                    <a:pt x="1" y="5353"/>
                  </a:cubicBezTo>
                  <a:lnTo>
                    <a:pt x="159" y="5955"/>
                  </a:lnTo>
                  <a:lnTo>
                    <a:pt x="3643" y="1173"/>
                  </a:lnTo>
                  <a:cubicBezTo>
                    <a:pt x="3643" y="1173"/>
                    <a:pt x="3896" y="603"/>
                    <a:pt x="4181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3052;p30">
              <a:extLst>
                <a:ext uri="{FF2B5EF4-FFF2-40B4-BE49-F238E27FC236}">
                  <a16:creationId xmlns:a16="http://schemas.microsoft.com/office/drawing/2014/main" id="{3E4A48B1-C2D3-4473-8516-19476D931D51}"/>
                </a:ext>
              </a:extLst>
            </p:cNvPr>
            <p:cNvSpPr/>
            <p:nvPr/>
          </p:nvSpPr>
          <p:spPr>
            <a:xfrm>
              <a:off x="5441386" y="3398326"/>
              <a:ext cx="97327" cy="17251"/>
            </a:xfrm>
            <a:custGeom>
              <a:avLst/>
              <a:gdLst/>
              <a:ahLst/>
              <a:cxnLst/>
              <a:rect l="l" t="t" r="r" b="b"/>
              <a:pathLst>
                <a:path w="3041" h="539" extrusionOk="0">
                  <a:moveTo>
                    <a:pt x="412" y="1"/>
                  </a:moveTo>
                  <a:lnTo>
                    <a:pt x="0" y="539"/>
                  </a:lnTo>
                  <a:cubicBezTo>
                    <a:pt x="0" y="539"/>
                    <a:pt x="1647" y="539"/>
                    <a:pt x="2597" y="412"/>
                  </a:cubicBezTo>
                  <a:cubicBezTo>
                    <a:pt x="2787" y="286"/>
                    <a:pt x="2977" y="96"/>
                    <a:pt x="3040" y="1"/>
                  </a:cubicBezTo>
                  <a:lnTo>
                    <a:pt x="3040" y="1"/>
                  </a:lnTo>
                  <a:cubicBezTo>
                    <a:pt x="2819" y="22"/>
                    <a:pt x="2453" y="29"/>
                    <a:pt x="2063" y="29"/>
                  </a:cubicBezTo>
                  <a:cubicBezTo>
                    <a:pt x="1285" y="29"/>
                    <a:pt x="412" y="1"/>
                    <a:pt x="41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3053;p30">
              <a:extLst>
                <a:ext uri="{FF2B5EF4-FFF2-40B4-BE49-F238E27FC236}">
                  <a16:creationId xmlns:a16="http://schemas.microsoft.com/office/drawing/2014/main" id="{AA9F5852-FB13-4121-BD42-0C8BCF6ADC13}"/>
                </a:ext>
              </a:extLst>
            </p:cNvPr>
            <p:cNvSpPr/>
            <p:nvPr/>
          </p:nvSpPr>
          <p:spPr>
            <a:xfrm>
              <a:off x="4053842" y="3776817"/>
              <a:ext cx="343606" cy="293518"/>
            </a:xfrm>
            <a:custGeom>
              <a:avLst/>
              <a:gdLst/>
              <a:ahLst/>
              <a:cxnLst/>
              <a:rect l="l" t="t" r="r" b="b"/>
              <a:pathLst>
                <a:path w="10736" h="9171" extrusionOk="0">
                  <a:moveTo>
                    <a:pt x="3505" y="0"/>
                  </a:moveTo>
                  <a:cubicBezTo>
                    <a:pt x="3249" y="0"/>
                    <a:pt x="3042" y="34"/>
                    <a:pt x="2913" y="114"/>
                  </a:cubicBezTo>
                  <a:cubicBezTo>
                    <a:pt x="2216" y="525"/>
                    <a:pt x="1044" y="1254"/>
                    <a:pt x="633" y="2204"/>
                  </a:cubicBezTo>
                  <a:cubicBezTo>
                    <a:pt x="394" y="2681"/>
                    <a:pt x="1" y="3512"/>
                    <a:pt x="434" y="3512"/>
                  </a:cubicBezTo>
                  <a:cubicBezTo>
                    <a:pt x="519" y="3512"/>
                    <a:pt x="635" y="3480"/>
                    <a:pt x="791" y="3407"/>
                  </a:cubicBezTo>
                  <a:cubicBezTo>
                    <a:pt x="1709" y="2996"/>
                    <a:pt x="2913" y="2204"/>
                    <a:pt x="2913" y="2204"/>
                  </a:cubicBezTo>
                  <a:cubicBezTo>
                    <a:pt x="2913" y="2204"/>
                    <a:pt x="3104" y="2190"/>
                    <a:pt x="3367" y="2190"/>
                  </a:cubicBezTo>
                  <a:cubicBezTo>
                    <a:pt x="3805" y="2190"/>
                    <a:pt x="4441" y="2228"/>
                    <a:pt x="4718" y="2426"/>
                  </a:cubicBezTo>
                  <a:cubicBezTo>
                    <a:pt x="5154" y="2716"/>
                    <a:pt x="5751" y="3782"/>
                    <a:pt x="5232" y="3782"/>
                  </a:cubicBezTo>
                  <a:cubicBezTo>
                    <a:pt x="5186" y="3782"/>
                    <a:pt x="5131" y="3774"/>
                    <a:pt x="5066" y="3756"/>
                  </a:cubicBezTo>
                  <a:cubicBezTo>
                    <a:pt x="4343" y="3589"/>
                    <a:pt x="3547" y="3226"/>
                    <a:pt x="2978" y="3226"/>
                  </a:cubicBezTo>
                  <a:cubicBezTo>
                    <a:pt x="2899" y="3226"/>
                    <a:pt x="2824" y="3233"/>
                    <a:pt x="2754" y="3249"/>
                  </a:cubicBezTo>
                  <a:cubicBezTo>
                    <a:pt x="2153" y="3376"/>
                    <a:pt x="1013" y="4231"/>
                    <a:pt x="759" y="4547"/>
                  </a:cubicBezTo>
                  <a:cubicBezTo>
                    <a:pt x="609" y="4698"/>
                    <a:pt x="935" y="5166"/>
                    <a:pt x="1643" y="5166"/>
                  </a:cubicBezTo>
                  <a:cubicBezTo>
                    <a:pt x="1829" y="5166"/>
                    <a:pt x="2042" y="5133"/>
                    <a:pt x="2279" y="5054"/>
                  </a:cubicBezTo>
                  <a:cubicBezTo>
                    <a:pt x="2405" y="5014"/>
                    <a:pt x="2526" y="4996"/>
                    <a:pt x="2643" y="4996"/>
                  </a:cubicBezTo>
                  <a:cubicBezTo>
                    <a:pt x="3738" y="4996"/>
                    <a:pt x="4496" y="6591"/>
                    <a:pt x="5383" y="7049"/>
                  </a:cubicBezTo>
                  <a:cubicBezTo>
                    <a:pt x="6301" y="7524"/>
                    <a:pt x="9025" y="9171"/>
                    <a:pt x="9025" y="9171"/>
                  </a:cubicBezTo>
                  <a:lnTo>
                    <a:pt x="10735" y="3819"/>
                  </a:lnTo>
                  <a:cubicBezTo>
                    <a:pt x="10735" y="3819"/>
                    <a:pt x="8138" y="1032"/>
                    <a:pt x="7220" y="779"/>
                  </a:cubicBezTo>
                  <a:cubicBezTo>
                    <a:pt x="6480" y="575"/>
                    <a:pt x="4568" y="0"/>
                    <a:pt x="3505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3054;p30">
              <a:extLst>
                <a:ext uri="{FF2B5EF4-FFF2-40B4-BE49-F238E27FC236}">
                  <a16:creationId xmlns:a16="http://schemas.microsoft.com/office/drawing/2014/main" id="{D37A8A58-EA45-477D-98B7-E6BB776E2F6B}"/>
                </a:ext>
              </a:extLst>
            </p:cNvPr>
            <p:cNvSpPr/>
            <p:nvPr/>
          </p:nvSpPr>
          <p:spPr>
            <a:xfrm>
              <a:off x="4318331" y="3607126"/>
              <a:ext cx="684203" cy="628642"/>
            </a:xfrm>
            <a:custGeom>
              <a:avLst/>
              <a:gdLst/>
              <a:ahLst/>
              <a:cxnLst/>
              <a:rect l="l" t="t" r="r" b="b"/>
              <a:pathLst>
                <a:path w="21378" h="19642" extrusionOk="0">
                  <a:moveTo>
                    <a:pt x="19667" y="0"/>
                  </a:moveTo>
                  <a:cubicBezTo>
                    <a:pt x="18021" y="1679"/>
                    <a:pt x="14917" y="7854"/>
                    <a:pt x="12193" y="13206"/>
                  </a:cubicBezTo>
                  <a:cubicBezTo>
                    <a:pt x="8045" y="10926"/>
                    <a:pt x="2376" y="8234"/>
                    <a:pt x="2376" y="8234"/>
                  </a:cubicBezTo>
                  <a:lnTo>
                    <a:pt x="1" y="13333"/>
                  </a:lnTo>
                  <a:cubicBezTo>
                    <a:pt x="2451" y="14635"/>
                    <a:pt x="12005" y="19642"/>
                    <a:pt x="13235" y="19642"/>
                  </a:cubicBezTo>
                  <a:cubicBezTo>
                    <a:pt x="13261" y="19642"/>
                    <a:pt x="13283" y="19640"/>
                    <a:pt x="13302" y="19635"/>
                  </a:cubicBezTo>
                  <a:cubicBezTo>
                    <a:pt x="14315" y="19350"/>
                    <a:pt x="16976" y="15170"/>
                    <a:pt x="18274" y="12351"/>
                  </a:cubicBezTo>
                  <a:cubicBezTo>
                    <a:pt x="19129" y="10483"/>
                    <a:pt x="20522" y="7094"/>
                    <a:pt x="21346" y="5067"/>
                  </a:cubicBezTo>
                  <a:cubicBezTo>
                    <a:pt x="21378" y="2439"/>
                    <a:pt x="21029" y="285"/>
                    <a:pt x="196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3055;p30">
              <a:extLst>
                <a:ext uri="{FF2B5EF4-FFF2-40B4-BE49-F238E27FC236}">
                  <a16:creationId xmlns:a16="http://schemas.microsoft.com/office/drawing/2014/main" id="{4EAD08FD-76DC-435D-9FE0-37137CCE2B28}"/>
                </a:ext>
              </a:extLst>
            </p:cNvPr>
            <p:cNvSpPr/>
            <p:nvPr/>
          </p:nvSpPr>
          <p:spPr>
            <a:xfrm>
              <a:off x="4291991" y="3742923"/>
              <a:ext cx="679114" cy="577722"/>
            </a:xfrm>
            <a:custGeom>
              <a:avLst/>
              <a:gdLst/>
              <a:ahLst/>
              <a:cxnLst/>
              <a:rect l="l" t="t" r="r" b="b"/>
              <a:pathLst>
                <a:path w="21219" h="18051" extrusionOk="0">
                  <a:moveTo>
                    <a:pt x="21219" y="1"/>
                  </a:moveTo>
                  <a:lnTo>
                    <a:pt x="21219" y="1"/>
                  </a:lnTo>
                  <a:cubicBezTo>
                    <a:pt x="19984" y="1458"/>
                    <a:pt x="19287" y="3485"/>
                    <a:pt x="18020" y="8108"/>
                  </a:cubicBezTo>
                  <a:cubicBezTo>
                    <a:pt x="17197" y="11085"/>
                    <a:pt x="15138" y="15107"/>
                    <a:pt x="14125" y="15392"/>
                  </a:cubicBezTo>
                  <a:cubicBezTo>
                    <a:pt x="14106" y="15397"/>
                    <a:pt x="14084" y="15399"/>
                    <a:pt x="14058" y="15399"/>
                  </a:cubicBezTo>
                  <a:cubicBezTo>
                    <a:pt x="12828" y="15399"/>
                    <a:pt x="3274" y="10392"/>
                    <a:pt x="824" y="9090"/>
                  </a:cubicBezTo>
                  <a:lnTo>
                    <a:pt x="0" y="10895"/>
                  </a:lnTo>
                  <a:cubicBezTo>
                    <a:pt x="0" y="10926"/>
                    <a:pt x="9598" y="18051"/>
                    <a:pt x="13805" y="18051"/>
                  </a:cubicBezTo>
                  <a:cubicBezTo>
                    <a:pt x="13962" y="18051"/>
                    <a:pt x="14111" y="18041"/>
                    <a:pt x="14252" y="18021"/>
                  </a:cubicBezTo>
                  <a:cubicBezTo>
                    <a:pt x="16595" y="17672"/>
                    <a:pt x="20744" y="10927"/>
                    <a:pt x="20744" y="10927"/>
                  </a:cubicBezTo>
                  <a:cubicBezTo>
                    <a:pt x="20744" y="10927"/>
                    <a:pt x="21124" y="4435"/>
                    <a:pt x="21219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3056;p30">
              <a:extLst>
                <a:ext uri="{FF2B5EF4-FFF2-40B4-BE49-F238E27FC236}">
                  <a16:creationId xmlns:a16="http://schemas.microsoft.com/office/drawing/2014/main" id="{CE939DF4-D1EF-4E7E-975B-85E504522298}"/>
                </a:ext>
              </a:extLst>
            </p:cNvPr>
            <p:cNvSpPr/>
            <p:nvPr/>
          </p:nvSpPr>
          <p:spPr>
            <a:xfrm>
              <a:off x="4903158" y="3552398"/>
              <a:ext cx="879817" cy="1142002"/>
            </a:xfrm>
            <a:custGeom>
              <a:avLst/>
              <a:gdLst/>
              <a:ahLst/>
              <a:cxnLst/>
              <a:rect l="l" t="t" r="r" b="b"/>
              <a:pathLst>
                <a:path w="27490" h="35682" extrusionOk="0">
                  <a:moveTo>
                    <a:pt x="9280" y="0"/>
                  </a:moveTo>
                  <a:lnTo>
                    <a:pt x="1394" y="1710"/>
                  </a:lnTo>
                  <a:lnTo>
                    <a:pt x="1" y="32841"/>
                  </a:lnTo>
                  <a:cubicBezTo>
                    <a:pt x="1" y="32841"/>
                    <a:pt x="2693" y="35374"/>
                    <a:pt x="15170" y="35659"/>
                  </a:cubicBezTo>
                  <a:cubicBezTo>
                    <a:pt x="15759" y="35674"/>
                    <a:pt x="16327" y="35681"/>
                    <a:pt x="16877" y="35681"/>
                  </a:cubicBezTo>
                  <a:cubicBezTo>
                    <a:pt x="19818" y="35681"/>
                    <a:pt x="22212" y="35478"/>
                    <a:pt x="24133" y="35184"/>
                  </a:cubicBezTo>
                  <a:cubicBezTo>
                    <a:pt x="24006" y="32081"/>
                    <a:pt x="23974" y="28977"/>
                    <a:pt x="23974" y="25874"/>
                  </a:cubicBezTo>
                  <a:cubicBezTo>
                    <a:pt x="24006" y="21788"/>
                    <a:pt x="23943" y="17671"/>
                    <a:pt x="24259" y="13618"/>
                  </a:cubicBezTo>
                  <a:cubicBezTo>
                    <a:pt x="24449" y="10768"/>
                    <a:pt x="24544" y="5036"/>
                    <a:pt x="27490" y="3230"/>
                  </a:cubicBezTo>
                  <a:cubicBezTo>
                    <a:pt x="25463" y="2439"/>
                    <a:pt x="21694" y="1267"/>
                    <a:pt x="21694" y="1267"/>
                  </a:cubicBezTo>
                  <a:cubicBezTo>
                    <a:pt x="21694" y="1267"/>
                    <a:pt x="16726" y="2983"/>
                    <a:pt x="13502" y="2983"/>
                  </a:cubicBezTo>
                  <a:cubicBezTo>
                    <a:pt x="12908" y="2983"/>
                    <a:pt x="12374" y="2925"/>
                    <a:pt x="11940" y="2787"/>
                  </a:cubicBezTo>
                  <a:cubicBezTo>
                    <a:pt x="9122" y="1900"/>
                    <a:pt x="9280" y="0"/>
                    <a:pt x="92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3057;p30">
              <a:extLst>
                <a:ext uri="{FF2B5EF4-FFF2-40B4-BE49-F238E27FC236}">
                  <a16:creationId xmlns:a16="http://schemas.microsoft.com/office/drawing/2014/main" id="{35CF8881-0214-46D9-9B24-1CD098740FC2}"/>
                </a:ext>
              </a:extLst>
            </p:cNvPr>
            <p:cNvSpPr/>
            <p:nvPr/>
          </p:nvSpPr>
          <p:spPr>
            <a:xfrm>
              <a:off x="5129210" y="3551373"/>
              <a:ext cx="337525" cy="719664"/>
            </a:xfrm>
            <a:custGeom>
              <a:avLst/>
              <a:gdLst/>
              <a:ahLst/>
              <a:cxnLst/>
              <a:rect l="l" t="t" r="r" b="b"/>
              <a:pathLst>
                <a:path w="10546" h="22486" extrusionOk="0">
                  <a:moveTo>
                    <a:pt x="4655" y="1"/>
                  </a:moveTo>
                  <a:lnTo>
                    <a:pt x="1362" y="1267"/>
                  </a:lnTo>
                  <a:cubicBezTo>
                    <a:pt x="1362" y="1267"/>
                    <a:pt x="1140" y="5733"/>
                    <a:pt x="570" y="9786"/>
                  </a:cubicBezTo>
                  <a:cubicBezTo>
                    <a:pt x="0" y="13871"/>
                    <a:pt x="2344" y="22485"/>
                    <a:pt x="2344" y="22485"/>
                  </a:cubicBezTo>
                  <a:lnTo>
                    <a:pt x="10546" y="5131"/>
                  </a:lnTo>
                  <a:lnTo>
                    <a:pt x="6334" y="666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3058;p30">
              <a:extLst>
                <a:ext uri="{FF2B5EF4-FFF2-40B4-BE49-F238E27FC236}">
                  <a16:creationId xmlns:a16="http://schemas.microsoft.com/office/drawing/2014/main" id="{230FA43F-56EC-4AA8-B9D0-BAAB34D6329D}"/>
                </a:ext>
              </a:extLst>
            </p:cNvPr>
            <p:cNvSpPr/>
            <p:nvPr/>
          </p:nvSpPr>
          <p:spPr>
            <a:xfrm>
              <a:off x="5232586" y="3565552"/>
              <a:ext cx="117586" cy="138902"/>
            </a:xfrm>
            <a:custGeom>
              <a:avLst/>
              <a:gdLst/>
              <a:ahLst/>
              <a:cxnLst/>
              <a:rect l="l" t="t" r="r" b="b"/>
              <a:pathLst>
                <a:path w="3674" h="4340" extrusionOk="0">
                  <a:moveTo>
                    <a:pt x="2027" y="1"/>
                  </a:moveTo>
                  <a:lnTo>
                    <a:pt x="0" y="1648"/>
                  </a:lnTo>
                  <a:lnTo>
                    <a:pt x="570" y="4181"/>
                  </a:lnTo>
                  <a:lnTo>
                    <a:pt x="2471" y="4340"/>
                  </a:lnTo>
                  <a:lnTo>
                    <a:pt x="3674" y="1838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3059;p30">
              <a:extLst>
                <a:ext uri="{FF2B5EF4-FFF2-40B4-BE49-F238E27FC236}">
                  <a16:creationId xmlns:a16="http://schemas.microsoft.com/office/drawing/2014/main" id="{343365C7-5A19-4044-9682-629067752DAB}"/>
                </a:ext>
              </a:extLst>
            </p:cNvPr>
            <p:cNvSpPr/>
            <p:nvPr/>
          </p:nvSpPr>
          <p:spPr>
            <a:xfrm>
              <a:off x="5157566" y="3687203"/>
              <a:ext cx="192606" cy="583835"/>
            </a:xfrm>
            <a:custGeom>
              <a:avLst/>
              <a:gdLst/>
              <a:ahLst/>
              <a:cxnLst/>
              <a:rect l="l" t="t" r="r" b="b"/>
              <a:pathLst>
                <a:path w="6018" h="18242" extrusionOk="0">
                  <a:moveTo>
                    <a:pt x="3009" y="0"/>
                  </a:moveTo>
                  <a:lnTo>
                    <a:pt x="1" y="6619"/>
                  </a:lnTo>
                  <a:lnTo>
                    <a:pt x="1458" y="18241"/>
                  </a:lnTo>
                  <a:lnTo>
                    <a:pt x="6018" y="7126"/>
                  </a:lnTo>
                  <a:lnTo>
                    <a:pt x="4656" y="190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3060;p30">
              <a:extLst>
                <a:ext uri="{FF2B5EF4-FFF2-40B4-BE49-F238E27FC236}">
                  <a16:creationId xmlns:a16="http://schemas.microsoft.com/office/drawing/2014/main" id="{A323893E-9092-4B5B-908A-FB992A390149}"/>
                </a:ext>
              </a:extLst>
            </p:cNvPr>
            <p:cNvSpPr/>
            <p:nvPr/>
          </p:nvSpPr>
          <p:spPr>
            <a:xfrm>
              <a:off x="5172768" y="3480418"/>
              <a:ext cx="134837" cy="222019"/>
            </a:xfrm>
            <a:custGeom>
              <a:avLst/>
              <a:gdLst/>
              <a:ahLst/>
              <a:cxnLst/>
              <a:rect l="l" t="t" r="r" b="b"/>
              <a:pathLst>
                <a:path w="4213" h="6937" extrusionOk="0">
                  <a:moveTo>
                    <a:pt x="983" y="1"/>
                  </a:moveTo>
                  <a:lnTo>
                    <a:pt x="1" y="6936"/>
                  </a:lnTo>
                  <a:lnTo>
                    <a:pt x="1" y="6936"/>
                  </a:lnTo>
                  <a:lnTo>
                    <a:pt x="4213" y="2566"/>
                  </a:lnTo>
                  <a:lnTo>
                    <a:pt x="983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3061;p30">
              <a:extLst>
                <a:ext uri="{FF2B5EF4-FFF2-40B4-BE49-F238E27FC236}">
                  <a16:creationId xmlns:a16="http://schemas.microsoft.com/office/drawing/2014/main" id="{64563ABE-A7F4-4CC4-A069-CF670D17769A}"/>
                </a:ext>
              </a:extLst>
            </p:cNvPr>
            <p:cNvSpPr/>
            <p:nvPr/>
          </p:nvSpPr>
          <p:spPr>
            <a:xfrm>
              <a:off x="5292371" y="3494629"/>
              <a:ext cx="222019" cy="220963"/>
            </a:xfrm>
            <a:custGeom>
              <a:avLst/>
              <a:gdLst/>
              <a:ahLst/>
              <a:cxnLst/>
              <a:rect l="l" t="t" r="r" b="b"/>
              <a:pathLst>
                <a:path w="6937" h="6904" extrusionOk="0">
                  <a:moveTo>
                    <a:pt x="6936" y="0"/>
                  </a:moveTo>
                  <a:lnTo>
                    <a:pt x="1" y="2122"/>
                  </a:lnTo>
                  <a:lnTo>
                    <a:pt x="3009" y="6904"/>
                  </a:lnTo>
                  <a:lnTo>
                    <a:pt x="693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3062;p30">
              <a:extLst>
                <a:ext uri="{FF2B5EF4-FFF2-40B4-BE49-F238E27FC236}">
                  <a16:creationId xmlns:a16="http://schemas.microsoft.com/office/drawing/2014/main" id="{FDFE19DB-588D-47DD-B01A-5B6B1DE839ED}"/>
                </a:ext>
              </a:extLst>
            </p:cNvPr>
            <p:cNvSpPr/>
            <p:nvPr/>
          </p:nvSpPr>
          <p:spPr>
            <a:xfrm>
              <a:off x="5001478" y="3458111"/>
              <a:ext cx="215938" cy="812927"/>
            </a:xfrm>
            <a:custGeom>
              <a:avLst/>
              <a:gdLst/>
              <a:ahLst/>
              <a:cxnLst/>
              <a:rect l="l" t="t" r="r" b="b"/>
              <a:pathLst>
                <a:path w="6747" h="25400" extrusionOk="0">
                  <a:moveTo>
                    <a:pt x="6746" y="1"/>
                  </a:moveTo>
                  <a:cubicBezTo>
                    <a:pt x="6746" y="1"/>
                    <a:pt x="4181" y="951"/>
                    <a:pt x="2249" y="3136"/>
                  </a:cubicBezTo>
                  <a:cubicBezTo>
                    <a:pt x="349" y="5321"/>
                    <a:pt x="1" y="7348"/>
                    <a:pt x="1" y="7348"/>
                  </a:cubicBezTo>
                  <a:lnTo>
                    <a:pt x="3326" y="8552"/>
                  </a:lnTo>
                  <a:lnTo>
                    <a:pt x="1" y="10072"/>
                  </a:lnTo>
                  <a:lnTo>
                    <a:pt x="6335" y="25399"/>
                  </a:lnTo>
                  <a:cubicBezTo>
                    <a:pt x="6335" y="25399"/>
                    <a:pt x="5701" y="10642"/>
                    <a:pt x="6335" y="5860"/>
                  </a:cubicBezTo>
                  <a:cubicBezTo>
                    <a:pt x="6651" y="3580"/>
                    <a:pt x="6746" y="1"/>
                    <a:pt x="6746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3063;p30">
              <a:extLst>
                <a:ext uri="{FF2B5EF4-FFF2-40B4-BE49-F238E27FC236}">
                  <a16:creationId xmlns:a16="http://schemas.microsoft.com/office/drawing/2014/main" id="{B56703A1-2872-46DD-AA17-5DAA996B86E4}"/>
                </a:ext>
              </a:extLst>
            </p:cNvPr>
            <p:cNvSpPr/>
            <p:nvPr/>
          </p:nvSpPr>
          <p:spPr>
            <a:xfrm>
              <a:off x="5204197" y="3436828"/>
              <a:ext cx="435876" cy="834210"/>
            </a:xfrm>
            <a:custGeom>
              <a:avLst/>
              <a:gdLst/>
              <a:ahLst/>
              <a:cxnLst/>
              <a:rect l="l" t="t" r="r" b="b"/>
              <a:pathLst>
                <a:path w="13619" h="26065" extrusionOk="0">
                  <a:moveTo>
                    <a:pt x="10071" y="1"/>
                  </a:moveTo>
                  <a:cubicBezTo>
                    <a:pt x="10071" y="1"/>
                    <a:pt x="6905" y="5670"/>
                    <a:pt x="5226" y="9755"/>
                  </a:cubicBezTo>
                  <a:cubicBezTo>
                    <a:pt x="2724" y="15804"/>
                    <a:pt x="1" y="26064"/>
                    <a:pt x="1" y="26064"/>
                  </a:cubicBezTo>
                  <a:lnTo>
                    <a:pt x="10198" y="13587"/>
                  </a:lnTo>
                  <a:lnTo>
                    <a:pt x="8076" y="10262"/>
                  </a:lnTo>
                  <a:lnTo>
                    <a:pt x="12288" y="9597"/>
                  </a:lnTo>
                  <a:cubicBezTo>
                    <a:pt x="12288" y="9597"/>
                    <a:pt x="13618" y="6050"/>
                    <a:pt x="13618" y="4593"/>
                  </a:cubicBezTo>
                  <a:cubicBezTo>
                    <a:pt x="13618" y="2059"/>
                    <a:pt x="10071" y="1"/>
                    <a:pt x="10071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3064;p30">
              <a:extLst>
                <a:ext uri="{FF2B5EF4-FFF2-40B4-BE49-F238E27FC236}">
                  <a16:creationId xmlns:a16="http://schemas.microsoft.com/office/drawing/2014/main" id="{6AD3FA1A-DAFB-4036-B324-070FDA956CF7}"/>
                </a:ext>
              </a:extLst>
            </p:cNvPr>
            <p:cNvSpPr/>
            <p:nvPr/>
          </p:nvSpPr>
          <p:spPr>
            <a:xfrm>
              <a:off x="5597475" y="3749004"/>
              <a:ext cx="136853" cy="938611"/>
            </a:xfrm>
            <a:custGeom>
              <a:avLst/>
              <a:gdLst/>
              <a:ahLst/>
              <a:cxnLst/>
              <a:rect l="l" t="t" r="r" b="b"/>
              <a:pathLst>
                <a:path w="4276" h="29327" extrusionOk="0">
                  <a:moveTo>
                    <a:pt x="4276" y="1"/>
                  </a:moveTo>
                  <a:cubicBezTo>
                    <a:pt x="4275" y="1"/>
                    <a:pt x="1330" y="2155"/>
                    <a:pt x="634" y="10737"/>
                  </a:cubicBezTo>
                  <a:cubicBezTo>
                    <a:pt x="95" y="17260"/>
                    <a:pt x="0" y="29326"/>
                    <a:pt x="0" y="29326"/>
                  </a:cubicBezTo>
                  <a:lnTo>
                    <a:pt x="2692" y="28978"/>
                  </a:lnTo>
                  <a:cubicBezTo>
                    <a:pt x="2692" y="28978"/>
                    <a:pt x="2629" y="22518"/>
                    <a:pt x="2882" y="13777"/>
                  </a:cubicBezTo>
                  <a:cubicBezTo>
                    <a:pt x="3135" y="5195"/>
                    <a:pt x="4275" y="1"/>
                    <a:pt x="4276" y="1"/>
                  </a:cubicBezTo>
                  <a:close/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3065;p30">
              <a:extLst>
                <a:ext uri="{FF2B5EF4-FFF2-40B4-BE49-F238E27FC236}">
                  <a16:creationId xmlns:a16="http://schemas.microsoft.com/office/drawing/2014/main" id="{655F9C2B-02ED-4E1C-B40D-DED4DA7EA0FA}"/>
                </a:ext>
              </a:extLst>
            </p:cNvPr>
            <p:cNvSpPr/>
            <p:nvPr/>
          </p:nvSpPr>
          <p:spPr>
            <a:xfrm>
              <a:off x="4604168" y="3659838"/>
              <a:ext cx="75052" cy="185501"/>
            </a:xfrm>
            <a:custGeom>
              <a:avLst/>
              <a:gdLst/>
              <a:ahLst/>
              <a:cxnLst/>
              <a:rect l="l" t="t" r="r" b="b"/>
              <a:pathLst>
                <a:path w="2345" h="5796" extrusionOk="0">
                  <a:moveTo>
                    <a:pt x="286" y="0"/>
                  </a:moveTo>
                  <a:lnTo>
                    <a:pt x="1" y="127"/>
                  </a:lnTo>
                  <a:lnTo>
                    <a:pt x="2027" y="5795"/>
                  </a:lnTo>
                  <a:lnTo>
                    <a:pt x="2344" y="566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3066;p30">
              <a:extLst>
                <a:ext uri="{FF2B5EF4-FFF2-40B4-BE49-F238E27FC236}">
                  <a16:creationId xmlns:a16="http://schemas.microsoft.com/office/drawing/2014/main" id="{458205C8-826D-42C2-B246-AFB8B4E041C5}"/>
                </a:ext>
              </a:extLst>
            </p:cNvPr>
            <p:cNvSpPr/>
            <p:nvPr/>
          </p:nvSpPr>
          <p:spPr>
            <a:xfrm>
              <a:off x="4626475" y="3755085"/>
              <a:ext cx="59817" cy="76076"/>
            </a:xfrm>
            <a:custGeom>
              <a:avLst/>
              <a:gdLst/>
              <a:ahLst/>
              <a:cxnLst/>
              <a:rect l="l" t="t" r="r" b="b"/>
              <a:pathLst>
                <a:path w="1869" h="2377" extrusionOk="0">
                  <a:moveTo>
                    <a:pt x="1140" y="1"/>
                  </a:moveTo>
                  <a:lnTo>
                    <a:pt x="0" y="413"/>
                  </a:lnTo>
                  <a:lnTo>
                    <a:pt x="697" y="2376"/>
                  </a:lnTo>
                  <a:lnTo>
                    <a:pt x="1869" y="1964"/>
                  </a:lnTo>
                  <a:lnTo>
                    <a:pt x="1140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3067;p30">
              <a:extLst>
                <a:ext uri="{FF2B5EF4-FFF2-40B4-BE49-F238E27FC236}">
                  <a16:creationId xmlns:a16="http://schemas.microsoft.com/office/drawing/2014/main" id="{64A3B444-CB30-4A40-BD73-20D902B9CB76}"/>
                </a:ext>
              </a:extLst>
            </p:cNvPr>
            <p:cNvSpPr/>
            <p:nvPr/>
          </p:nvSpPr>
          <p:spPr>
            <a:xfrm>
              <a:off x="4723770" y="4067262"/>
              <a:ext cx="77068" cy="41607"/>
            </a:xfrm>
            <a:custGeom>
              <a:avLst/>
              <a:gdLst/>
              <a:ahLst/>
              <a:cxnLst/>
              <a:rect l="l" t="t" r="r" b="b"/>
              <a:pathLst>
                <a:path w="2408" h="1300" extrusionOk="0">
                  <a:moveTo>
                    <a:pt x="2249" y="1"/>
                  </a:moveTo>
                  <a:lnTo>
                    <a:pt x="1" y="793"/>
                  </a:lnTo>
                  <a:lnTo>
                    <a:pt x="191" y="1299"/>
                  </a:lnTo>
                  <a:lnTo>
                    <a:pt x="2407" y="50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3068;p30">
              <a:extLst>
                <a:ext uri="{FF2B5EF4-FFF2-40B4-BE49-F238E27FC236}">
                  <a16:creationId xmlns:a16="http://schemas.microsoft.com/office/drawing/2014/main" id="{E4D9423A-BB03-43F8-AA49-75E6924425A4}"/>
                </a:ext>
              </a:extLst>
            </p:cNvPr>
            <p:cNvSpPr/>
            <p:nvPr/>
          </p:nvSpPr>
          <p:spPr>
            <a:xfrm>
              <a:off x="4618346" y="3773328"/>
              <a:ext cx="152088" cy="249383"/>
            </a:xfrm>
            <a:custGeom>
              <a:avLst/>
              <a:gdLst/>
              <a:ahLst/>
              <a:cxnLst/>
              <a:rect l="l" t="t" r="r" b="b"/>
              <a:pathLst>
                <a:path w="4752" h="7792" extrusionOk="0">
                  <a:moveTo>
                    <a:pt x="2249" y="1"/>
                  </a:moveTo>
                  <a:lnTo>
                    <a:pt x="1" y="793"/>
                  </a:lnTo>
                  <a:lnTo>
                    <a:pt x="2534" y="7792"/>
                  </a:lnTo>
                  <a:lnTo>
                    <a:pt x="4751" y="696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3069;p30">
              <a:extLst>
                <a:ext uri="{FF2B5EF4-FFF2-40B4-BE49-F238E27FC236}">
                  <a16:creationId xmlns:a16="http://schemas.microsoft.com/office/drawing/2014/main" id="{1722D63D-95D9-4C6A-8C00-AF8045793935}"/>
                </a:ext>
              </a:extLst>
            </p:cNvPr>
            <p:cNvSpPr/>
            <p:nvPr/>
          </p:nvSpPr>
          <p:spPr>
            <a:xfrm>
              <a:off x="4682228" y="3927400"/>
              <a:ext cx="73996" cy="79084"/>
            </a:xfrm>
            <a:custGeom>
              <a:avLst/>
              <a:gdLst/>
              <a:ahLst/>
              <a:cxnLst/>
              <a:rect l="l" t="t" r="r" b="b"/>
              <a:pathLst>
                <a:path w="2312" h="2471" extrusionOk="0">
                  <a:moveTo>
                    <a:pt x="1615" y="1"/>
                  </a:moveTo>
                  <a:lnTo>
                    <a:pt x="0" y="571"/>
                  </a:lnTo>
                  <a:lnTo>
                    <a:pt x="697" y="2471"/>
                  </a:lnTo>
                  <a:lnTo>
                    <a:pt x="2312" y="1901"/>
                  </a:lnTo>
                  <a:lnTo>
                    <a:pt x="16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3070;p30">
              <a:extLst>
                <a:ext uri="{FF2B5EF4-FFF2-40B4-BE49-F238E27FC236}">
                  <a16:creationId xmlns:a16="http://schemas.microsoft.com/office/drawing/2014/main" id="{7C4F94F0-B6E8-452E-B645-F9BC85B3F5B3}"/>
                </a:ext>
              </a:extLst>
            </p:cNvPr>
            <p:cNvSpPr/>
            <p:nvPr/>
          </p:nvSpPr>
          <p:spPr>
            <a:xfrm>
              <a:off x="4632556" y="3787538"/>
              <a:ext cx="101392" cy="158137"/>
            </a:xfrm>
            <a:custGeom>
              <a:avLst/>
              <a:gdLst/>
              <a:ahLst/>
              <a:cxnLst/>
              <a:rect l="l" t="t" r="r" b="b"/>
              <a:pathLst>
                <a:path w="3168" h="4941" extrusionOk="0">
                  <a:moveTo>
                    <a:pt x="1615" y="0"/>
                  </a:moveTo>
                  <a:lnTo>
                    <a:pt x="0" y="602"/>
                  </a:lnTo>
                  <a:lnTo>
                    <a:pt x="1552" y="4941"/>
                  </a:lnTo>
                  <a:lnTo>
                    <a:pt x="3167" y="4371"/>
                  </a:lnTo>
                  <a:lnTo>
                    <a:pt x="1615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3071;p30">
              <a:extLst>
                <a:ext uri="{FF2B5EF4-FFF2-40B4-BE49-F238E27FC236}">
                  <a16:creationId xmlns:a16="http://schemas.microsoft.com/office/drawing/2014/main" id="{0985DB52-C45B-448B-ABB8-F5E0CC6BB13A}"/>
                </a:ext>
              </a:extLst>
            </p:cNvPr>
            <p:cNvSpPr/>
            <p:nvPr/>
          </p:nvSpPr>
          <p:spPr>
            <a:xfrm>
              <a:off x="4698422" y="3932489"/>
              <a:ext cx="73003" cy="159161"/>
            </a:xfrm>
            <a:custGeom>
              <a:avLst/>
              <a:gdLst/>
              <a:ahLst/>
              <a:cxnLst/>
              <a:rect l="l" t="t" r="r" b="b"/>
              <a:pathLst>
                <a:path w="2281" h="4973" extrusionOk="0">
                  <a:moveTo>
                    <a:pt x="571" y="0"/>
                  </a:moveTo>
                  <a:lnTo>
                    <a:pt x="1" y="222"/>
                  </a:lnTo>
                  <a:lnTo>
                    <a:pt x="1711" y="4972"/>
                  </a:lnTo>
                  <a:lnTo>
                    <a:pt x="2281" y="4750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3072;p30">
              <a:extLst>
                <a:ext uri="{FF2B5EF4-FFF2-40B4-BE49-F238E27FC236}">
                  <a16:creationId xmlns:a16="http://schemas.microsoft.com/office/drawing/2014/main" id="{E5976468-33B9-4DBE-9B9F-F3865B149AC4}"/>
                </a:ext>
              </a:extLst>
            </p:cNvPr>
            <p:cNvSpPr/>
            <p:nvPr/>
          </p:nvSpPr>
          <p:spPr>
            <a:xfrm>
              <a:off x="4670066" y="3915238"/>
              <a:ext cx="77036" cy="42599"/>
            </a:xfrm>
            <a:custGeom>
              <a:avLst/>
              <a:gdLst/>
              <a:ahLst/>
              <a:cxnLst/>
              <a:rect l="l" t="t" r="r" b="b"/>
              <a:pathLst>
                <a:path w="2407" h="1331" extrusionOk="0">
                  <a:moveTo>
                    <a:pt x="2217" y="1"/>
                  </a:moveTo>
                  <a:lnTo>
                    <a:pt x="0" y="824"/>
                  </a:lnTo>
                  <a:lnTo>
                    <a:pt x="158" y="1331"/>
                  </a:lnTo>
                  <a:lnTo>
                    <a:pt x="2407" y="507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3073;p30">
              <a:extLst>
                <a:ext uri="{FF2B5EF4-FFF2-40B4-BE49-F238E27FC236}">
                  <a16:creationId xmlns:a16="http://schemas.microsoft.com/office/drawing/2014/main" id="{814ACB19-F6C5-497F-AA27-5C5CE5D10FC9}"/>
                </a:ext>
              </a:extLst>
            </p:cNvPr>
            <p:cNvSpPr/>
            <p:nvPr/>
          </p:nvSpPr>
          <p:spPr>
            <a:xfrm>
              <a:off x="4662961" y="3802101"/>
              <a:ext cx="22339" cy="19683"/>
            </a:xfrm>
            <a:custGeom>
              <a:avLst/>
              <a:gdLst/>
              <a:ahLst/>
              <a:cxnLst/>
              <a:rect l="l" t="t" r="r" b="b"/>
              <a:pathLst>
                <a:path w="698" h="615" extrusionOk="0">
                  <a:moveTo>
                    <a:pt x="354" y="1"/>
                  </a:moveTo>
                  <a:cubicBezTo>
                    <a:pt x="321" y="1"/>
                    <a:pt x="288" y="7"/>
                    <a:pt x="254" y="20"/>
                  </a:cubicBezTo>
                  <a:cubicBezTo>
                    <a:pt x="64" y="84"/>
                    <a:pt x="0" y="242"/>
                    <a:pt x="64" y="400"/>
                  </a:cubicBezTo>
                  <a:cubicBezTo>
                    <a:pt x="87" y="543"/>
                    <a:pt x="200" y="614"/>
                    <a:pt x="322" y="614"/>
                  </a:cubicBezTo>
                  <a:cubicBezTo>
                    <a:pt x="363" y="614"/>
                    <a:pt x="404" y="606"/>
                    <a:pt x="444" y="590"/>
                  </a:cubicBezTo>
                  <a:cubicBezTo>
                    <a:pt x="602" y="559"/>
                    <a:pt x="697" y="369"/>
                    <a:pt x="634" y="210"/>
                  </a:cubicBezTo>
                  <a:cubicBezTo>
                    <a:pt x="584" y="86"/>
                    <a:pt x="475" y="1"/>
                    <a:pt x="3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3074;p30">
              <a:extLst>
                <a:ext uri="{FF2B5EF4-FFF2-40B4-BE49-F238E27FC236}">
                  <a16:creationId xmlns:a16="http://schemas.microsoft.com/office/drawing/2014/main" id="{C6A71861-F775-4495-97F6-E368D3E9B1D7}"/>
                </a:ext>
              </a:extLst>
            </p:cNvPr>
            <p:cNvSpPr/>
            <p:nvPr/>
          </p:nvSpPr>
          <p:spPr>
            <a:xfrm>
              <a:off x="4674098" y="3826808"/>
              <a:ext cx="15234" cy="13730"/>
            </a:xfrm>
            <a:custGeom>
              <a:avLst/>
              <a:gdLst/>
              <a:ahLst/>
              <a:cxnLst/>
              <a:rect l="l" t="t" r="r" b="b"/>
              <a:pathLst>
                <a:path w="476" h="429" extrusionOk="0">
                  <a:moveTo>
                    <a:pt x="226" y="0"/>
                  </a:moveTo>
                  <a:cubicBezTo>
                    <a:pt x="204" y="0"/>
                    <a:pt x="182" y="3"/>
                    <a:pt x="159" y="8"/>
                  </a:cubicBezTo>
                  <a:cubicBezTo>
                    <a:pt x="64" y="72"/>
                    <a:pt x="1" y="167"/>
                    <a:pt x="32" y="293"/>
                  </a:cubicBezTo>
                  <a:cubicBezTo>
                    <a:pt x="85" y="372"/>
                    <a:pt x="158" y="428"/>
                    <a:pt x="253" y="428"/>
                  </a:cubicBezTo>
                  <a:cubicBezTo>
                    <a:pt x="274" y="428"/>
                    <a:pt x="295" y="426"/>
                    <a:pt x="317" y="420"/>
                  </a:cubicBezTo>
                  <a:cubicBezTo>
                    <a:pt x="412" y="357"/>
                    <a:pt x="476" y="262"/>
                    <a:pt x="444" y="135"/>
                  </a:cubicBezTo>
                  <a:cubicBezTo>
                    <a:pt x="418" y="57"/>
                    <a:pt x="32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3075;p30">
              <a:extLst>
                <a:ext uri="{FF2B5EF4-FFF2-40B4-BE49-F238E27FC236}">
                  <a16:creationId xmlns:a16="http://schemas.microsoft.com/office/drawing/2014/main" id="{870E4AB8-A565-4699-961C-C582AD94406C}"/>
                </a:ext>
              </a:extLst>
            </p:cNvPr>
            <p:cNvSpPr/>
            <p:nvPr/>
          </p:nvSpPr>
          <p:spPr>
            <a:xfrm>
              <a:off x="4650799" y="3889890"/>
              <a:ext cx="476394" cy="291950"/>
            </a:xfrm>
            <a:custGeom>
              <a:avLst/>
              <a:gdLst/>
              <a:ahLst/>
              <a:cxnLst/>
              <a:rect l="l" t="t" r="r" b="b"/>
              <a:pathLst>
                <a:path w="14885" h="9122" extrusionOk="0">
                  <a:moveTo>
                    <a:pt x="4300" y="1"/>
                  </a:moveTo>
                  <a:cubicBezTo>
                    <a:pt x="4292" y="1"/>
                    <a:pt x="4284" y="1"/>
                    <a:pt x="4276" y="1"/>
                  </a:cubicBezTo>
                  <a:cubicBezTo>
                    <a:pt x="3611" y="33"/>
                    <a:pt x="1647" y="223"/>
                    <a:pt x="982" y="223"/>
                  </a:cubicBezTo>
                  <a:cubicBezTo>
                    <a:pt x="285" y="254"/>
                    <a:pt x="0" y="951"/>
                    <a:pt x="1267" y="1299"/>
                  </a:cubicBezTo>
                  <a:cubicBezTo>
                    <a:pt x="2566" y="1648"/>
                    <a:pt x="3611" y="1363"/>
                    <a:pt x="4339" y="1743"/>
                  </a:cubicBezTo>
                  <a:cubicBezTo>
                    <a:pt x="4972" y="2091"/>
                    <a:pt x="7126" y="4435"/>
                    <a:pt x="6619" y="5385"/>
                  </a:cubicBezTo>
                  <a:cubicBezTo>
                    <a:pt x="6176" y="6240"/>
                    <a:pt x="2724" y="5923"/>
                    <a:pt x="2186" y="7443"/>
                  </a:cubicBezTo>
                  <a:cubicBezTo>
                    <a:pt x="1953" y="8124"/>
                    <a:pt x="2051" y="8343"/>
                    <a:pt x="2334" y="8343"/>
                  </a:cubicBezTo>
                  <a:cubicBezTo>
                    <a:pt x="2591" y="8343"/>
                    <a:pt x="3000" y="8162"/>
                    <a:pt x="3452" y="7981"/>
                  </a:cubicBezTo>
                  <a:cubicBezTo>
                    <a:pt x="3929" y="7777"/>
                    <a:pt x="4590" y="7655"/>
                    <a:pt x="5212" y="7655"/>
                  </a:cubicBezTo>
                  <a:cubicBezTo>
                    <a:pt x="5746" y="7655"/>
                    <a:pt x="6251" y="7745"/>
                    <a:pt x="6588" y="7950"/>
                  </a:cubicBezTo>
                  <a:cubicBezTo>
                    <a:pt x="6920" y="8140"/>
                    <a:pt x="7672" y="8187"/>
                    <a:pt x="8341" y="8187"/>
                  </a:cubicBezTo>
                  <a:cubicBezTo>
                    <a:pt x="9010" y="8187"/>
                    <a:pt x="9596" y="8140"/>
                    <a:pt x="9596" y="8140"/>
                  </a:cubicBezTo>
                  <a:lnTo>
                    <a:pt x="11243" y="9122"/>
                  </a:lnTo>
                  <a:lnTo>
                    <a:pt x="14885" y="6651"/>
                  </a:lnTo>
                  <a:lnTo>
                    <a:pt x="9786" y="1996"/>
                  </a:lnTo>
                  <a:cubicBezTo>
                    <a:pt x="9786" y="1996"/>
                    <a:pt x="5359" y="1"/>
                    <a:pt x="4300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3076;p30">
              <a:extLst>
                <a:ext uri="{FF2B5EF4-FFF2-40B4-BE49-F238E27FC236}">
                  <a16:creationId xmlns:a16="http://schemas.microsoft.com/office/drawing/2014/main" id="{AE3474BF-4EEB-475E-879B-8D6149F10240}"/>
                </a:ext>
              </a:extLst>
            </p:cNvPr>
            <p:cNvSpPr/>
            <p:nvPr/>
          </p:nvSpPr>
          <p:spPr>
            <a:xfrm>
              <a:off x="4971073" y="3655774"/>
              <a:ext cx="889963" cy="778970"/>
            </a:xfrm>
            <a:custGeom>
              <a:avLst/>
              <a:gdLst/>
              <a:ahLst/>
              <a:cxnLst/>
              <a:rect l="l" t="t" r="r" b="b"/>
              <a:pathLst>
                <a:path w="27807" h="24339" extrusionOk="0">
                  <a:moveTo>
                    <a:pt x="25368" y="0"/>
                  </a:moveTo>
                  <a:cubicBezTo>
                    <a:pt x="21631" y="444"/>
                    <a:pt x="19256" y="9881"/>
                    <a:pt x="18242" y="12953"/>
                  </a:cubicBezTo>
                  <a:cubicBezTo>
                    <a:pt x="17260" y="16057"/>
                    <a:pt x="15867" y="19223"/>
                    <a:pt x="15867" y="19223"/>
                  </a:cubicBezTo>
                  <a:lnTo>
                    <a:pt x="2788" y="11750"/>
                  </a:lnTo>
                  <a:lnTo>
                    <a:pt x="1" y="16088"/>
                  </a:lnTo>
                  <a:cubicBezTo>
                    <a:pt x="2154" y="17418"/>
                    <a:pt x="10483" y="22580"/>
                    <a:pt x="13523" y="23625"/>
                  </a:cubicBezTo>
                  <a:cubicBezTo>
                    <a:pt x="14915" y="24100"/>
                    <a:pt x="16065" y="24339"/>
                    <a:pt x="17039" y="24339"/>
                  </a:cubicBezTo>
                  <a:cubicBezTo>
                    <a:pt x="19058" y="24339"/>
                    <a:pt x="20320" y="23312"/>
                    <a:pt x="21409" y="21219"/>
                  </a:cubicBezTo>
                  <a:cubicBezTo>
                    <a:pt x="23341" y="17545"/>
                    <a:pt x="27014" y="7063"/>
                    <a:pt x="27490" y="4497"/>
                  </a:cubicBezTo>
                  <a:cubicBezTo>
                    <a:pt x="27648" y="3642"/>
                    <a:pt x="27743" y="2946"/>
                    <a:pt x="27806" y="2344"/>
                  </a:cubicBezTo>
                  <a:cubicBezTo>
                    <a:pt x="27300" y="1362"/>
                    <a:pt x="26508" y="539"/>
                    <a:pt x="25368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3077;p30">
              <a:extLst>
                <a:ext uri="{FF2B5EF4-FFF2-40B4-BE49-F238E27FC236}">
                  <a16:creationId xmlns:a16="http://schemas.microsoft.com/office/drawing/2014/main" id="{44475FEA-03B3-460D-B316-3F68B8A35D58}"/>
                </a:ext>
              </a:extLst>
            </p:cNvPr>
            <p:cNvSpPr/>
            <p:nvPr/>
          </p:nvSpPr>
          <p:spPr>
            <a:xfrm>
              <a:off x="4935611" y="3731786"/>
              <a:ext cx="1014623" cy="804190"/>
            </a:xfrm>
            <a:custGeom>
              <a:avLst/>
              <a:gdLst/>
              <a:ahLst/>
              <a:cxnLst/>
              <a:rect l="l" t="t" r="r" b="b"/>
              <a:pathLst>
                <a:path w="31702" h="25127" extrusionOk="0">
                  <a:moveTo>
                    <a:pt x="28914" y="1"/>
                  </a:moveTo>
                  <a:lnTo>
                    <a:pt x="28914" y="1"/>
                  </a:lnTo>
                  <a:cubicBezTo>
                    <a:pt x="28851" y="571"/>
                    <a:pt x="28756" y="1267"/>
                    <a:pt x="28598" y="2122"/>
                  </a:cubicBezTo>
                  <a:cubicBezTo>
                    <a:pt x="28122" y="4688"/>
                    <a:pt x="24449" y="15170"/>
                    <a:pt x="22517" y="18844"/>
                  </a:cubicBezTo>
                  <a:cubicBezTo>
                    <a:pt x="21428" y="20937"/>
                    <a:pt x="20166" y="21964"/>
                    <a:pt x="18147" y="21964"/>
                  </a:cubicBezTo>
                  <a:cubicBezTo>
                    <a:pt x="17173" y="21964"/>
                    <a:pt x="16023" y="21725"/>
                    <a:pt x="14631" y="21250"/>
                  </a:cubicBezTo>
                  <a:cubicBezTo>
                    <a:pt x="11591" y="20205"/>
                    <a:pt x="3262" y="15043"/>
                    <a:pt x="1109" y="13682"/>
                  </a:cubicBezTo>
                  <a:lnTo>
                    <a:pt x="0" y="15423"/>
                  </a:lnTo>
                  <a:cubicBezTo>
                    <a:pt x="0" y="15423"/>
                    <a:pt x="8519" y="21282"/>
                    <a:pt x="12035" y="23214"/>
                  </a:cubicBezTo>
                  <a:cubicBezTo>
                    <a:pt x="13811" y="24174"/>
                    <a:pt x="15604" y="25126"/>
                    <a:pt x="17420" y="25126"/>
                  </a:cubicBezTo>
                  <a:cubicBezTo>
                    <a:pt x="19199" y="25126"/>
                    <a:pt x="21001" y="24214"/>
                    <a:pt x="22834" y="21504"/>
                  </a:cubicBezTo>
                  <a:cubicBezTo>
                    <a:pt x="25937" y="16912"/>
                    <a:pt x="31701" y="5511"/>
                    <a:pt x="28914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348;p34">
            <a:extLst>
              <a:ext uri="{FF2B5EF4-FFF2-40B4-BE49-F238E27FC236}">
                <a16:creationId xmlns:a16="http://schemas.microsoft.com/office/drawing/2014/main" id="{B1451E28-0F93-4B5D-AED3-E5325B6A232A}"/>
              </a:ext>
            </a:extLst>
          </p:cNvPr>
          <p:cNvSpPr txBox="1"/>
          <p:nvPr/>
        </p:nvSpPr>
        <p:spPr>
          <a:xfrm>
            <a:off x="3559606" y="3438946"/>
            <a:ext cx="1835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Usia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lebih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dari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40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Tahun</a:t>
            </a:r>
            <a:endParaRPr sz="1500" b="1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49" name="Google Shape;693;p17">
            <a:extLst>
              <a:ext uri="{FF2B5EF4-FFF2-40B4-BE49-F238E27FC236}">
                <a16:creationId xmlns:a16="http://schemas.microsoft.com/office/drawing/2014/main" id="{0C7A4979-A88A-49B5-AC50-C485F7E79C78}"/>
              </a:ext>
            </a:extLst>
          </p:cNvPr>
          <p:cNvGrpSpPr/>
          <p:nvPr/>
        </p:nvGrpSpPr>
        <p:grpSpPr>
          <a:xfrm>
            <a:off x="3978660" y="2174500"/>
            <a:ext cx="915533" cy="914614"/>
            <a:chOff x="7714949" y="2516589"/>
            <a:chExt cx="915533" cy="914614"/>
          </a:xfrm>
        </p:grpSpPr>
        <p:sp>
          <p:nvSpPr>
            <p:cNvPr id="450" name="Google Shape;694;p17">
              <a:extLst>
                <a:ext uri="{FF2B5EF4-FFF2-40B4-BE49-F238E27FC236}">
                  <a16:creationId xmlns:a16="http://schemas.microsoft.com/office/drawing/2014/main" id="{D942CA9D-6B60-438D-9E95-76B1632B2883}"/>
                </a:ext>
              </a:extLst>
            </p:cNvPr>
            <p:cNvSpPr/>
            <p:nvPr/>
          </p:nvSpPr>
          <p:spPr>
            <a:xfrm>
              <a:off x="7714949" y="2516589"/>
              <a:ext cx="915533" cy="914614"/>
            </a:xfrm>
            <a:custGeom>
              <a:avLst/>
              <a:gdLst/>
              <a:ahLst/>
              <a:cxnLst/>
              <a:rect l="l" t="t" r="r" b="b"/>
              <a:pathLst>
                <a:path w="30878" h="30847" extrusionOk="0">
                  <a:moveTo>
                    <a:pt x="15455" y="1"/>
                  </a:moveTo>
                  <a:cubicBezTo>
                    <a:pt x="6936" y="1"/>
                    <a:pt x="0" y="6905"/>
                    <a:pt x="0" y="15424"/>
                  </a:cubicBezTo>
                  <a:cubicBezTo>
                    <a:pt x="0" y="23942"/>
                    <a:pt x="6936" y="30846"/>
                    <a:pt x="15455" y="30846"/>
                  </a:cubicBezTo>
                  <a:cubicBezTo>
                    <a:pt x="23974" y="30846"/>
                    <a:pt x="30878" y="23942"/>
                    <a:pt x="30878" y="15424"/>
                  </a:cubicBezTo>
                  <a:cubicBezTo>
                    <a:pt x="30878" y="6905"/>
                    <a:pt x="23974" y="1"/>
                    <a:pt x="15455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695;p17">
              <a:extLst>
                <a:ext uri="{FF2B5EF4-FFF2-40B4-BE49-F238E27FC236}">
                  <a16:creationId xmlns:a16="http://schemas.microsoft.com/office/drawing/2014/main" id="{C2E727FF-9AD6-4516-B6A3-56E148A6646C}"/>
                </a:ext>
              </a:extLst>
            </p:cNvPr>
            <p:cNvSpPr/>
            <p:nvPr/>
          </p:nvSpPr>
          <p:spPr>
            <a:xfrm>
              <a:off x="7996980" y="2965430"/>
              <a:ext cx="476683" cy="277939"/>
            </a:xfrm>
            <a:custGeom>
              <a:avLst/>
              <a:gdLst/>
              <a:ahLst/>
              <a:cxnLst/>
              <a:rect l="l" t="t" r="r" b="b"/>
              <a:pathLst>
                <a:path w="16077" h="9374" extrusionOk="0">
                  <a:moveTo>
                    <a:pt x="14462" y="1"/>
                  </a:moveTo>
                  <a:lnTo>
                    <a:pt x="2871" y="1616"/>
                  </a:lnTo>
                  <a:cubicBezTo>
                    <a:pt x="1699" y="1711"/>
                    <a:pt x="717" y="2534"/>
                    <a:pt x="432" y="3674"/>
                  </a:cubicBezTo>
                  <a:cubicBezTo>
                    <a:pt x="401" y="3801"/>
                    <a:pt x="401" y="3896"/>
                    <a:pt x="369" y="3991"/>
                  </a:cubicBezTo>
                  <a:cubicBezTo>
                    <a:pt x="1" y="7164"/>
                    <a:pt x="1964" y="9374"/>
                    <a:pt x="4921" y="9374"/>
                  </a:cubicBezTo>
                  <a:cubicBezTo>
                    <a:pt x="5270" y="9374"/>
                    <a:pt x="5632" y="9343"/>
                    <a:pt x="6006" y="9279"/>
                  </a:cubicBezTo>
                  <a:cubicBezTo>
                    <a:pt x="6133" y="9248"/>
                    <a:pt x="6228" y="9248"/>
                    <a:pt x="6354" y="9216"/>
                  </a:cubicBezTo>
                  <a:lnTo>
                    <a:pt x="16077" y="6936"/>
                  </a:lnTo>
                  <a:lnTo>
                    <a:pt x="14462" y="1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696;p17">
              <a:extLst>
                <a:ext uri="{FF2B5EF4-FFF2-40B4-BE49-F238E27FC236}">
                  <a16:creationId xmlns:a16="http://schemas.microsoft.com/office/drawing/2014/main" id="{8E253396-FA1E-40FA-970B-C60477BC779A}"/>
                </a:ext>
              </a:extLst>
            </p:cNvPr>
            <p:cNvSpPr/>
            <p:nvPr/>
          </p:nvSpPr>
          <p:spPr>
            <a:xfrm>
              <a:off x="8356278" y="2951525"/>
              <a:ext cx="168086" cy="92804"/>
            </a:xfrm>
            <a:custGeom>
              <a:avLst/>
              <a:gdLst/>
              <a:ahLst/>
              <a:cxnLst/>
              <a:rect l="l" t="t" r="r" b="b"/>
              <a:pathLst>
                <a:path w="5669" h="3130" extrusionOk="0">
                  <a:moveTo>
                    <a:pt x="4490" y="0"/>
                  </a:moveTo>
                  <a:cubicBezTo>
                    <a:pt x="4409" y="0"/>
                    <a:pt x="4327" y="9"/>
                    <a:pt x="4244" y="26"/>
                  </a:cubicBezTo>
                  <a:lnTo>
                    <a:pt x="0" y="1008"/>
                  </a:lnTo>
                  <a:lnTo>
                    <a:pt x="507" y="3130"/>
                  </a:lnTo>
                  <a:lnTo>
                    <a:pt x="4751" y="2148"/>
                  </a:lnTo>
                  <a:cubicBezTo>
                    <a:pt x="5321" y="2021"/>
                    <a:pt x="5669" y="1420"/>
                    <a:pt x="5542" y="850"/>
                  </a:cubicBezTo>
                  <a:cubicBezTo>
                    <a:pt x="5433" y="331"/>
                    <a:pt x="4994" y="0"/>
                    <a:pt x="4490" y="0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697;p17">
              <a:extLst>
                <a:ext uri="{FF2B5EF4-FFF2-40B4-BE49-F238E27FC236}">
                  <a16:creationId xmlns:a16="http://schemas.microsoft.com/office/drawing/2014/main" id="{ECC44972-BA8B-433C-9D27-2BC8979095A7}"/>
                </a:ext>
              </a:extLst>
            </p:cNvPr>
            <p:cNvSpPr/>
            <p:nvPr/>
          </p:nvSpPr>
          <p:spPr>
            <a:xfrm>
              <a:off x="8445465" y="2957366"/>
              <a:ext cx="67632" cy="57847"/>
            </a:xfrm>
            <a:custGeom>
              <a:avLst/>
              <a:gdLst/>
              <a:ahLst/>
              <a:cxnLst/>
              <a:rect l="l" t="t" r="r" b="b"/>
              <a:pathLst>
                <a:path w="2281" h="1951" extrusionOk="0">
                  <a:moveTo>
                    <a:pt x="1326" y="292"/>
                  </a:moveTo>
                  <a:cubicBezTo>
                    <a:pt x="1598" y="292"/>
                    <a:pt x="1846" y="472"/>
                    <a:pt x="1901" y="748"/>
                  </a:cubicBezTo>
                  <a:cubicBezTo>
                    <a:pt x="1964" y="1033"/>
                    <a:pt x="1774" y="1349"/>
                    <a:pt x="1458" y="1413"/>
                  </a:cubicBezTo>
                  <a:lnTo>
                    <a:pt x="602" y="1603"/>
                  </a:lnTo>
                  <a:lnTo>
                    <a:pt x="349" y="526"/>
                  </a:lnTo>
                  <a:lnTo>
                    <a:pt x="1204" y="304"/>
                  </a:lnTo>
                  <a:cubicBezTo>
                    <a:pt x="1245" y="296"/>
                    <a:pt x="1286" y="292"/>
                    <a:pt x="1326" y="292"/>
                  </a:cubicBezTo>
                  <a:close/>
                  <a:moveTo>
                    <a:pt x="1325" y="1"/>
                  </a:moveTo>
                  <a:cubicBezTo>
                    <a:pt x="1264" y="1"/>
                    <a:pt x="1203" y="7"/>
                    <a:pt x="1141" y="19"/>
                  </a:cubicBezTo>
                  <a:lnTo>
                    <a:pt x="127" y="273"/>
                  </a:lnTo>
                  <a:cubicBezTo>
                    <a:pt x="96" y="273"/>
                    <a:pt x="64" y="304"/>
                    <a:pt x="32" y="336"/>
                  </a:cubicBezTo>
                  <a:cubicBezTo>
                    <a:pt x="32" y="368"/>
                    <a:pt x="1" y="399"/>
                    <a:pt x="32" y="431"/>
                  </a:cubicBezTo>
                  <a:lnTo>
                    <a:pt x="349" y="1824"/>
                  </a:lnTo>
                  <a:cubicBezTo>
                    <a:pt x="349" y="1856"/>
                    <a:pt x="381" y="1888"/>
                    <a:pt x="412" y="1919"/>
                  </a:cubicBezTo>
                  <a:cubicBezTo>
                    <a:pt x="444" y="1919"/>
                    <a:pt x="476" y="1951"/>
                    <a:pt x="476" y="1951"/>
                  </a:cubicBezTo>
                  <a:lnTo>
                    <a:pt x="507" y="1951"/>
                  </a:lnTo>
                  <a:lnTo>
                    <a:pt x="1553" y="1698"/>
                  </a:lnTo>
                  <a:cubicBezTo>
                    <a:pt x="1996" y="1603"/>
                    <a:pt x="2281" y="1128"/>
                    <a:pt x="2186" y="653"/>
                  </a:cubicBezTo>
                  <a:cubicBezTo>
                    <a:pt x="2103" y="267"/>
                    <a:pt x="1733" y="1"/>
                    <a:pt x="1325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698;p17">
              <a:extLst>
                <a:ext uri="{FF2B5EF4-FFF2-40B4-BE49-F238E27FC236}">
                  <a16:creationId xmlns:a16="http://schemas.microsoft.com/office/drawing/2014/main" id="{59BA2F95-F4F7-4F97-80E2-FC0968C1DEDB}"/>
                </a:ext>
              </a:extLst>
            </p:cNvPr>
            <p:cNvSpPr/>
            <p:nvPr/>
          </p:nvSpPr>
          <p:spPr>
            <a:xfrm>
              <a:off x="8390079" y="3017110"/>
              <a:ext cx="127732" cy="70419"/>
            </a:xfrm>
            <a:custGeom>
              <a:avLst/>
              <a:gdLst/>
              <a:ahLst/>
              <a:cxnLst/>
              <a:rect l="l" t="t" r="r" b="b"/>
              <a:pathLst>
                <a:path w="4308" h="2375" extrusionOk="0">
                  <a:moveTo>
                    <a:pt x="3444" y="1"/>
                  </a:moveTo>
                  <a:cubicBezTo>
                    <a:pt x="3374" y="1"/>
                    <a:pt x="3302" y="10"/>
                    <a:pt x="3230" y="31"/>
                  </a:cubicBezTo>
                  <a:lnTo>
                    <a:pt x="0" y="759"/>
                  </a:lnTo>
                  <a:lnTo>
                    <a:pt x="380" y="2374"/>
                  </a:lnTo>
                  <a:lnTo>
                    <a:pt x="3579" y="1646"/>
                  </a:lnTo>
                  <a:cubicBezTo>
                    <a:pt x="4022" y="1519"/>
                    <a:pt x="4307" y="1076"/>
                    <a:pt x="4212" y="633"/>
                  </a:cubicBezTo>
                  <a:cubicBezTo>
                    <a:pt x="4133" y="261"/>
                    <a:pt x="3808" y="1"/>
                    <a:pt x="3444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699;p17">
              <a:extLst>
                <a:ext uri="{FF2B5EF4-FFF2-40B4-BE49-F238E27FC236}">
                  <a16:creationId xmlns:a16="http://schemas.microsoft.com/office/drawing/2014/main" id="{4A0EC178-7187-46FD-9350-85DFE5E6C5F9}"/>
                </a:ext>
              </a:extLst>
            </p:cNvPr>
            <p:cNvSpPr/>
            <p:nvPr/>
          </p:nvSpPr>
          <p:spPr>
            <a:xfrm>
              <a:off x="8400397" y="3064995"/>
              <a:ext cx="128681" cy="70419"/>
            </a:xfrm>
            <a:custGeom>
              <a:avLst/>
              <a:gdLst/>
              <a:ahLst/>
              <a:cxnLst/>
              <a:rect l="l" t="t" r="r" b="b"/>
              <a:pathLst>
                <a:path w="4340" h="2375" extrusionOk="0">
                  <a:moveTo>
                    <a:pt x="3445" y="1"/>
                  </a:moveTo>
                  <a:cubicBezTo>
                    <a:pt x="3374" y="1"/>
                    <a:pt x="3303" y="11"/>
                    <a:pt x="3231" y="31"/>
                  </a:cubicBezTo>
                  <a:lnTo>
                    <a:pt x="1" y="759"/>
                  </a:lnTo>
                  <a:lnTo>
                    <a:pt x="381" y="2375"/>
                  </a:lnTo>
                  <a:lnTo>
                    <a:pt x="3611" y="1615"/>
                  </a:lnTo>
                  <a:cubicBezTo>
                    <a:pt x="4054" y="1520"/>
                    <a:pt x="4339" y="1076"/>
                    <a:pt x="4244" y="633"/>
                  </a:cubicBezTo>
                  <a:cubicBezTo>
                    <a:pt x="4138" y="261"/>
                    <a:pt x="3809" y="1"/>
                    <a:pt x="3445" y="1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700;p17">
              <a:extLst>
                <a:ext uri="{FF2B5EF4-FFF2-40B4-BE49-F238E27FC236}">
                  <a16:creationId xmlns:a16="http://schemas.microsoft.com/office/drawing/2014/main" id="{DD51A959-B812-403A-821E-2062E5878C28}"/>
                </a:ext>
              </a:extLst>
            </p:cNvPr>
            <p:cNvSpPr/>
            <p:nvPr/>
          </p:nvSpPr>
          <p:spPr>
            <a:xfrm>
              <a:off x="8411664" y="3112317"/>
              <a:ext cx="128681" cy="70982"/>
            </a:xfrm>
            <a:custGeom>
              <a:avLst/>
              <a:gdLst/>
              <a:ahLst/>
              <a:cxnLst/>
              <a:rect l="l" t="t" r="r" b="b"/>
              <a:pathLst>
                <a:path w="4340" h="2394" extrusionOk="0">
                  <a:moveTo>
                    <a:pt x="3403" y="0"/>
                  </a:moveTo>
                  <a:cubicBezTo>
                    <a:pt x="3346" y="0"/>
                    <a:pt x="3288" y="6"/>
                    <a:pt x="3231" y="19"/>
                  </a:cubicBezTo>
                  <a:lnTo>
                    <a:pt x="1" y="779"/>
                  </a:lnTo>
                  <a:lnTo>
                    <a:pt x="381" y="2394"/>
                  </a:lnTo>
                  <a:lnTo>
                    <a:pt x="3611" y="1634"/>
                  </a:lnTo>
                  <a:cubicBezTo>
                    <a:pt x="4054" y="1539"/>
                    <a:pt x="4339" y="1095"/>
                    <a:pt x="4244" y="652"/>
                  </a:cubicBezTo>
                  <a:cubicBezTo>
                    <a:pt x="4134" y="266"/>
                    <a:pt x="3784" y="0"/>
                    <a:pt x="3403" y="0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701;p17">
              <a:extLst>
                <a:ext uri="{FF2B5EF4-FFF2-40B4-BE49-F238E27FC236}">
                  <a16:creationId xmlns:a16="http://schemas.microsoft.com/office/drawing/2014/main" id="{F77BD2A9-1D6E-4BB0-8E73-27B1FEA83A10}"/>
                </a:ext>
              </a:extLst>
            </p:cNvPr>
            <p:cNvSpPr/>
            <p:nvPr/>
          </p:nvSpPr>
          <p:spPr>
            <a:xfrm>
              <a:off x="7911202" y="2517538"/>
              <a:ext cx="352123" cy="584075"/>
            </a:xfrm>
            <a:custGeom>
              <a:avLst/>
              <a:gdLst/>
              <a:ahLst/>
              <a:cxnLst/>
              <a:rect l="l" t="t" r="r" b="b"/>
              <a:pathLst>
                <a:path w="11876" h="19699" extrusionOk="0">
                  <a:moveTo>
                    <a:pt x="7601" y="0"/>
                  </a:moveTo>
                  <a:cubicBezTo>
                    <a:pt x="4782" y="222"/>
                    <a:pt x="2185" y="1204"/>
                    <a:pt x="0" y="2724"/>
                  </a:cubicBezTo>
                  <a:lnTo>
                    <a:pt x="4054" y="19698"/>
                  </a:lnTo>
                  <a:lnTo>
                    <a:pt x="11876" y="17893"/>
                  </a:lnTo>
                  <a:lnTo>
                    <a:pt x="7601" y="0"/>
                  </a:ln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702;p17">
              <a:extLst>
                <a:ext uri="{FF2B5EF4-FFF2-40B4-BE49-F238E27FC236}">
                  <a16:creationId xmlns:a16="http://schemas.microsoft.com/office/drawing/2014/main" id="{DFF77CDC-3C57-458C-96CC-99503A44A232}"/>
                </a:ext>
              </a:extLst>
            </p:cNvPr>
            <p:cNvSpPr/>
            <p:nvPr/>
          </p:nvSpPr>
          <p:spPr>
            <a:xfrm>
              <a:off x="8462366" y="3022358"/>
              <a:ext cx="48863" cy="42637"/>
            </a:xfrm>
            <a:custGeom>
              <a:avLst/>
              <a:gdLst/>
              <a:ahLst/>
              <a:cxnLst/>
              <a:rect l="l" t="t" r="r" b="b"/>
              <a:pathLst>
                <a:path w="1648" h="1438" extrusionOk="0">
                  <a:moveTo>
                    <a:pt x="888" y="297"/>
                  </a:moveTo>
                  <a:cubicBezTo>
                    <a:pt x="983" y="297"/>
                    <a:pt x="1078" y="297"/>
                    <a:pt x="1141" y="361"/>
                  </a:cubicBezTo>
                  <a:cubicBezTo>
                    <a:pt x="1236" y="392"/>
                    <a:pt x="1299" y="487"/>
                    <a:pt x="1299" y="582"/>
                  </a:cubicBezTo>
                  <a:cubicBezTo>
                    <a:pt x="1331" y="646"/>
                    <a:pt x="1299" y="741"/>
                    <a:pt x="1268" y="836"/>
                  </a:cubicBezTo>
                  <a:cubicBezTo>
                    <a:pt x="1204" y="899"/>
                    <a:pt x="1141" y="962"/>
                    <a:pt x="1046" y="994"/>
                  </a:cubicBezTo>
                  <a:lnTo>
                    <a:pt x="476" y="1121"/>
                  </a:lnTo>
                  <a:lnTo>
                    <a:pt x="349" y="456"/>
                  </a:lnTo>
                  <a:lnTo>
                    <a:pt x="888" y="297"/>
                  </a:lnTo>
                  <a:close/>
                  <a:moveTo>
                    <a:pt x="947" y="0"/>
                  </a:moveTo>
                  <a:cubicBezTo>
                    <a:pt x="905" y="0"/>
                    <a:pt x="864" y="4"/>
                    <a:pt x="824" y="12"/>
                  </a:cubicBezTo>
                  <a:lnTo>
                    <a:pt x="127" y="202"/>
                  </a:lnTo>
                  <a:cubicBezTo>
                    <a:pt x="32" y="202"/>
                    <a:pt x="1" y="297"/>
                    <a:pt x="1" y="361"/>
                  </a:cubicBezTo>
                  <a:lnTo>
                    <a:pt x="222" y="1311"/>
                  </a:lnTo>
                  <a:cubicBezTo>
                    <a:pt x="254" y="1374"/>
                    <a:pt x="254" y="1406"/>
                    <a:pt x="286" y="1406"/>
                  </a:cubicBezTo>
                  <a:cubicBezTo>
                    <a:pt x="317" y="1437"/>
                    <a:pt x="349" y="1437"/>
                    <a:pt x="381" y="1437"/>
                  </a:cubicBezTo>
                  <a:lnTo>
                    <a:pt x="412" y="1437"/>
                  </a:lnTo>
                  <a:lnTo>
                    <a:pt x="1109" y="1279"/>
                  </a:lnTo>
                  <a:cubicBezTo>
                    <a:pt x="1268" y="1247"/>
                    <a:pt x="1426" y="1121"/>
                    <a:pt x="1521" y="994"/>
                  </a:cubicBezTo>
                  <a:cubicBezTo>
                    <a:pt x="1616" y="836"/>
                    <a:pt x="1648" y="677"/>
                    <a:pt x="1584" y="519"/>
                  </a:cubicBezTo>
                  <a:cubicBezTo>
                    <a:pt x="1553" y="329"/>
                    <a:pt x="1458" y="202"/>
                    <a:pt x="1299" y="107"/>
                  </a:cubicBezTo>
                  <a:cubicBezTo>
                    <a:pt x="1204" y="36"/>
                    <a:pt x="1074" y="0"/>
                    <a:pt x="947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703;p17">
              <a:extLst>
                <a:ext uri="{FF2B5EF4-FFF2-40B4-BE49-F238E27FC236}">
                  <a16:creationId xmlns:a16="http://schemas.microsoft.com/office/drawing/2014/main" id="{FECE3AB3-C4CA-4DDB-972B-8C27175BC985}"/>
                </a:ext>
              </a:extLst>
            </p:cNvPr>
            <p:cNvSpPr/>
            <p:nvPr/>
          </p:nvSpPr>
          <p:spPr>
            <a:xfrm>
              <a:off x="8473633" y="3070243"/>
              <a:ext cx="47914" cy="42637"/>
            </a:xfrm>
            <a:custGeom>
              <a:avLst/>
              <a:gdLst/>
              <a:ahLst/>
              <a:cxnLst/>
              <a:rect l="l" t="t" r="r" b="b"/>
              <a:pathLst>
                <a:path w="1616" h="1438" extrusionOk="0">
                  <a:moveTo>
                    <a:pt x="888" y="297"/>
                  </a:moveTo>
                  <a:cubicBezTo>
                    <a:pt x="983" y="297"/>
                    <a:pt x="1046" y="297"/>
                    <a:pt x="1141" y="361"/>
                  </a:cubicBezTo>
                  <a:cubicBezTo>
                    <a:pt x="1204" y="392"/>
                    <a:pt x="1268" y="487"/>
                    <a:pt x="1299" y="582"/>
                  </a:cubicBezTo>
                  <a:cubicBezTo>
                    <a:pt x="1299" y="646"/>
                    <a:pt x="1299" y="741"/>
                    <a:pt x="1268" y="836"/>
                  </a:cubicBezTo>
                  <a:cubicBezTo>
                    <a:pt x="1204" y="899"/>
                    <a:pt x="1141" y="962"/>
                    <a:pt x="1046" y="962"/>
                  </a:cubicBezTo>
                  <a:lnTo>
                    <a:pt x="476" y="1121"/>
                  </a:lnTo>
                  <a:lnTo>
                    <a:pt x="317" y="456"/>
                  </a:lnTo>
                  <a:lnTo>
                    <a:pt x="888" y="297"/>
                  </a:lnTo>
                  <a:close/>
                  <a:moveTo>
                    <a:pt x="943" y="1"/>
                  </a:moveTo>
                  <a:cubicBezTo>
                    <a:pt x="903" y="1"/>
                    <a:pt x="864" y="5"/>
                    <a:pt x="824" y="12"/>
                  </a:cubicBezTo>
                  <a:lnTo>
                    <a:pt x="127" y="171"/>
                  </a:lnTo>
                  <a:cubicBezTo>
                    <a:pt x="64" y="202"/>
                    <a:pt x="32" y="234"/>
                    <a:pt x="32" y="266"/>
                  </a:cubicBezTo>
                  <a:cubicBezTo>
                    <a:pt x="1" y="297"/>
                    <a:pt x="1" y="329"/>
                    <a:pt x="1" y="361"/>
                  </a:cubicBezTo>
                  <a:lnTo>
                    <a:pt x="222" y="1311"/>
                  </a:lnTo>
                  <a:cubicBezTo>
                    <a:pt x="254" y="1374"/>
                    <a:pt x="317" y="1438"/>
                    <a:pt x="381" y="1438"/>
                  </a:cubicBezTo>
                  <a:lnTo>
                    <a:pt x="412" y="1438"/>
                  </a:lnTo>
                  <a:lnTo>
                    <a:pt x="1109" y="1279"/>
                  </a:lnTo>
                  <a:cubicBezTo>
                    <a:pt x="1268" y="1216"/>
                    <a:pt x="1426" y="1121"/>
                    <a:pt x="1521" y="994"/>
                  </a:cubicBezTo>
                  <a:cubicBezTo>
                    <a:pt x="1584" y="836"/>
                    <a:pt x="1616" y="677"/>
                    <a:pt x="1584" y="487"/>
                  </a:cubicBezTo>
                  <a:cubicBezTo>
                    <a:pt x="1553" y="329"/>
                    <a:pt x="1458" y="202"/>
                    <a:pt x="1299" y="107"/>
                  </a:cubicBezTo>
                  <a:cubicBezTo>
                    <a:pt x="1180" y="36"/>
                    <a:pt x="1062" y="1"/>
                    <a:pt x="9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704;p17">
              <a:extLst>
                <a:ext uri="{FF2B5EF4-FFF2-40B4-BE49-F238E27FC236}">
                  <a16:creationId xmlns:a16="http://schemas.microsoft.com/office/drawing/2014/main" id="{B9F1525A-7D17-418B-B8BD-099671E257F6}"/>
                </a:ext>
              </a:extLst>
            </p:cNvPr>
            <p:cNvSpPr/>
            <p:nvPr/>
          </p:nvSpPr>
          <p:spPr>
            <a:xfrm>
              <a:off x="8484900" y="3118128"/>
              <a:ext cx="47914" cy="42637"/>
            </a:xfrm>
            <a:custGeom>
              <a:avLst/>
              <a:gdLst/>
              <a:ahLst/>
              <a:cxnLst/>
              <a:rect l="l" t="t" r="r" b="b"/>
              <a:pathLst>
                <a:path w="1616" h="1438" extrusionOk="0">
                  <a:moveTo>
                    <a:pt x="888" y="298"/>
                  </a:moveTo>
                  <a:cubicBezTo>
                    <a:pt x="983" y="298"/>
                    <a:pt x="1046" y="298"/>
                    <a:pt x="1141" y="361"/>
                  </a:cubicBezTo>
                  <a:cubicBezTo>
                    <a:pt x="1204" y="393"/>
                    <a:pt x="1268" y="488"/>
                    <a:pt x="1299" y="551"/>
                  </a:cubicBezTo>
                  <a:cubicBezTo>
                    <a:pt x="1299" y="646"/>
                    <a:pt x="1299" y="741"/>
                    <a:pt x="1236" y="836"/>
                  </a:cubicBezTo>
                  <a:cubicBezTo>
                    <a:pt x="1204" y="899"/>
                    <a:pt x="1109" y="963"/>
                    <a:pt x="1046" y="963"/>
                  </a:cubicBezTo>
                  <a:lnTo>
                    <a:pt x="476" y="1121"/>
                  </a:lnTo>
                  <a:lnTo>
                    <a:pt x="318" y="424"/>
                  </a:lnTo>
                  <a:lnTo>
                    <a:pt x="888" y="298"/>
                  </a:lnTo>
                  <a:close/>
                  <a:moveTo>
                    <a:pt x="943" y="1"/>
                  </a:moveTo>
                  <a:cubicBezTo>
                    <a:pt x="903" y="1"/>
                    <a:pt x="864" y="5"/>
                    <a:pt x="824" y="13"/>
                  </a:cubicBezTo>
                  <a:lnTo>
                    <a:pt x="96" y="171"/>
                  </a:lnTo>
                  <a:cubicBezTo>
                    <a:pt x="64" y="203"/>
                    <a:pt x="32" y="203"/>
                    <a:pt x="32" y="234"/>
                  </a:cubicBezTo>
                  <a:cubicBezTo>
                    <a:pt x="1" y="266"/>
                    <a:pt x="1" y="329"/>
                    <a:pt x="1" y="361"/>
                  </a:cubicBezTo>
                  <a:lnTo>
                    <a:pt x="223" y="1311"/>
                  </a:lnTo>
                  <a:cubicBezTo>
                    <a:pt x="223" y="1374"/>
                    <a:pt x="286" y="1438"/>
                    <a:pt x="381" y="1438"/>
                  </a:cubicBezTo>
                  <a:lnTo>
                    <a:pt x="413" y="1438"/>
                  </a:lnTo>
                  <a:lnTo>
                    <a:pt x="1109" y="1279"/>
                  </a:lnTo>
                  <a:cubicBezTo>
                    <a:pt x="1268" y="1216"/>
                    <a:pt x="1426" y="1121"/>
                    <a:pt x="1489" y="994"/>
                  </a:cubicBezTo>
                  <a:cubicBezTo>
                    <a:pt x="1584" y="836"/>
                    <a:pt x="1616" y="678"/>
                    <a:pt x="1584" y="488"/>
                  </a:cubicBezTo>
                  <a:cubicBezTo>
                    <a:pt x="1553" y="329"/>
                    <a:pt x="1458" y="203"/>
                    <a:pt x="1299" y="108"/>
                  </a:cubicBezTo>
                  <a:cubicBezTo>
                    <a:pt x="1180" y="36"/>
                    <a:pt x="1062" y="1"/>
                    <a:pt x="9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705;p17">
              <a:extLst>
                <a:ext uri="{FF2B5EF4-FFF2-40B4-BE49-F238E27FC236}">
                  <a16:creationId xmlns:a16="http://schemas.microsoft.com/office/drawing/2014/main" id="{2E8DF6D5-650A-4498-9600-05F8AF97D966}"/>
                </a:ext>
              </a:extLst>
            </p:cNvPr>
            <p:cNvSpPr/>
            <p:nvPr/>
          </p:nvSpPr>
          <p:spPr>
            <a:xfrm>
              <a:off x="7826670" y="2776708"/>
              <a:ext cx="320220" cy="320220"/>
            </a:xfrm>
            <a:custGeom>
              <a:avLst/>
              <a:gdLst/>
              <a:ahLst/>
              <a:cxnLst/>
              <a:rect l="l" t="t" r="r" b="b"/>
              <a:pathLst>
                <a:path w="10800" h="10800" extrusionOk="0">
                  <a:moveTo>
                    <a:pt x="5385" y="0"/>
                  </a:moveTo>
                  <a:cubicBezTo>
                    <a:pt x="2408" y="0"/>
                    <a:pt x="1" y="2407"/>
                    <a:pt x="1" y="5415"/>
                  </a:cubicBezTo>
                  <a:cubicBezTo>
                    <a:pt x="1" y="8392"/>
                    <a:pt x="2408" y="10799"/>
                    <a:pt x="5385" y="10799"/>
                  </a:cubicBezTo>
                  <a:cubicBezTo>
                    <a:pt x="8393" y="10799"/>
                    <a:pt x="10800" y="8392"/>
                    <a:pt x="10800" y="5415"/>
                  </a:cubicBezTo>
                  <a:cubicBezTo>
                    <a:pt x="10800" y="2407"/>
                    <a:pt x="8393" y="0"/>
                    <a:pt x="5385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706;p17">
              <a:extLst>
                <a:ext uri="{FF2B5EF4-FFF2-40B4-BE49-F238E27FC236}">
                  <a16:creationId xmlns:a16="http://schemas.microsoft.com/office/drawing/2014/main" id="{099B07B6-23A8-423B-A28A-F2B3E6869510}"/>
                </a:ext>
              </a:extLst>
            </p:cNvPr>
            <p:cNvSpPr/>
            <p:nvPr/>
          </p:nvSpPr>
          <p:spPr>
            <a:xfrm>
              <a:off x="7888638" y="2838677"/>
              <a:ext cx="195364" cy="196253"/>
            </a:xfrm>
            <a:custGeom>
              <a:avLst/>
              <a:gdLst/>
              <a:ahLst/>
              <a:cxnLst/>
              <a:rect l="l" t="t" r="r" b="b"/>
              <a:pathLst>
                <a:path w="6589" h="6619" extrusionOk="0">
                  <a:moveTo>
                    <a:pt x="3295" y="0"/>
                  </a:moveTo>
                  <a:cubicBezTo>
                    <a:pt x="1489" y="0"/>
                    <a:pt x="1" y="1489"/>
                    <a:pt x="1" y="3325"/>
                  </a:cubicBezTo>
                  <a:cubicBezTo>
                    <a:pt x="1" y="5131"/>
                    <a:pt x="1489" y="6619"/>
                    <a:pt x="3295" y="6619"/>
                  </a:cubicBezTo>
                  <a:cubicBezTo>
                    <a:pt x="5131" y="6619"/>
                    <a:pt x="6588" y="5131"/>
                    <a:pt x="6588" y="3325"/>
                  </a:cubicBezTo>
                  <a:cubicBezTo>
                    <a:pt x="6588" y="1489"/>
                    <a:pt x="5131" y="0"/>
                    <a:pt x="3295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707;p17">
              <a:extLst>
                <a:ext uri="{FF2B5EF4-FFF2-40B4-BE49-F238E27FC236}">
                  <a16:creationId xmlns:a16="http://schemas.microsoft.com/office/drawing/2014/main" id="{CBEF00B8-B994-4B97-A433-35FAB193F815}"/>
                </a:ext>
              </a:extLst>
            </p:cNvPr>
            <p:cNvSpPr/>
            <p:nvPr/>
          </p:nvSpPr>
          <p:spPr>
            <a:xfrm>
              <a:off x="7920572" y="2871529"/>
              <a:ext cx="132447" cy="131498"/>
            </a:xfrm>
            <a:custGeom>
              <a:avLst/>
              <a:gdLst/>
              <a:ahLst/>
              <a:cxnLst/>
              <a:rect l="l" t="t" r="r" b="b"/>
              <a:pathLst>
                <a:path w="4467" h="4435" extrusionOk="0">
                  <a:moveTo>
                    <a:pt x="2313" y="1"/>
                  </a:moveTo>
                  <a:cubicBezTo>
                    <a:pt x="2249" y="1"/>
                    <a:pt x="2186" y="64"/>
                    <a:pt x="2186" y="127"/>
                  </a:cubicBezTo>
                  <a:cubicBezTo>
                    <a:pt x="2154" y="222"/>
                    <a:pt x="2218" y="286"/>
                    <a:pt x="2313" y="286"/>
                  </a:cubicBezTo>
                  <a:cubicBezTo>
                    <a:pt x="2408" y="286"/>
                    <a:pt x="2471" y="286"/>
                    <a:pt x="2534" y="317"/>
                  </a:cubicBezTo>
                  <a:lnTo>
                    <a:pt x="2566" y="317"/>
                  </a:lnTo>
                  <a:cubicBezTo>
                    <a:pt x="2629" y="317"/>
                    <a:pt x="2693" y="254"/>
                    <a:pt x="2724" y="191"/>
                  </a:cubicBezTo>
                  <a:cubicBezTo>
                    <a:pt x="2724" y="96"/>
                    <a:pt x="2693" y="32"/>
                    <a:pt x="2598" y="32"/>
                  </a:cubicBezTo>
                  <a:cubicBezTo>
                    <a:pt x="2503" y="1"/>
                    <a:pt x="2408" y="1"/>
                    <a:pt x="2313" y="1"/>
                  </a:cubicBezTo>
                  <a:close/>
                  <a:moveTo>
                    <a:pt x="1822" y="24"/>
                  </a:moveTo>
                  <a:cubicBezTo>
                    <a:pt x="1807" y="24"/>
                    <a:pt x="1791" y="27"/>
                    <a:pt x="1774" y="32"/>
                  </a:cubicBezTo>
                  <a:cubicBezTo>
                    <a:pt x="1711" y="64"/>
                    <a:pt x="1616" y="64"/>
                    <a:pt x="1521" y="96"/>
                  </a:cubicBezTo>
                  <a:cubicBezTo>
                    <a:pt x="1457" y="127"/>
                    <a:pt x="1394" y="222"/>
                    <a:pt x="1426" y="286"/>
                  </a:cubicBezTo>
                  <a:cubicBezTo>
                    <a:pt x="1457" y="349"/>
                    <a:pt x="1521" y="381"/>
                    <a:pt x="1584" y="381"/>
                  </a:cubicBezTo>
                  <a:lnTo>
                    <a:pt x="1616" y="381"/>
                  </a:lnTo>
                  <a:cubicBezTo>
                    <a:pt x="1679" y="349"/>
                    <a:pt x="1774" y="317"/>
                    <a:pt x="1838" y="317"/>
                  </a:cubicBezTo>
                  <a:cubicBezTo>
                    <a:pt x="1933" y="317"/>
                    <a:pt x="1964" y="222"/>
                    <a:pt x="1964" y="159"/>
                  </a:cubicBezTo>
                  <a:cubicBezTo>
                    <a:pt x="1938" y="81"/>
                    <a:pt x="1891" y="24"/>
                    <a:pt x="1822" y="24"/>
                  </a:cubicBezTo>
                  <a:close/>
                  <a:moveTo>
                    <a:pt x="3052" y="147"/>
                  </a:moveTo>
                  <a:cubicBezTo>
                    <a:pt x="2997" y="147"/>
                    <a:pt x="2938" y="183"/>
                    <a:pt x="2914" y="254"/>
                  </a:cubicBezTo>
                  <a:cubicBezTo>
                    <a:pt x="2883" y="317"/>
                    <a:pt x="2914" y="412"/>
                    <a:pt x="2978" y="444"/>
                  </a:cubicBezTo>
                  <a:cubicBezTo>
                    <a:pt x="3073" y="476"/>
                    <a:pt x="3136" y="507"/>
                    <a:pt x="3199" y="539"/>
                  </a:cubicBezTo>
                  <a:cubicBezTo>
                    <a:pt x="3231" y="571"/>
                    <a:pt x="3231" y="571"/>
                    <a:pt x="3263" y="571"/>
                  </a:cubicBezTo>
                  <a:cubicBezTo>
                    <a:pt x="3326" y="571"/>
                    <a:pt x="3389" y="539"/>
                    <a:pt x="3389" y="476"/>
                  </a:cubicBezTo>
                  <a:cubicBezTo>
                    <a:pt x="3453" y="412"/>
                    <a:pt x="3421" y="317"/>
                    <a:pt x="3358" y="286"/>
                  </a:cubicBezTo>
                  <a:cubicBezTo>
                    <a:pt x="3263" y="254"/>
                    <a:pt x="3199" y="191"/>
                    <a:pt x="3104" y="159"/>
                  </a:cubicBezTo>
                  <a:cubicBezTo>
                    <a:pt x="3088" y="151"/>
                    <a:pt x="3071" y="147"/>
                    <a:pt x="3052" y="147"/>
                  </a:cubicBezTo>
                  <a:close/>
                  <a:moveTo>
                    <a:pt x="1102" y="305"/>
                  </a:moveTo>
                  <a:cubicBezTo>
                    <a:pt x="1082" y="305"/>
                    <a:pt x="1063" y="309"/>
                    <a:pt x="1046" y="317"/>
                  </a:cubicBezTo>
                  <a:cubicBezTo>
                    <a:pt x="951" y="381"/>
                    <a:pt x="887" y="444"/>
                    <a:pt x="824" y="476"/>
                  </a:cubicBezTo>
                  <a:cubicBezTo>
                    <a:pt x="761" y="539"/>
                    <a:pt x="761" y="634"/>
                    <a:pt x="792" y="697"/>
                  </a:cubicBezTo>
                  <a:cubicBezTo>
                    <a:pt x="824" y="729"/>
                    <a:pt x="856" y="761"/>
                    <a:pt x="919" y="761"/>
                  </a:cubicBezTo>
                  <a:cubicBezTo>
                    <a:pt x="951" y="761"/>
                    <a:pt x="982" y="761"/>
                    <a:pt x="1014" y="729"/>
                  </a:cubicBezTo>
                  <a:cubicBezTo>
                    <a:pt x="1046" y="666"/>
                    <a:pt x="1141" y="634"/>
                    <a:pt x="1204" y="571"/>
                  </a:cubicBezTo>
                  <a:cubicBezTo>
                    <a:pt x="1267" y="539"/>
                    <a:pt x="1299" y="444"/>
                    <a:pt x="1236" y="381"/>
                  </a:cubicBezTo>
                  <a:cubicBezTo>
                    <a:pt x="1213" y="334"/>
                    <a:pt x="1155" y="305"/>
                    <a:pt x="1102" y="305"/>
                  </a:cubicBezTo>
                  <a:close/>
                  <a:moveTo>
                    <a:pt x="3681" y="582"/>
                  </a:moveTo>
                  <a:cubicBezTo>
                    <a:pt x="3638" y="582"/>
                    <a:pt x="3598" y="597"/>
                    <a:pt x="3579" y="634"/>
                  </a:cubicBezTo>
                  <a:cubicBezTo>
                    <a:pt x="3516" y="666"/>
                    <a:pt x="3516" y="761"/>
                    <a:pt x="3579" y="824"/>
                  </a:cubicBezTo>
                  <a:cubicBezTo>
                    <a:pt x="3643" y="887"/>
                    <a:pt x="3674" y="951"/>
                    <a:pt x="3738" y="1014"/>
                  </a:cubicBezTo>
                  <a:cubicBezTo>
                    <a:pt x="3769" y="1046"/>
                    <a:pt x="3801" y="1046"/>
                    <a:pt x="3833" y="1046"/>
                  </a:cubicBezTo>
                  <a:cubicBezTo>
                    <a:pt x="3896" y="1046"/>
                    <a:pt x="3896" y="1046"/>
                    <a:pt x="3928" y="1014"/>
                  </a:cubicBezTo>
                  <a:cubicBezTo>
                    <a:pt x="3991" y="982"/>
                    <a:pt x="4023" y="887"/>
                    <a:pt x="3959" y="824"/>
                  </a:cubicBezTo>
                  <a:cubicBezTo>
                    <a:pt x="3896" y="761"/>
                    <a:pt x="3833" y="666"/>
                    <a:pt x="3769" y="602"/>
                  </a:cubicBezTo>
                  <a:cubicBezTo>
                    <a:pt x="3743" y="589"/>
                    <a:pt x="3711" y="582"/>
                    <a:pt x="3681" y="582"/>
                  </a:cubicBezTo>
                  <a:close/>
                  <a:moveTo>
                    <a:pt x="575" y="821"/>
                  </a:moveTo>
                  <a:cubicBezTo>
                    <a:pt x="534" y="821"/>
                    <a:pt x="483" y="848"/>
                    <a:pt x="444" y="887"/>
                  </a:cubicBezTo>
                  <a:cubicBezTo>
                    <a:pt x="381" y="951"/>
                    <a:pt x="349" y="1046"/>
                    <a:pt x="286" y="1109"/>
                  </a:cubicBezTo>
                  <a:cubicBezTo>
                    <a:pt x="254" y="1172"/>
                    <a:pt x="286" y="1267"/>
                    <a:pt x="349" y="1299"/>
                  </a:cubicBezTo>
                  <a:cubicBezTo>
                    <a:pt x="381" y="1331"/>
                    <a:pt x="412" y="1331"/>
                    <a:pt x="444" y="1331"/>
                  </a:cubicBezTo>
                  <a:cubicBezTo>
                    <a:pt x="476" y="1331"/>
                    <a:pt x="539" y="1299"/>
                    <a:pt x="539" y="1267"/>
                  </a:cubicBezTo>
                  <a:cubicBezTo>
                    <a:pt x="602" y="1172"/>
                    <a:pt x="634" y="1109"/>
                    <a:pt x="697" y="1046"/>
                  </a:cubicBezTo>
                  <a:cubicBezTo>
                    <a:pt x="729" y="982"/>
                    <a:pt x="729" y="887"/>
                    <a:pt x="634" y="856"/>
                  </a:cubicBezTo>
                  <a:cubicBezTo>
                    <a:pt x="622" y="831"/>
                    <a:pt x="601" y="821"/>
                    <a:pt x="575" y="821"/>
                  </a:cubicBezTo>
                  <a:close/>
                  <a:moveTo>
                    <a:pt x="4110" y="1192"/>
                  </a:moveTo>
                  <a:cubicBezTo>
                    <a:pt x="4091" y="1192"/>
                    <a:pt x="4071" y="1196"/>
                    <a:pt x="4054" y="1204"/>
                  </a:cubicBezTo>
                  <a:cubicBezTo>
                    <a:pt x="3991" y="1236"/>
                    <a:pt x="3928" y="1331"/>
                    <a:pt x="3991" y="1394"/>
                  </a:cubicBezTo>
                  <a:cubicBezTo>
                    <a:pt x="4023" y="1489"/>
                    <a:pt x="4054" y="1552"/>
                    <a:pt x="4054" y="1616"/>
                  </a:cubicBezTo>
                  <a:cubicBezTo>
                    <a:pt x="4086" y="1679"/>
                    <a:pt x="4149" y="1711"/>
                    <a:pt x="4213" y="1711"/>
                  </a:cubicBezTo>
                  <a:lnTo>
                    <a:pt x="4244" y="1711"/>
                  </a:lnTo>
                  <a:cubicBezTo>
                    <a:pt x="4339" y="1679"/>
                    <a:pt x="4371" y="1616"/>
                    <a:pt x="4339" y="1521"/>
                  </a:cubicBezTo>
                  <a:cubicBezTo>
                    <a:pt x="4308" y="1457"/>
                    <a:pt x="4276" y="1362"/>
                    <a:pt x="4244" y="1267"/>
                  </a:cubicBezTo>
                  <a:cubicBezTo>
                    <a:pt x="4221" y="1221"/>
                    <a:pt x="4164" y="1192"/>
                    <a:pt x="4110" y="1192"/>
                  </a:cubicBezTo>
                  <a:close/>
                  <a:moveTo>
                    <a:pt x="220" y="1509"/>
                  </a:moveTo>
                  <a:cubicBezTo>
                    <a:pt x="161" y="1509"/>
                    <a:pt x="119" y="1544"/>
                    <a:pt x="96" y="1616"/>
                  </a:cubicBezTo>
                  <a:cubicBezTo>
                    <a:pt x="64" y="1711"/>
                    <a:pt x="64" y="1774"/>
                    <a:pt x="32" y="1869"/>
                  </a:cubicBezTo>
                  <a:cubicBezTo>
                    <a:pt x="32" y="1964"/>
                    <a:pt x="96" y="2027"/>
                    <a:pt x="159" y="2059"/>
                  </a:cubicBezTo>
                  <a:lnTo>
                    <a:pt x="191" y="2059"/>
                  </a:lnTo>
                  <a:cubicBezTo>
                    <a:pt x="254" y="2059"/>
                    <a:pt x="317" y="1996"/>
                    <a:pt x="317" y="1932"/>
                  </a:cubicBezTo>
                  <a:cubicBezTo>
                    <a:pt x="349" y="1837"/>
                    <a:pt x="349" y="1774"/>
                    <a:pt x="381" y="1679"/>
                  </a:cubicBezTo>
                  <a:cubicBezTo>
                    <a:pt x="412" y="1616"/>
                    <a:pt x="349" y="1521"/>
                    <a:pt x="286" y="1521"/>
                  </a:cubicBezTo>
                  <a:cubicBezTo>
                    <a:pt x="262" y="1513"/>
                    <a:pt x="240" y="1509"/>
                    <a:pt x="220" y="1509"/>
                  </a:cubicBezTo>
                  <a:close/>
                  <a:moveTo>
                    <a:pt x="4313" y="1926"/>
                  </a:moveTo>
                  <a:cubicBezTo>
                    <a:pt x="4301" y="1926"/>
                    <a:pt x="4289" y="1928"/>
                    <a:pt x="4276" y="1932"/>
                  </a:cubicBezTo>
                  <a:cubicBezTo>
                    <a:pt x="4213" y="1932"/>
                    <a:pt x="4149" y="1996"/>
                    <a:pt x="4149" y="2091"/>
                  </a:cubicBezTo>
                  <a:cubicBezTo>
                    <a:pt x="4149" y="2122"/>
                    <a:pt x="4149" y="2154"/>
                    <a:pt x="4149" y="2217"/>
                  </a:cubicBezTo>
                  <a:cubicBezTo>
                    <a:pt x="4149" y="2281"/>
                    <a:pt x="4149" y="2376"/>
                    <a:pt x="4149" y="2439"/>
                  </a:cubicBezTo>
                  <a:cubicBezTo>
                    <a:pt x="4118" y="2534"/>
                    <a:pt x="4181" y="2597"/>
                    <a:pt x="4276" y="2597"/>
                  </a:cubicBezTo>
                  <a:cubicBezTo>
                    <a:pt x="4371" y="2597"/>
                    <a:pt x="4434" y="2566"/>
                    <a:pt x="4434" y="2471"/>
                  </a:cubicBezTo>
                  <a:cubicBezTo>
                    <a:pt x="4434" y="2376"/>
                    <a:pt x="4466" y="2281"/>
                    <a:pt x="4466" y="2217"/>
                  </a:cubicBezTo>
                  <a:cubicBezTo>
                    <a:pt x="4466" y="2154"/>
                    <a:pt x="4466" y="2122"/>
                    <a:pt x="4434" y="2059"/>
                  </a:cubicBezTo>
                  <a:cubicBezTo>
                    <a:pt x="4434" y="2004"/>
                    <a:pt x="4387" y="1926"/>
                    <a:pt x="4313" y="1926"/>
                  </a:cubicBezTo>
                  <a:close/>
                  <a:moveTo>
                    <a:pt x="159" y="2249"/>
                  </a:moveTo>
                  <a:cubicBezTo>
                    <a:pt x="64" y="2249"/>
                    <a:pt x="1" y="2344"/>
                    <a:pt x="32" y="2407"/>
                  </a:cubicBezTo>
                  <a:cubicBezTo>
                    <a:pt x="32" y="2502"/>
                    <a:pt x="32" y="2597"/>
                    <a:pt x="64" y="2692"/>
                  </a:cubicBezTo>
                  <a:cubicBezTo>
                    <a:pt x="64" y="2756"/>
                    <a:pt x="127" y="2787"/>
                    <a:pt x="191" y="2787"/>
                  </a:cubicBezTo>
                  <a:lnTo>
                    <a:pt x="254" y="2787"/>
                  </a:lnTo>
                  <a:cubicBezTo>
                    <a:pt x="317" y="2787"/>
                    <a:pt x="381" y="2692"/>
                    <a:pt x="349" y="2629"/>
                  </a:cubicBezTo>
                  <a:cubicBezTo>
                    <a:pt x="349" y="2534"/>
                    <a:pt x="317" y="2471"/>
                    <a:pt x="317" y="2376"/>
                  </a:cubicBezTo>
                  <a:cubicBezTo>
                    <a:pt x="317" y="2312"/>
                    <a:pt x="254" y="2249"/>
                    <a:pt x="159" y="2249"/>
                  </a:cubicBezTo>
                  <a:close/>
                  <a:moveTo>
                    <a:pt x="4157" y="2807"/>
                  </a:moveTo>
                  <a:cubicBezTo>
                    <a:pt x="4103" y="2807"/>
                    <a:pt x="4046" y="2836"/>
                    <a:pt x="4023" y="2882"/>
                  </a:cubicBezTo>
                  <a:cubicBezTo>
                    <a:pt x="3991" y="2977"/>
                    <a:pt x="3959" y="3041"/>
                    <a:pt x="3928" y="3104"/>
                  </a:cubicBezTo>
                  <a:cubicBezTo>
                    <a:pt x="3896" y="3199"/>
                    <a:pt x="3928" y="3263"/>
                    <a:pt x="3991" y="3326"/>
                  </a:cubicBezTo>
                  <a:lnTo>
                    <a:pt x="4054" y="3326"/>
                  </a:lnTo>
                  <a:cubicBezTo>
                    <a:pt x="4118" y="3326"/>
                    <a:pt x="4149" y="3294"/>
                    <a:pt x="4181" y="3231"/>
                  </a:cubicBezTo>
                  <a:cubicBezTo>
                    <a:pt x="4244" y="3168"/>
                    <a:pt x="4276" y="3073"/>
                    <a:pt x="4308" y="3009"/>
                  </a:cubicBezTo>
                  <a:cubicBezTo>
                    <a:pt x="4339" y="2914"/>
                    <a:pt x="4308" y="2851"/>
                    <a:pt x="4213" y="2819"/>
                  </a:cubicBezTo>
                  <a:cubicBezTo>
                    <a:pt x="4196" y="2811"/>
                    <a:pt x="4176" y="2807"/>
                    <a:pt x="4157" y="2807"/>
                  </a:cubicBezTo>
                  <a:close/>
                  <a:moveTo>
                    <a:pt x="392" y="2976"/>
                  </a:moveTo>
                  <a:cubicBezTo>
                    <a:pt x="366" y="2976"/>
                    <a:pt x="340" y="2987"/>
                    <a:pt x="317" y="3009"/>
                  </a:cubicBezTo>
                  <a:cubicBezTo>
                    <a:pt x="222" y="3041"/>
                    <a:pt x="191" y="3104"/>
                    <a:pt x="254" y="3199"/>
                  </a:cubicBezTo>
                  <a:cubicBezTo>
                    <a:pt x="286" y="3263"/>
                    <a:pt x="317" y="3358"/>
                    <a:pt x="381" y="3421"/>
                  </a:cubicBezTo>
                  <a:cubicBezTo>
                    <a:pt x="412" y="3484"/>
                    <a:pt x="444" y="3484"/>
                    <a:pt x="507" y="3484"/>
                  </a:cubicBezTo>
                  <a:lnTo>
                    <a:pt x="571" y="3484"/>
                  </a:lnTo>
                  <a:cubicBezTo>
                    <a:pt x="634" y="3421"/>
                    <a:pt x="666" y="3326"/>
                    <a:pt x="602" y="3263"/>
                  </a:cubicBezTo>
                  <a:cubicBezTo>
                    <a:pt x="571" y="3199"/>
                    <a:pt x="539" y="3136"/>
                    <a:pt x="507" y="3073"/>
                  </a:cubicBezTo>
                  <a:cubicBezTo>
                    <a:pt x="487" y="3011"/>
                    <a:pt x="440" y="2976"/>
                    <a:pt x="392" y="2976"/>
                  </a:cubicBezTo>
                  <a:close/>
                  <a:moveTo>
                    <a:pt x="3757" y="3437"/>
                  </a:moveTo>
                  <a:cubicBezTo>
                    <a:pt x="3722" y="3437"/>
                    <a:pt x="3690" y="3453"/>
                    <a:pt x="3674" y="3484"/>
                  </a:cubicBezTo>
                  <a:cubicBezTo>
                    <a:pt x="3611" y="3548"/>
                    <a:pt x="3548" y="3611"/>
                    <a:pt x="3484" y="3643"/>
                  </a:cubicBezTo>
                  <a:cubicBezTo>
                    <a:pt x="3421" y="3706"/>
                    <a:pt x="3421" y="3801"/>
                    <a:pt x="3484" y="3864"/>
                  </a:cubicBezTo>
                  <a:cubicBezTo>
                    <a:pt x="3516" y="3896"/>
                    <a:pt x="3548" y="3928"/>
                    <a:pt x="3579" y="3928"/>
                  </a:cubicBezTo>
                  <a:cubicBezTo>
                    <a:pt x="3643" y="3928"/>
                    <a:pt x="3674" y="3896"/>
                    <a:pt x="3674" y="3864"/>
                  </a:cubicBezTo>
                  <a:cubicBezTo>
                    <a:pt x="3769" y="3833"/>
                    <a:pt x="3833" y="3769"/>
                    <a:pt x="3896" y="3674"/>
                  </a:cubicBezTo>
                  <a:cubicBezTo>
                    <a:pt x="3928" y="3643"/>
                    <a:pt x="3928" y="3548"/>
                    <a:pt x="3864" y="3484"/>
                  </a:cubicBezTo>
                  <a:cubicBezTo>
                    <a:pt x="3833" y="3453"/>
                    <a:pt x="3793" y="3437"/>
                    <a:pt x="3757" y="3437"/>
                  </a:cubicBezTo>
                  <a:close/>
                  <a:moveTo>
                    <a:pt x="831" y="3590"/>
                  </a:moveTo>
                  <a:cubicBezTo>
                    <a:pt x="788" y="3590"/>
                    <a:pt x="748" y="3605"/>
                    <a:pt x="729" y="3643"/>
                  </a:cubicBezTo>
                  <a:cubicBezTo>
                    <a:pt x="666" y="3674"/>
                    <a:pt x="666" y="3769"/>
                    <a:pt x="729" y="3833"/>
                  </a:cubicBezTo>
                  <a:cubicBezTo>
                    <a:pt x="792" y="3896"/>
                    <a:pt x="856" y="3959"/>
                    <a:pt x="919" y="4023"/>
                  </a:cubicBezTo>
                  <a:lnTo>
                    <a:pt x="1014" y="4023"/>
                  </a:lnTo>
                  <a:cubicBezTo>
                    <a:pt x="1077" y="4023"/>
                    <a:pt x="1109" y="4023"/>
                    <a:pt x="1141" y="3991"/>
                  </a:cubicBezTo>
                  <a:cubicBezTo>
                    <a:pt x="1204" y="3928"/>
                    <a:pt x="1172" y="3833"/>
                    <a:pt x="1109" y="3769"/>
                  </a:cubicBezTo>
                  <a:cubicBezTo>
                    <a:pt x="1046" y="3706"/>
                    <a:pt x="982" y="3674"/>
                    <a:pt x="919" y="3611"/>
                  </a:cubicBezTo>
                  <a:cubicBezTo>
                    <a:pt x="893" y="3598"/>
                    <a:pt x="861" y="3590"/>
                    <a:pt x="831" y="3590"/>
                  </a:cubicBezTo>
                  <a:close/>
                  <a:moveTo>
                    <a:pt x="3179" y="3895"/>
                  </a:moveTo>
                  <a:cubicBezTo>
                    <a:pt x="3153" y="3895"/>
                    <a:pt x="3127" y="3905"/>
                    <a:pt x="3104" y="3928"/>
                  </a:cubicBezTo>
                  <a:cubicBezTo>
                    <a:pt x="3041" y="3959"/>
                    <a:pt x="2978" y="3991"/>
                    <a:pt x="2883" y="4023"/>
                  </a:cubicBezTo>
                  <a:cubicBezTo>
                    <a:pt x="2819" y="4054"/>
                    <a:pt x="2788" y="4118"/>
                    <a:pt x="2819" y="4213"/>
                  </a:cubicBezTo>
                  <a:cubicBezTo>
                    <a:pt x="2819" y="4276"/>
                    <a:pt x="2883" y="4308"/>
                    <a:pt x="2946" y="4308"/>
                  </a:cubicBezTo>
                  <a:cubicBezTo>
                    <a:pt x="2946" y="4308"/>
                    <a:pt x="2978" y="4308"/>
                    <a:pt x="2978" y="4276"/>
                  </a:cubicBezTo>
                  <a:cubicBezTo>
                    <a:pt x="3073" y="4244"/>
                    <a:pt x="3168" y="4213"/>
                    <a:pt x="3231" y="4181"/>
                  </a:cubicBezTo>
                  <a:cubicBezTo>
                    <a:pt x="3326" y="4149"/>
                    <a:pt x="3326" y="4054"/>
                    <a:pt x="3294" y="3991"/>
                  </a:cubicBezTo>
                  <a:cubicBezTo>
                    <a:pt x="3274" y="3930"/>
                    <a:pt x="3227" y="3895"/>
                    <a:pt x="3179" y="3895"/>
                  </a:cubicBezTo>
                  <a:close/>
                  <a:moveTo>
                    <a:pt x="1456" y="3979"/>
                  </a:moveTo>
                  <a:cubicBezTo>
                    <a:pt x="1396" y="3979"/>
                    <a:pt x="1355" y="4015"/>
                    <a:pt x="1331" y="4086"/>
                  </a:cubicBezTo>
                  <a:cubicBezTo>
                    <a:pt x="1299" y="4149"/>
                    <a:pt x="1331" y="4244"/>
                    <a:pt x="1394" y="4276"/>
                  </a:cubicBezTo>
                  <a:cubicBezTo>
                    <a:pt x="1489" y="4308"/>
                    <a:pt x="1584" y="4339"/>
                    <a:pt x="1648" y="4339"/>
                  </a:cubicBezTo>
                  <a:cubicBezTo>
                    <a:pt x="1679" y="4371"/>
                    <a:pt x="1679" y="4371"/>
                    <a:pt x="1711" y="4371"/>
                  </a:cubicBezTo>
                  <a:cubicBezTo>
                    <a:pt x="1774" y="4371"/>
                    <a:pt x="1838" y="4308"/>
                    <a:pt x="1838" y="4244"/>
                  </a:cubicBezTo>
                  <a:cubicBezTo>
                    <a:pt x="1869" y="4181"/>
                    <a:pt x="1806" y="4086"/>
                    <a:pt x="1743" y="4054"/>
                  </a:cubicBezTo>
                  <a:cubicBezTo>
                    <a:pt x="1648" y="4054"/>
                    <a:pt x="1584" y="4023"/>
                    <a:pt x="1521" y="3991"/>
                  </a:cubicBezTo>
                  <a:cubicBezTo>
                    <a:pt x="1497" y="3983"/>
                    <a:pt x="1475" y="3979"/>
                    <a:pt x="1456" y="3979"/>
                  </a:cubicBezTo>
                  <a:close/>
                  <a:moveTo>
                    <a:pt x="2218" y="4118"/>
                  </a:moveTo>
                  <a:lnTo>
                    <a:pt x="2186" y="4276"/>
                  </a:lnTo>
                  <a:lnTo>
                    <a:pt x="2218" y="4434"/>
                  </a:lnTo>
                  <a:cubicBezTo>
                    <a:pt x="2313" y="4434"/>
                    <a:pt x="2376" y="4434"/>
                    <a:pt x="2471" y="4403"/>
                  </a:cubicBezTo>
                  <a:cubicBezTo>
                    <a:pt x="2534" y="4403"/>
                    <a:pt x="2598" y="4339"/>
                    <a:pt x="2598" y="4244"/>
                  </a:cubicBezTo>
                  <a:cubicBezTo>
                    <a:pt x="2598" y="4181"/>
                    <a:pt x="2534" y="4118"/>
                    <a:pt x="2439" y="4118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708;p17">
              <a:extLst>
                <a:ext uri="{FF2B5EF4-FFF2-40B4-BE49-F238E27FC236}">
                  <a16:creationId xmlns:a16="http://schemas.microsoft.com/office/drawing/2014/main" id="{74309E21-0676-466C-B6E1-6C79CBD22685}"/>
                </a:ext>
              </a:extLst>
            </p:cNvPr>
            <p:cNvSpPr/>
            <p:nvPr/>
          </p:nvSpPr>
          <p:spPr>
            <a:xfrm>
              <a:off x="7945003" y="3156910"/>
              <a:ext cx="530557" cy="153142"/>
            </a:xfrm>
            <a:custGeom>
              <a:avLst/>
              <a:gdLst/>
              <a:ahLst/>
              <a:cxnLst/>
              <a:rect l="l" t="t" r="r" b="b"/>
              <a:pathLst>
                <a:path w="17894" h="5165" extrusionOk="0">
                  <a:moveTo>
                    <a:pt x="584" y="0"/>
                  </a:moveTo>
                  <a:cubicBezTo>
                    <a:pt x="538" y="0"/>
                    <a:pt x="495" y="27"/>
                    <a:pt x="475" y="66"/>
                  </a:cubicBezTo>
                  <a:cubicBezTo>
                    <a:pt x="127" y="510"/>
                    <a:pt x="0" y="858"/>
                    <a:pt x="63" y="1143"/>
                  </a:cubicBezTo>
                  <a:cubicBezTo>
                    <a:pt x="190" y="1523"/>
                    <a:pt x="633" y="1681"/>
                    <a:pt x="1045" y="1808"/>
                  </a:cubicBezTo>
                  <a:cubicBezTo>
                    <a:pt x="1330" y="1903"/>
                    <a:pt x="1584" y="1998"/>
                    <a:pt x="1742" y="2125"/>
                  </a:cubicBezTo>
                  <a:cubicBezTo>
                    <a:pt x="2059" y="2378"/>
                    <a:pt x="2090" y="2726"/>
                    <a:pt x="2122" y="3075"/>
                  </a:cubicBezTo>
                  <a:cubicBezTo>
                    <a:pt x="2185" y="3487"/>
                    <a:pt x="2249" y="3962"/>
                    <a:pt x="2724" y="4215"/>
                  </a:cubicBezTo>
                  <a:cubicBezTo>
                    <a:pt x="2905" y="4306"/>
                    <a:pt x="3071" y="4338"/>
                    <a:pt x="3225" y="4338"/>
                  </a:cubicBezTo>
                  <a:cubicBezTo>
                    <a:pt x="3447" y="4338"/>
                    <a:pt x="3645" y="4271"/>
                    <a:pt x="3832" y="4215"/>
                  </a:cubicBezTo>
                  <a:cubicBezTo>
                    <a:pt x="3998" y="4153"/>
                    <a:pt x="4164" y="4091"/>
                    <a:pt x="4347" y="4091"/>
                  </a:cubicBezTo>
                  <a:cubicBezTo>
                    <a:pt x="4444" y="4091"/>
                    <a:pt x="4546" y="4108"/>
                    <a:pt x="4655" y="4152"/>
                  </a:cubicBezTo>
                  <a:cubicBezTo>
                    <a:pt x="4814" y="4215"/>
                    <a:pt x="4940" y="4342"/>
                    <a:pt x="5067" y="4532"/>
                  </a:cubicBezTo>
                  <a:cubicBezTo>
                    <a:pt x="5289" y="4785"/>
                    <a:pt x="5511" y="5070"/>
                    <a:pt x="5954" y="5133"/>
                  </a:cubicBezTo>
                  <a:cubicBezTo>
                    <a:pt x="6049" y="5165"/>
                    <a:pt x="6144" y="5165"/>
                    <a:pt x="6207" y="5165"/>
                  </a:cubicBezTo>
                  <a:cubicBezTo>
                    <a:pt x="6682" y="5165"/>
                    <a:pt x="6999" y="4912"/>
                    <a:pt x="7316" y="4690"/>
                  </a:cubicBezTo>
                  <a:cubicBezTo>
                    <a:pt x="7569" y="4500"/>
                    <a:pt x="7854" y="4310"/>
                    <a:pt x="8234" y="4247"/>
                  </a:cubicBezTo>
                  <a:cubicBezTo>
                    <a:pt x="8308" y="4233"/>
                    <a:pt x="8379" y="4226"/>
                    <a:pt x="8446" y="4226"/>
                  </a:cubicBezTo>
                  <a:cubicBezTo>
                    <a:pt x="8843" y="4226"/>
                    <a:pt x="9140" y="4447"/>
                    <a:pt x="9437" y="4690"/>
                  </a:cubicBezTo>
                  <a:cubicBezTo>
                    <a:pt x="9721" y="4917"/>
                    <a:pt x="10004" y="5143"/>
                    <a:pt x="10378" y="5143"/>
                  </a:cubicBezTo>
                  <a:cubicBezTo>
                    <a:pt x="10422" y="5143"/>
                    <a:pt x="10467" y="5140"/>
                    <a:pt x="10514" y="5133"/>
                  </a:cubicBezTo>
                  <a:cubicBezTo>
                    <a:pt x="10894" y="5102"/>
                    <a:pt x="11116" y="4753"/>
                    <a:pt x="11338" y="4405"/>
                  </a:cubicBezTo>
                  <a:cubicBezTo>
                    <a:pt x="11528" y="4120"/>
                    <a:pt x="11718" y="3803"/>
                    <a:pt x="12034" y="3740"/>
                  </a:cubicBezTo>
                  <a:cubicBezTo>
                    <a:pt x="12073" y="3731"/>
                    <a:pt x="12111" y="3727"/>
                    <a:pt x="12150" y="3727"/>
                  </a:cubicBezTo>
                  <a:cubicBezTo>
                    <a:pt x="12397" y="3727"/>
                    <a:pt x="12647" y="3888"/>
                    <a:pt x="12921" y="4025"/>
                  </a:cubicBezTo>
                  <a:cubicBezTo>
                    <a:pt x="13196" y="4217"/>
                    <a:pt x="13470" y="4386"/>
                    <a:pt x="13807" y="4386"/>
                  </a:cubicBezTo>
                  <a:cubicBezTo>
                    <a:pt x="13859" y="4386"/>
                    <a:pt x="13912" y="4382"/>
                    <a:pt x="13966" y="4373"/>
                  </a:cubicBezTo>
                  <a:cubicBezTo>
                    <a:pt x="14378" y="4278"/>
                    <a:pt x="14631" y="3993"/>
                    <a:pt x="14885" y="3677"/>
                  </a:cubicBezTo>
                  <a:cubicBezTo>
                    <a:pt x="15106" y="3423"/>
                    <a:pt x="15296" y="3170"/>
                    <a:pt x="15613" y="3043"/>
                  </a:cubicBezTo>
                  <a:cubicBezTo>
                    <a:pt x="15659" y="3034"/>
                    <a:pt x="15708" y="3030"/>
                    <a:pt x="15760" y="3030"/>
                  </a:cubicBezTo>
                  <a:cubicBezTo>
                    <a:pt x="15885" y="3030"/>
                    <a:pt x="16026" y="3052"/>
                    <a:pt x="16183" y="3075"/>
                  </a:cubicBezTo>
                  <a:cubicBezTo>
                    <a:pt x="16287" y="3110"/>
                    <a:pt x="16411" y="3135"/>
                    <a:pt x="16532" y="3135"/>
                  </a:cubicBezTo>
                  <a:cubicBezTo>
                    <a:pt x="16632" y="3135"/>
                    <a:pt x="16731" y="3118"/>
                    <a:pt x="16816" y="3075"/>
                  </a:cubicBezTo>
                  <a:cubicBezTo>
                    <a:pt x="17070" y="2948"/>
                    <a:pt x="17291" y="2631"/>
                    <a:pt x="17513" y="2346"/>
                  </a:cubicBezTo>
                  <a:cubicBezTo>
                    <a:pt x="17640" y="2156"/>
                    <a:pt x="17735" y="1998"/>
                    <a:pt x="17861" y="1903"/>
                  </a:cubicBezTo>
                  <a:cubicBezTo>
                    <a:pt x="17893" y="1840"/>
                    <a:pt x="17893" y="1745"/>
                    <a:pt x="17830" y="1681"/>
                  </a:cubicBezTo>
                  <a:cubicBezTo>
                    <a:pt x="17814" y="1666"/>
                    <a:pt x="17782" y="1658"/>
                    <a:pt x="17747" y="1658"/>
                  </a:cubicBezTo>
                  <a:cubicBezTo>
                    <a:pt x="17711" y="1658"/>
                    <a:pt x="17671" y="1666"/>
                    <a:pt x="17640" y="1681"/>
                  </a:cubicBezTo>
                  <a:cubicBezTo>
                    <a:pt x="17513" y="1808"/>
                    <a:pt x="17386" y="1998"/>
                    <a:pt x="17260" y="2156"/>
                  </a:cubicBezTo>
                  <a:cubicBezTo>
                    <a:pt x="17101" y="2410"/>
                    <a:pt x="16880" y="2726"/>
                    <a:pt x="16690" y="2821"/>
                  </a:cubicBezTo>
                  <a:cubicBezTo>
                    <a:pt x="16662" y="2831"/>
                    <a:pt x="16626" y="2835"/>
                    <a:pt x="16584" y="2835"/>
                  </a:cubicBezTo>
                  <a:cubicBezTo>
                    <a:pt x="16483" y="2835"/>
                    <a:pt x="16349" y="2812"/>
                    <a:pt x="16215" y="2790"/>
                  </a:cubicBezTo>
                  <a:cubicBezTo>
                    <a:pt x="16084" y="2768"/>
                    <a:pt x="15922" y="2731"/>
                    <a:pt x="15752" y="2731"/>
                  </a:cubicBezTo>
                  <a:cubicBezTo>
                    <a:pt x="15675" y="2731"/>
                    <a:pt x="15597" y="2739"/>
                    <a:pt x="15518" y="2758"/>
                  </a:cubicBezTo>
                  <a:cubicBezTo>
                    <a:pt x="15138" y="2916"/>
                    <a:pt x="14885" y="3202"/>
                    <a:pt x="14663" y="3487"/>
                  </a:cubicBezTo>
                  <a:cubicBezTo>
                    <a:pt x="14441" y="3740"/>
                    <a:pt x="14220" y="4025"/>
                    <a:pt x="13903" y="4088"/>
                  </a:cubicBezTo>
                  <a:cubicBezTo>
                    <a:pt x="13878" y="4091"/>
                    <a:pt x="13854" y="4092"/>
                    <a:pt x="13830" y="4092"/>
                  </a:cubicBezTo>
                  <a:cubicBezTo>
                    <a:pt x="13574" y="4092"/>
                    <a:pt x="13340" y="3945"/>
                    <a:pt x="13079" y="3772"/>
                  </a:cubicBezTo>
                  <a:cubicBezTo>
                    <a:pt x="12815" y="3613"/>
                    <a:pt x="12506" y="3432"/>
                    <a:pt x="12172" y="3432"/>
                  </a:cubicBezTo>
                  <a:cubicBezTo>
                    <a:pt x="12106" y="3432"/>
                    <a:pt x="12039" y="3439"/>
                    <a:pt x="11971" y="3455"/>
                  </a:cubicBezTo>
                  <a:cubicBezTo>
                    <a:pt x="11559" y="3550"/>
                    <a:pt x="11306" y="3930"/>
                    <a:pt x="11084" y="4247"/>
                  </a:cubicBezTo>
                  <a:cubicBezTo>
                    <a:pt x="10894" y="4563"/>
                    <a:pt x="10736" y="4817"/>
                    <a:pt x="10483" y="4848"/>
                  </a:cubicBezTo>
                  <a:cubicBezTo>
                    <a:pt x="10459" y="4851"/>
                    <a:pt x="10436" y="4852"/>
                    <a:pt x="10413" y="4852"/>
                  </a:cubicBezTo>
                  <a:cubicBezTo>
                    <a:pt x="10128" y="4852"/>
                    <a:pt x="9892" y="4674"/>
                    <a:pt x="9628" y="4468"/>
                  </a:cubicBezTo>
                  <a:cubicBezTo>
                    <a:pt x="9294" y="4191"/>
                    <a:pt x="8937" y="3913"/>
                    <a:pt x="8426" y="3913"/>
                  </a:cubicBezTo>
                  <a:cubicBezTo>
                    <a:pt x="8355" y="3913"/>
                    <a:pt x="8280" y="3918"/>
                    <a:pt x="8202" y="3930"/>
                  </a:cubicBezTo>
                  <a:cubicBezTo>
                    <a:pt x="7727" y="4025"/>
                    <a:pt x="7411" y="4247"/>
                    <a:pt x="7157" y="4468"/>
                  </a:cubicBezTo>
                  <a:cubicBezTo>
                    <a:pt x="6865" y="4681"/>
                    <a:pt x="6596" y="4871"/>
                    <a:pt x="6236" y="4871"/>
                  </a:cubicBezTo>
                  <a:cubicBezTo>
                    <a:pt x="6167" y="4871"/>
                    <a:pt x="6094" y="4864"/>
                    <a:pt x="6017" y="4848"/>
                  </a:cubicBezTo>
                  <a:cubicBezTo>
                    <a:pt x="5701" y="4785"/>
                    <a:pt x="5511" y="4563"/>
                    <a:pt x="5321" y="4310"/>
                  </a:cubicBezTo>
                  <a:cubicBezTo>
                    <a:pt x="5162" y="4152"/>
                    <a:pt x="5004" y="3962"/>
                    <a:pt x="4782" y="3867"/>
                  </a:cubicBezTo>
                  <a:cubicBezTo>
                    <a:pt x="4630" y="3812"/>
                    <a:pt x="4493" y="3791"/>
                    <a:pt x="4367" y="3791"/>
                  </a:cubicBezTo>
                  <a:cubicBezTo>
                    <a:pt x="4125" y="3791"/>
                    <a:pt x="3924" y="3868"/>
                    <a:pt x="3737" y="3930"/>
                  </a:cubicBezTo>
                  <a:cubicBezTo>
                    <a:pt x="3543" y="3988"/>
                    <a:pt x="3385" y="4046"/>
                    <a:pt x="3219" y="4046"/>
                  </a:cubicBezTo>
                  <a:cubicBezTo>
                    <a:pt x="3113" y="4046"/>
                    <a:pt x="3005" y="4023"/>
                    <a:pt x="2882" y="3962"/>
                  </a:cubicBezTo>
                  <a:cubicBezTo>
                    <a:pt x="2534" y="3772"/>
                    <a:pt x="2502" y="3423"/>
                    <a:pt x="2439" y="3043"/>
                  </a:cubicBezTo>
                  <a:cubicBezTo>
                    <a:pt x="2375" y="2663"/>
                    <a:pt x="2344" y="2220"/>
                    <a:pt x="1932" y="1903"/>
                  </a:cubicBezTo>
                  <a:cubicBezTo>
                    <a:pt x="1742" y="1745"/>
                    <a:pt x="1425" y="1618"/>
                    <a:pt x="1140" y="1523"/>
                  </a:cubicBezTo>
                  <a:cubicBezTo>
                    <a:pt x="792" y="1428"/>
                    <a:pt x="443" y="1301"/>
                    <a:pt x="380" y="1080"/>
                  </a:cubicBezTo>
                  <a:cubicBezTo>
                    <a:pt x="317" y="890"/>
                    <a:pt x="412" y="605"/>
                    <a:pt x="697" y="225"/>
                  </a:cubicBezTo>
                  <a:cubicBezTo>
                    <a:pt x="760" y="161"/>
                    <a:pt x="728" y="66"/>
                    <a:pt x="665" y="35"/>
                  </a:cubicBezTo>
                  <a:cubicBezTo>
                    <a:pt x="641" y="10"/>
                    <a:pt x="612" y="0"/>
                    <a:pt x="584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709;p17">
              <a:extLst>
                <a:ext uri="{FF2B5EF4-FFF2-40B4-BE49-F238E27FC236}">
                  <a16:creationId xmlns:a16="http://schemas.microsoft.com/office/drawing/2014/main" id="{567EE9E9-D8CD-4EC4-9DE8-A091CE79584E}"/>
                </a:ext>
              </a:extLst>
            </p:cNvPr>
            <p:cNvSpPr/>
            <p:nvPr/>
          </p:nvSpPr>
          <p:spPr>
            <a:xfrm>
              <a:off x="8207910" y="2722716"/>
              <a:ext cx="278918" cy="220211"/>
            </a:xfrm>
            <a:custGeom>
              <a:avLst/>
              <a:gdLst/>
              <a:ahLst/>
              <a:cxnLst/>
              <a:rect l="l" t="t" r="r" b="b"/>
              <a:pathLst>
                <a:path w="9407" h="7427" extrusionOk="0">
                  <a:moveTo>
                    <a:pt x="776" y="0"/>
                  </a:moveTo>
                  <a:cubicBezTo>
                    <a:pt x="737" y="0"/>
                    <a:pt x="697" y="16"/>
                    <a:pt x="666" y="48"/>
                  </a:cubicBezTo>
                  <a:cubicBezTo>
                    <a:pt x="222" y="428"/>
                    <a:pt x="32" y="744"/>
                    <a:pt x="0" y="1061"/>
                  </a:cubicBezTo>
                  <a:cubicBezTo>
                    <a:pt x="0" y="1441"/>
                    <a:pt x="285" y="1726"/>
                    <a:pt x="634" y="2074"/>
                  </a:cubicBezTo>
                  <a:lnTo>
                    <a:pt x="824" y="2233"/>
                  </a:lnTo>
                  <a:cubicBezTo>
                    <a:pt x="1267" y="2708"/>
                    <a:pt x="1204" y="2834"/>
                    <a:pt x="1109" y="3088"/>
                  </a:cubicBezTo>
                  <a:cubicBezTo>
                    <a:pt x="1046" y="3278"/>
                    <a:pt x="951" y="3500"/>
                    <a:pt x="1014" y="3880"/>
                  </a:cubicBezTo>
                  <a:cubicBezTo>
                    <a:pt x="1109" y="4545"/>
                    <a:pt x="1521" y="4608"/>
                    <a:pt x="1837" y="4671"/>
                  </a:cubicBezTo>
                  <a:cubicBezTo>
                    <a:pt x="2059" y="4703"/>
                    <a:pt x="2249" y="4766"/>
                    <a:pt x="2376" y="4925"/>
                  </a:cubicBezTo>
                  <a:cubicBezTo>
                    <a:pt x="2471" y="5083"/>
                    <a:pt x="2439" y="5210"/>
                    <a:pt x="2376" y="5400"/>
                  </a:cubicBezTo>
                  <a:cubicBezTo>
                    <a:pt x="2312" y="5621"/>
                    <a:pt x="2249" y="5843"/>
                    <a:pt x="2376" y="6128"/>
                  </a:cubicBezTo>
                  <a:cubicBezTo>
                    <a:pt x="2593" y="6540"/>
                    <a:pt x="2830" y="6618"/>
                    <a:pt x="3085" y="6618"/>
                  </a:cubicBezTo>
                  <a:cubicBezTo>
                    <a:pt x="3163" y="6618"/>
                    <a:pt x="3244" y="6611"/>
                    <a:pt x="3326" y="6603"/>
                  </a:cubicBezTo>
                  <a:cubicBezTo>
                    <a:pt x="3452" y="6603"/>
                    <a:pt x="3579" y="6571"/>
                    <a:pt x="3737" y="6571"/>
                  </a:cubicBezTo>
                  <a:cubicBezTo>
                    <a:pt x="4371" y="6603"/>
                    <a:pt x="4561" y="6761"/>
                    <a:pt x="4814" y="6951"/>
                  </a:cubicBezTo>
                  <a:cubicBezTo>
                    <a:pt x="4972" y="7078"/>
                    <a:pt x="5163" y="7236"/>
                    <a:pt x="5479" y="7331"/>
                  </a:cubicBezTo>
                  <a:cubicBezTo>
                    <a:pt x="5638" y="7395"/>
                    <a:pt x="5764" y="7426"/>
                    <a:pt x="5891" y="7426"/>
                  </a:cubicBezTo>
                  <a:cubicBezTo>
                    <a:pt x="6303" y="7426"/>
                    <a:pt x="6556" y="7173"/>
                    <a:pt x="6809" y="6951"/>
                  </a:cubicBezTo>
                  <a:cubicBezTo>
                    <a:pt x="6968" y="6793"/>
                    <a:pt x="7158" y="6635"/>
                    <a:pt x="7348" y="6571"/>
                  </a:cubicBezTo>
                  <a:cubicBezTo>
                    <a:pt x="7426" y="6552"/>
                    <a:pt x="7499" y="6543"/>
                    <a:pt x="7568" y="6543"/>
                  </a:cubicBezTo>
                  <a:cubicBezTo>
                    <a:pt x="7835" y="6543"/>
                    <a:pt x="8046" y="6674"/>
                    <a:pt x="8298" y="6825"/>
                  </a:cubicBezTo>
                  <a:cubicBezTo>
                    <a:pt x="8551" y="6983"/>
                    <a:pt x="8836" y="7173"/>
                    <a:pt x="9248" y="7173"/>
                  </a:cubicBezTo>
                  <a:cubicBezTo>
                    <a:pt x="9343" y="7173"/>
                    <a:pt x="9406" y="7078"/>
                    <a:pt x="9406" y="7015"/>
                  </a:cubicBezTo>
                  <a:cubicBezTo>
                    <a:pt x="9406" y="6920"/>
                    <a:pt x="9311" y="6856"/>
                    <a:pt x="9248" y="6856"/>
                  </a:cubicBezTo>
                  <a:cubicBezTo>
                    <a:pt x="9217" y="6859"/>
                    <a:pt x="9188" y="6860"/>
                    <a:pt x="9160" y="6860"/>
                  </a:cubicBezTo>
                  <a:cubicBezTo>
                    <a:pt x="8861" y="6860"/>
                    <a:pt x="8658" y="6716"/>
                    <a:pt x="8456" y="6571"/>
                  </a:cubicBezTo>
                  <a:cubicBezTo>
                    <a:pt x="8204" y="6420"/>
                    <a:pt x="7932" y="6249"/>
                    <a:pt x="7577" y="6249"/>
                  </a:cubicBezTo>
                  <a:cubicBezTo>
                    <a:pt x="7485" y="6249"/>
                    <a:pt x="7388" y="6260"/>
                    <a:pt x="7284" y="6286"/>
                  </a:cubicBezTo>
                  <a:cubicBezTo>
                    <a:pt x="6999" y="6381"/>
                    <a:pt x="6809" y="6571"/>
                    <a:pt x="6588" y="6730"/>
                  </a:cubicBezTo>
                  <a:cubicBezTo>
                    <a:pt x="6368" y="6949"/>
                    <a:pt x="6168" y="7131"/>
                    <a:pt x="5870" y="7131"/>
                  </a:cubicBezTo>
                  <a:cubicBezTo>
                    <a:pt x="5781" y="7131"/>
                    <a:pt x="5684" y="7115"/>
                    <a:pt x="5574" y="7078"/>
                  </a:cubicBezTo>
                  <a:cubicBezTo>
                    <a:pt x="5321" y="6983"/>
                    <a:pt x="5131" y="6856"/>
                    <a:pt x="5004" y="6730"/>
                  </a:cubicBezTo>
                  <a:cubicBezTo>
                    <a:pt x="4719" y="6508"/>
                    <a:pt x="4466" y="6318"/>
                    <a:pt x="3769" y="6286"/>
                  </a:cubicBezTo>
                  <a:cubicBezTo>
                    <a:pt x="3579" y="6286"/>
                    <a:pt x="3421" y="6286"/>
                    <a:pt x="3294" y="6318"/>
                  </a:cubicBezTo>
                  <a:cubicBezTo>
                    <a:pt x="3206" y="6327"/>
                    <a:pt x="3133" y="6336"/>
                    <a:pt x="3069" y="6336"/>
                  </a:cubicBezTo>
                  <a:cubicBezTo>
                    <a:pt x="2902" y="6336"/>
                    <a:pt x="2798" y="6276"/>
                    <a:pt x="2661" y="6001"/>
                  </a:cubicBezTo>
                  <a:cubicBezTo>
                    <a:pt x="2566" y="5843"/>
                    <a:pt x="2597" y="5685"/>
                    <a:pt x="2661" y="5495"/>
                  </a:cubicBezTo>
                  <a:cubicBezTo>
                    <a:pt x="2724" y="5305"/>
                    <a:pt x="2787" y="5051"/>
                    <a:pt x="2629" y="4798"/>
                  </a:cubicBezTo>
                  <a:cubicBezTo>
                    <a:pt x="2439" y="4513"/>
                    <a:pt x="2154" y="4450"/>
                    <a:pt x="1901" y="4386"/>
                  </a:cubicBezTo>
                  <a:cubicBezTo>
                    <a:pt x="1584" y="4323"/>
                    <a:pt x="1362" y="4291"/>
                    <a:pt x="1299" y="3848"/>
                  </a:cubicBezTo>
                  <a:cubicBezTo>
                    <a:pt x="1236" y="3563"/>
                    <a:pt x="1331" y="3373"/>
                    <a:pt x="1394" y="3214"/>
                  </a:cubicBezTo>
                  <a:cubicBezTo>
                    <a:pt x="1521" y="2866"/>
                    <a:pt x="1552" y="2581"/>
                    <a:pt x="1014" y="2043"/>
                  </a:cubicBezTo>
                  <a:lnTo>
                    <a:pt x="856" y="1884"/>
                  </a:lnTo>
                  <a:cubicBezTo>
                    <a:pt x="539" y="1568"/>
                    <a:pt x="317" y="1314"/>
                    <a:pt x="317" y="1061"/>
                  </a:cubicBezTo>
                  <a:cubicBezTo>
                    <a:pt x="317" y="871"/>
                    <a:pt x="507" y="586"/>
                    <a:pt x="887" y="269"/>
                  </a:cubicBezTo>
                  <a:cubicBezTo>
                    <a:pt x="919" y="206"/>
                    <a:pt x="951" y="111"/>
                    <a:pt x="887" y="48"/>
                  </a:cubicBezTo>
                  <a:cubicBezTo>
                    <a:pt x="856" y="16"/>
                    <a:pt x="816" y="0"/>
                    <a:pt x="776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6" name="Google Shape;4348;p34">
            <a:extLst>
              <a:ext uri="{FF2B5EF4-FFF2-40B4-BE49-F238E27FC236}">
                <a16:creationId xmlns:a16="http://schemas.microsoft.com/office/drawing/2014/main" id="{B21EFF11-1311-4322-933B-6622F9D69431}"/>
              </a:ext>
            </a:extLst>
          </p:cNvPr>
          <p:cNvSpPr txBox="1"/>
          <p:nvPr/>
        </p:nvSpPr>
        <p:spPr>
          <a:xfrm>
            <a:off x="3350464" y="1546166"/>
            <a:ext cx="2128087" cy="589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Kolestrol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yang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tinggi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dislipidemia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)</a:t>
            </a:r>
            <a:endParaRPr sz="1500" b="1" dirty="0"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8889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3" name="Google Shape;5813;p40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K</a:t>
            </a: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OMPLIKASI DIABETES MELITUS 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814" name="Google Shape;5814;p40"/>
          <p:cNvSpPr/>
          <p:nvPr/>
        </p:nvSpPr>
        <p:spPr>
          <a:xfrm>
            <a:off x="457199" y="1105196"/>
            <a:ext cx="5174878" cy="3631231"/>
          </a:xfrm>
          <a:custGeom>
            <a:avLst/>
            <a:gdLst/>
            <a:ahLst/>
            <a:cxnLst/>
            <a:rect l="l" t="t" r="r" b="b"/>
            <a:pathLst>
              <a:path w="169335" h="118823" extrusionOk="0">
                <a:moveTo>
                  <a:pt x="0" y="1"/>
                </a:moveTo>
                <a:lnTo>
                  <a:pt x="0" y="118822"/>
                </a:lnTo>
                <a:lnTo>
                  <a:pt x="169335" y="118822"/>
                </a:lnTo>
                <a:lnTo>
                  <a:pt x="169335" y="1"/>
                </a:ln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15" name="Google Shape;5815;p40"/>
          <p:cNvGrpSpPr/>
          <p:nvPr/>
        </p:nvGrpSpPr>
        <p:grpSpPr>
          <a:xfrm>
            <a:off x="2309004" y="2440241"/>
            <a:ext cx="1437206" cy="1850439"/>
            <a:chOff x="2326035" y="1995593"/>
            <a:chExt cx="1437206" cy="1850439"/>
          </a:xfrm>
        </p:grpSpPr>
        <p:sp>
          <p:nvSpPr>
            <p:cNvPr id="5816" name="Google Shape;5816;p40"/>
            <p:cNvSpPr/>
            <p:nvPr/>
          </p:nvSpPr>
          <p:spPr>
            <a:xfrm>
              <a:off x="2326035" y="2893690"/>
              <a:ext cx="1437206" cy="665872"/>
            </a:xfrm>
            <a:custGeom>
              <a:avLst/>
              <a:gdLst/>
              <a:ahLst/>
              <a:cxnLst/>
              <a:rect l="l" t="t" r="r" b="b"/>
              <a:pathLst>
                <a:path w="47029" h="21789" extrusionOk="0">
                  <a:moveTo>
                    <a:pt x="10894" y="1"/>
                  </a:moveTo>
                  <a:cubicBezTo>
                    <a:pt x="4877" y="1"/>
                    <a:pt x="0" y="4878"/>
                    <a:pt x="0" y="10895"/>
                  </a:cubicBezTo>
                  <a:cubicBezTo>
                    <a:pt x="0" y="16912"/>
                    <a:pt x="4877" y="21789"/>
                    <a:pt x="10894" y="21789"/>
                  </a:cubicBezTo>
                  <a:lnTo>
                    <a:pt x="36134" y="21789"/>
                  </a:lnTo>
                  <a:cubicBezTo>
                    <a:pt x="42152" y="21789"/>
                    <a:pt x="47029" y="16912"/>
                    <a:pt x="47029" y="10895"/>
                  </a:cubicBezTo>
                  <a:cubicBezTo>
                    <a:pt x="47029" y="4878"/>
                    <a:pt x="42152" y="1"/>
                    <a:pt x="36134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40"/>
            <p:cNvSpPr/>
            <p:nvPr/>
          </p:nvSpPr>
          <p:spPr>
            <a:xfrm>
              <a:off x="2513765" y="2552060"/>
              <a:ext cx="1053984" cy="1002674"/>
            </a:xfrm>
            <a:custGeom>
              <a:avLst/>
              <a:gdLst/>
              <a:ahLst/>
              <a:cxnLst/>
              <a:rect l="l" t="t" r="r" b="b"/>
              <a:pathLst>
                <a:path w="34489" h="32810" extrusionOk="0">
                  <a:moveTo>
                    <a:pt x="1" y="1"/>
                  </a:moveTo>
                  <a:lnTo>
                    <a:pt x="1" y="24544"/>
                  </a:lnTo>
                  <a:cubicBezTo>
                    <a:pt x="1" y="29104"/>
                    <a:pt x="3706" y="32810"/>
                    <a:pt x="8266" y="32810"/>
                  </a:cubicBezTo>
                  <a:lnTo>
                    <a:pt x="26223" y="32810"/>
                  </a:lnTo>
                  <a:cubicBezTo>
                    <a:pt x="30783" y="32810"/>
                    <a:pt x="34488" y="29136"/>
                    <a:pt x="34488" y="24544"/>
                  </a:cubicBezTo>
                  <a:lnTo>
                    <a:pt x="34488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40"/>
            <p:cNvSpPr/>
            <p:nvPr/>
          </p:nvSpPr>
          <p:spPr>
            <a:xfrm>
              <a:off x="2668613" y="3358232"/>
              <a:ext cx="736557" cy="487799"/>
            </a:xfrm>
            <a:custGeom>
              <a:avLst/>
              <a:gdLst/>
              <a:ahLst/>
              <a:cxnLst/>
              <a:rect l="l" t="t" r="r" b="b"/>
              <a:pathLst>
                <a:path w="24102" h="15962" extrusionOk="0">
                  <a:moveTo>
                    <a:pt x="11972" y="1"/>
                  </a:moveTo>
                  <a:lnTo>
                    <a:pt x="11972" y="33"/>
                  </a:lnTo>
                  <a:cubicBezTo>
                    <a:pt x="10832" y="318"/>
                    <a:pt x="3770" y="2408"/>
                    <a:pt x="539" y="12447"/>
                  </a:cubicBezTo>
                  <a:cubicBezTo>
                    <a:pt x="1" y="14157"/>
                    <a:pt x="1299" y="15962"/>
                    <a:pt x="3104" y="15962"/>
                  </a:cubicBezTo>
                  <a:lnTo>
                    <a:pt x="20966" y="15962"/>
                  </a:lnTo>
                  <a:cubicBezTo>
                    <a:pt x="22803" y="15962"/>
                    <a:pt x="24101" y="14157"/>
                    <a:pt x="23563" y="12447"/>
                  </a:cubicBezTo>
                  <a:cubicBezTo>
                    <a:pt x="20332" y="2408"/>
                    <a:pt x="13270" y="318"/>
                    <a:pt x="12130" y="33"/>
                  </a:cubicBezTo>
                  <a:lnTo>
                    <a:pt x="12130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40"/>
            <p:cNvSpPr/>
            <p:nvPr/>
          </p:nvSpPr>
          <p:spPr>
            <a:xfrm>
              <a:off x="2948328" y="3125976"/>
              <a:ext cx="181985" cy="428757"/>
            </a:xfrm>
            <a:custGeom>
              <a:avLst/>
              <a:gdLst/>
              <a:ahLst/>
              <a:cxnLst/>
              <a:rect l="l" t="t" r="r" b="b"/>
              <a:pathLst>
                <a:path w="5955" h="14030" extrusionOk="0">
                  <a:moveTo>
                    <a:pt x="0" y="0"/>
                  </a:moveTo>
                  <a:lnTo>
                    <a:pt x="0" y="11084"/>
                  </a:lnTo>
                  <a:cubicBezTo>
                    <a:pt x="0" y="12700"/>
                    <a:pt x="1330" y="14030"/>
                    <a:pt x="2977" y="14030"/>
                  </a:cubicBezTo>
                  <a:cubicBezTo>
                    <a:pt x="4624" y="14030"/>
                    <a:pt x="5954" y="12700"/>
                    <a:pt x="5954" y="11084"/>
                  </a:cubicBezTo>
                  <a:lnTo>
                    <a:pt x="5954" y="0"/>
                  </a:ln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40"/>
            <p:cNvSpPr/>
            <p:nvPr/>
          </p:nvSpPr>
          <p:spPr>
            <a:xfrm>
              <a:off x="2837976" y="3435641"/>
              <a:ext cx="207166" cy="211995"/>
            </a:xfrm>
            <a:custGeom>
              <a:avLst/>
              <a:gdLst/>
              <a:ahLst/>
              <a:cxnLst/>
              <a:rect l="l" t="t" r="r" b="b"/>
              <a:pathLst>
                <a:path w="6779" h="6937" extrusionOk="0">
                  <a:moveTo>
                    <a:pt x="1295" y="0"/>
                  </a:moveTo>
                  <a:cubicBezTo>
                    <a:pt x="1236" y="0"/>
                    <a:pt x="1182" y="35"/>
                    <a:pt x="1141" y="96"/>
                  </a:cubicBezTo>
                  <a:cubicBezTo>
                    <a:pt x="1141" y="128"/>
                    <a:pt x="729" y="920"/>
                    <a:pt x="793" y="2123"/>
                  </a:cubicBezTo>
                  <a:cubicBezTo>
                    <a:pt x="888" y="3263"/>
                    <a:pt x="1426" y="4973"/>
                    <a:pt x="3516" y="6874"/>
                  </a:cubicBezTo>
                  <a:cubicBezTo>
                    <a:pt x="3548" y="6905"/>
                    <a:pt x="3580" y="6937"/>
                    <a:pt x="3611" y="6937"/>
                  </a:cubicBezTo>
                  <a:cubicBezTo>
                    <a:pt x="3675" y="6937"/>
                    <a:pt x="3706" y="6905"/>
                    <a:pt x="3738" y="6874"/>
                  </a:cubicBezTo>
                  <a:lnTo>
                    <a:pt x="6715" y="3865"/>
                  </a:lnTo>
                  <a:cubicBezTo>
                    <a:pt x="6778" y="3802"/>
                    <a:pt x="6778" y="3675"/>
                    <a:pt x="6715" y="3612"/>
                  </a:cubicBezTo>
                  <a:cubicBezTo>
                    <a:pt x="6683" y="3580"/>
                    <a:pt x="6636" y="3564"/>
                    <a:pt x="6588" y="3564"/>
                  </a:cubicBezTo>
                  <a:cubicBezTo>
                    <a:pt x="6541" y="3564"/>
                    <a:pt x="6493" y="3580"/>
                    <a:pt x="6461" y="3612"/>
                  </a:cubicBezTo>
                  <a:lnTo>
                    <a:pt x="3611" y="6494"/>
                  </a:lnTo>
                  <a:cubicBezTo>
                    <a:pt x="1" y="3105"/>
                    <a:pt x="1394" y="381"/>
                    <a:pt x="1458" y="286"/>
                  </a:cubicBezTo>
                  <a:cubicBezTo>
                    <a:pt x="1521" y="191"/>
                    <a:pt x="1489" y="96"/>
                    <a:pt x="1394" y="33"/>
                  </a:cubicBezTo>
                  <a:cubicBezTo>
                    <a:pt x="1361" y="11"/>
                    <a:pt x="1327" y="0"/>
                    <a:pt x="12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40"/>
            <p:cNvSpPr/>
            <p:nvPr/>
          </p:nvSpPr>
          <p:spPr>
            <a:xfrm>
              <a:off x="3033499" y="3436252"/>
              <a:ext cx="208083" cy="211384"/>
            </a:xfrm>
            <a:custGeom>
              <a:avLst/>
              <a:gdLst/>
              <a:ahLst/>
              <a:cxnLst/>
              <a:rect l="l" t="t" r="r" b="b"/>
              <a:pathLst>
                <a:path w="6809" h="6917" extrusionOk="0">
                  <a:moveTo>
                    <a:pt x="5460" y="1"/>
                  </a:moveTo>
                  <a:cubicBezTo>
                    <a:pt x="5435" y="1"/>
                    <a:pt x="5409" y="5"/>
                    <a:pt x="5384" y="13"/>
                  </a:cubicBezTo>
                  <a:cubicBezTo>
                    <a:pt x="5289" y="76"/>
                    <a:pt x="5257" y="171"/>
                    <a:pt x="5321" y="266"/>
                  </a:cubicBezTo>
                  <a:cubicBezTo>
                    <a:pt x="5384" y="393"/>
                    <a:pt x="6809" y="3085"/>
                    <a:pt x="3167" y="6474"/>
                  </a:cubicBezTo>
                  <a:lnTo>
                    <a:pt x="317" y="3592"/>
                  </a:lnTo>
                  <a:cubicBezTo>
                    <a:pt x="285" y="3560"/>
                    <a:pt x="238" y="3544"/>
                    <a:pt x="190" y="3544"/>
                  </a:cubicBezTo>
                  <a:cubicBezTo>
                    <a:pt x="143" y="3544"/>
                    <a:pt x="95" y="3560"/>
                    <a:pt x="63" y="3592"/>
                  </a:cubicBezTo>
                  <a:cubicBezTo>
                    <a:pt x="0" y="3655"/>
                    <a:pt x="0" y="3782"/>
                    <a:pt x="63" y="3845"/>
                  </a:cubicBezTo>
                  <a:lnTo>
                    <a:pt x="3040" y="6854"/>
                  </a:lnTo>
                  <a:cubicBezTo>
                    <a:pt x="3072" y="6885"/>
                    <a:pt x="3104" y="6917"/>
                    <a:pt x="3167" y="6917"/>
                  </a:cubicBezTo>
                  <a:cubicBezTo>
                    <a:pt x="3199" y="6917"/>
                    <a:pt x="3262" y="6885"/>
                    <a:pt x="3294" y="6854"/>
                  </a:cubicBezTo>
                  <a:cubicBezTo>
                    <a:pt x="5352" y="4985"/>
                    <a:pt x="5891" y="3243"/>
                    <a:pt x="5986" y="2135"/>
                  </a:cubicBezTo>
                  <a:cubicBezTo>
                    <a:pt x="6049" y="900"/>
                    <a:pt x="5637" y="108"/>
                    <a:pt x="5637" y="76"/>
                  </a:cubicBezTo>
                  <a:cubicBezTo>
                    <a:pt x="5591" y="30"/>
                    <a:pt x="5528" y="1"/>
                    <a:pt x="5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40"/>
            <p:cNvSpPr/>
            <p:nvPr/>
          </p:nvSpPr>
          <p:spPr>
            <a:xfrm>
              <a:off x="2948328" y="3176309"/>
              <a:ext cx="181985" cy="91955"/>
            </a:xfrm>
            <a:custGeom>
              <a:avLst/>
              <a:gdLst/>
              <a:ahLst/>
              <a:cxnLst/>
              <a:rect l="l" t="t" r="r" b="b"/>
              <a:pathLst>
                <a:path w="5955" h="3009" extrusionOk="0">
                  <a:moveTo>
                    <a:pt x="0" y="0"/>
                  </a:moveTo>
                  <a:lnTo>
                    <a:pt x="0" y="1964"/>
                  </a:lnTo>
                  <a:cubicBezTo>
                    <a:pt x="0" y="1964"/>
                    <a:pt x="254" y="3009"/>
                    <a:pt x="2787" y="3009"/>
                  </a:cubicBezTo>
                  <a:cubicBezTo>
                    <a:pt x="5352" y="3009"/>
                    <a:pt x="5954" y="1964"/>
                    <a:pt x="5954" y="1964"/>
                  </a:cubicBezTo>
                  <a:lnTo>
                    <a:pt x="5891" y="0"/>
                  </a:ln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40"/>
            <p:cNvSpPr/>
            <p:nvPr/>
          </p:nvSpPr>
          <p:spPr>
            <a:xfrm>
              <a:off x="2513765" y="1995593"/>
              <a:ext cx="1053984" cy="1080082"/>
            </a:xfrm>
            <a:custGeom>
              <a:avLst/>
              <a:gdLst/>
              <a:ahLst/>
              <a:cxnLst/>
              <a:rect l="l" t="t" r="r" b="b"/>
              <a:pathLst>
                <a:path w="34489" h="35343" extrusionOk="0">
                  <a:moveTo>
                    <a:pt x="17672" y="0"/>
                  </a:moveTo>
                  <a:cubicBezTo>
                    <a:pt x="7918" y="0"/>
                    <a:pt x="1" y="7917"/>
                    <a:pt x="1" y="17671"/>
                  </a:cubicBezTo>
                  <a:cubicBezTo>
                    <a:pt x="1" y="27457"/>
                    <a:pt x="7918" y="35343"/>
                    <a:pt x="17672" y="35343"/>
                  </a:cubicBezTo>
                  <a:cubicBezTo>
                    <a:pt x="27426" y="35343"/>
                    <a:pt x="34488" y="27425"/>
                    <a:pt x="34488" y="17671"/>
                  </a:cubicBezTo>
                  <a:cubicBezTo>
                    <a:pt x="34488" y="7917"/>
                    <a:pt x="27426" y="0"/>
                    <a:pt x="17672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40"/>
            <p:cNvSpPr/>
            <p:nvPr/>
          </p:nvSpPr>
          <p:spPr>
            <a:xfrm>
              <a:off x="2441185" y="2631546"/>
              <a:ext cx="235220" cy="209489"/>
            </a:xfrm>
            <a:custGeom>
              <a:avLst/>
              <a:gdLst/>
              <a:ahLst/>
              <a:cxnLst/>
              <a:rect l="l" t="t" r="r" b="b"/>
              <a:pathLst>
                <a:path w="7697" h="6855" extrusionOk="0">
                  <a:moveTo>
                    <a:pt x="3839" y="1"/>
                  </a:moveTo>
                  <a:cubicBezTo>
                    <a:pt x="2856" y="1"/>
                    <a:pt x="1880" y="427"/>
                    <a:pt x="1204" y="1263"/>
                  </a:cubicBezTo>
                  <a:cubicBezTo>
                    <a:pt x="1" y="2720"/>
                    <a:pt x="222" y="4874"/>
                    <a:pt x="1679" y="6077"/>
                  </a:cubicBezTo>
                  <a:cubicBezTo>
                    <a:pt x="2313" y="6600"/>
                    <a:pt x="3078" y="6854"/>
                    <a:pt x="3839" y="6854"/>
                  </a:cubicBezTo>
                  <a:cubicBezTo>
                    <a:pt x="4829" y="6854"/>
                    <a:pt x="5813" y="6425"/>
                    <a:pt x="6493" y="5602"/>
                  </a:cubicBezTo>
                  <a:cubicBezTo>
                    <a:pt x="7696" y="4145"/>
                    <a:pt x="7475" y="1992"/>
                    <a:pt x="6018" y="788"/>
                  </a:cubicBezTo>
                  <a:cubicBezTo>
                    <a:pt x="5379" y="261"/>
                    <a:pt x="4607" y="1"/>
                    <a:pt x="3839" y="1"/>
                  </a:cubicBez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40"/>
            <p:cNvSpPr/>
            <p:nvPr/>
          </p:nvSpPr>
          <p:spPr>
            <a:xfrm>
              <a:off x="3405139" y="2631913"/>
              <a:ext cx="229383" cy="209061"/>
            </a:xfrm>
            <a:custGeom>
              <a:avLst/>
              <a:gdLst/>
              <a:ahLst/>
              <a:cxnLst/>
              <a:rect l="l" t="t" r="r" b="b"/>
              <a:pathLst>
                <a:path w="7506" h="6841" extrusionOk="0">
                  <a:moveTo>
                    <a:pt x="3753" y="0"/>
                  </a:moveTo>
                  <a:cubicBezTo>
                    <a:pt x="2874" y="0"/>
                    <a:pt x="1995" y="333"/>
                    <a:pt x="1330" y="998"/>
                  </a:cubicBezTo>
                  <a:cubicBezTo>
                    <a:pt x="0" y="2328"/>
                    <a:pt x="0" y="4513"/>
                    <a:pt x="1330" y="5843"/>
                  </a:cubicBezTo>
                  <a:cubicBezTo>
                    <a:pt x="1995" y="6508"/>
                    <a:pt x="2874" y="6841"/>
                    <a:pt x="3753" y="6841"/>
                  </a:cubicBezTo>
                  <a:cubicBezTo>
                    <a:pt x="4632" y="6841"/>
                    <a:pt x="5510" y="6508"/>
                    <a:pt x="6176" y="5843"/>
                  </a:cubicBezTo>
                  <a:cubicBezTo>
                    <a:pt x="7506" y="4513"/>
                    <a:pt x="7506" y="2328"/>
                    <a:pt x="6176" y="998"/>
                  </a:cubicBezTo>
                  <a:cubicBezTo>
                    <a:pt x="5510" y="333"/>
                    <a:pt x="4632" y="0"/>
                    <a:pt x="3753" y="0"/>
                  </a:cubicBez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40"/>
            <p:cNvSpPr/>
            <p:nvPr/>
          </p:nvSpPr>
          <p:spPr>
            <a:xfrm>
              <a:off x="2589279" y="2163000"/>
              <a:ext cx="900084" cy="1055909"/>
            </a:xfrm>
            <a:custGeom>
              <a:avLst/>
              <a:gdLst/>
              <a:ahLst/>
              <a:cxnLst/>
              <a:rect l="l" t="t" r="r" b="b"/>
              <a:pathLst>
                <a:path w="29453" h="34552" extrusionOk="0">
                  <a:moveTo>
                    <a:pt x="12889" y="1"/>
                  </a:moveTo>
                  <a:cubicBezTo>
                    <a:pt x="5764" y="1"/>
                    <a:pt x="0" y="5765"/>
                    <a:pt x="0" y="12858"/>
                  </a:cubicBezTo>
                  <a:lnTo>
                    <a:pt x="0" y="19857"/>
                  </a:lnTo>
                  <a:cubicBezTo>
                    <a:pt x="0" y="27964"/>
                    <a:pt x="6619" y="34552"/>
                    <a:pt x="14726" y="34552"/>
                  </a:cubicBezTo>
                  <a:cubicBezTo>
                    <a:pt x="22865" y="34552"/>
                    <a:pt x="29452" y="27964"/>
                    <a:pt x="29452" y="19857"/>
                  </a:cubicBezTo>
                  <a:lnTo>
                    <a:pt x="29452" y="12858"/>
                  </a:lnTo>
                  <a:cubicBezTo>
                    <a:pt x="29452" y="5765"/>
                    <a:pt x="23689" y="1"/>
                    <a:pt x="16563" y="1"/>
                  </a:cubicBez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40"/>
            <p:cNvSpPr/>
            <p:nvPr/>
          </p:nvSpPr>
          <p:spPr>
            <a:xfrm>
              <a:off x="2793481" y="2633349"/>
              <a:ext cx="69707" cy="69738"/>
            </a:xfrm>
            <a:custGeom>
              <a:avLst/>
              <a:gdLst/>
              <a:ahLst/>
              <a:cxnLst/>
              <a:rect l="l" t="t" r="r" b="b"/>
              <a:pathLst>
                <a:path w="2281" h="2282" extrusionOk="0">
                  <a:moveTo>
                    <a:pt x="1140" y="1"/>
                  </a:moveTo>
                  <a:cubicBezTo>
                    <a:pt x="507" y="1"/>
                    <a:pt x="0" y="508"/>
                    <a:pt x="0" y="1141"/>
                  </a:cubicBezTo>
                  <a:cubicBezTo>
                    <a:pt x="0" y="1774"/>
                    <a:pt x="507" y="2281"/>
                    <a:pt x="1140" y="2281"/>
                  </a:cubicBezTo>
                  <a:cubicBezTo>
                    <a:pt x="1774" y="2281"/>
                    <a:pt x="2280" y="1774"/>
                    <a:pt x="2280" y="1141"/>
                  </a:cubicBezTo>
                  <a:cubicBezTo>
                    <a:pt x="2280" y="508"/>
                    <a:pt x="1774" y="1"/>
                    <a:pt x="11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40"/>
            <p:cNvSpPr/>
            <p:nvPr/>
          </p:nvSpPr>
          <p:spPr>
            <a:xfrm>
              <a:off x="3205766" y="2633349"/>
              <a:ext cx="69707" cy="69738"/>
            </a:xfrm>
            <a:custGeom>
              <a:avLst/>
              <a:gdLst/>
              <a:ahLst/>
              <a:cxnLst/>
              <a:rect l="l" t="t" r="r" b="b"/>
              <a:pathLst>
                <a:path w="2281" h="2282" extrusionOk="0">
                  <a:moveTo>
                    <a:pt x="1140" y="1"/>
                  </a:moveTo>
                  <a:cubicBezTo>
                    <a:pt x="507" y="1"/>
                    <a:pt x="0" y="508"/>
                    <a:pt x="0" y="1141"/>
                  </a:cubicBezTo>
                  <a:cubicBezTo>
                    <a:pt x="0" y="1774"/>
                    <a:pt x="507" y="2281"/>
                    <a:pt x="1140" y="2281"/>
                  </a:cubicBezTo>
                  <a:cubicBezTo>
                    <a:pt x="1774" y="2281"/>
                    <a:pt x="2280" y="1774"/>
                    <a:pt x="2280" y="1141"/>
                  </a:cubicBezTo>
                  <a:cubicBezTo>
                    <a:pt x="2280" y="508"/>
                    <a:pt x="1774" y="1"/>
                    <a:pt x="11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40"/>
            <p:cNvSpPr/>
            <p:nvPr/>
          </p:nvSpPr>
          <p:spPr>
            <a:xfrm>
              <a:off x="2988973" y="2727138"/>
              <a:ext cx="90030" cy="83368"/>
            </a:xfrm>
            <a:custGeom>
              <a:avLst/>
              <a:gdLst/>
              <a:ahLst/>
              <a:cxnLst/>
              <a:rect l="l" t="t" r="r" b="b"/>
              <a:pathLst>
                <a:path w="2946" h="2728" extrusionOk="0">
                  <a:moveTo>
                    <a:pt x="2456" y="0"/>
                  </a:moveTo>
                  <a:cubicBezTo>
                    <a:pt x="2440" y="0"/>
                    <a:pt x="2423" y="1"/>
                    <a:pt x="2407" y="4"/>
                  </a:cubicBezTo>
                  <a:cubicBezTo>
                    <a:pt x="2154" y="4"/>
                    <a:pt x="1964" y="225"/>
                    <a:pt x="1996" y="447"/>
                  </a:cubicBezTo>
                  <a:cubicBezTo>
                    <a:pt x="2027" y="890"/>
                    <a:pt x="1996" y="1492"/>
                    <a:pt x="1679" y="1714"/>
                  </a:cubicBezTo>
                  <a:cubicBezTo>
                    <a:pt x="1535" y="1829"/>
                    <a:pt x="1346" y="1865"/>
                    <a:pt x="1165" y="1865"/>
                  </a:cubicBezTo>
                  <a:cubicBezTo>
                    <a:pt x="946" y="1865"/>
                    <a:pt x="738" y="1812"/>
                    <a:pt x="634" y="1777"/>
                  </a:cubicBezTo>
                  <a:cubicBezTo>
                    <a:pt x="583" y="1755"/>
                    <a:pt x="530" y="1745"/>
                    <a:pt x="479" y="1745"/>
                  </a:cubicBezTo>
                  <a:cubicBezTo>
                    <a:pt x="306" y="1745"/>
                    <a:pt x="144" y="1860"/>
                    <a:pt x="95" y="2031"/>
                  </a:cubicBezTo>
                  <a:cubicBezTo>
                    <a:pt x="0" y="2252"/>
                    <a:pt x="127" y="2506"/>
                    <a:pt x="349" y="2601"/>
                  </a:cubicBezTo>
                  <a:cubicBezTo>
                    <a:pt x="380" y="2601"/>
                    <a:pt x="729" y="2727"/>
                    <a:pt x="1172" y="2727"/>
                  </a:cubicBezTo>
                  <a:cubicBezTo>
                    <a:pt x="1489" y="2727"/>
                    <a:pt x="1869" y="2664"/>
                    <a:pt x="2186" y="2411"/>
                  </a:cubicBezTo>
                  <a:cubicBezTo>
                    <a:pt x="2692" y="2031"/>
                    <a:pt x="2946" y="1366"/>
                    <a:pt x="2882" y="415"/>
                  </a:cubicBezTo>
                  <a:cubicBezTo>
                    <a:pt x="2853" y="181"/>
                    <a:pt x="2660" y="0"/>
                    <a:pt x="2456" y="0"/>
                  </a:cubicBez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40"/>
            <p:cNvSpPr/>
            <p:nvPr/>
          </p:nvSpPr>
          <p:spPr>
            <a:xfrm>
              <a:off x="2731536" y="2523822"/>
              <a:ext cx="182932" cy="80709"/>
            </a:xfrm>
            <a:custGeom>
              <a:avLst/>
              <a:gdLst/>
              <a:ahLst/>
              <a:cxnLst/>
              <a:rect l="l" t="t" r="r" b="b"/>
              <a:pathLst>
                <a:path w="5986" h="2641" extrusionOk="0">
                  <a:moveTo>
                    <a:pt x="4796" y="1"/>
                  </a:moveTo>
                  <a:cubicBezTo>
                    <a:pt x="4760" y="1"/>
                    <a:pt x="4724" y="2"/>
                    <a:pt x="4687" y="6"/>
                  </a:cubicBezTo>
                  <a:lnTo>
                    <a:pt x="1077" y="355"/>
                  </a:lnTo>
                  <a:cubicBezTo>
                    <a:pt x="444" y="418"/>
                    <a:pt x="0" y="988"/>
                    <a:pt x="64" y="1590"/>
                  </a:cubicBezTo>
                  <a:cubicBezTo>
                    <a:pt x="123" y="2185"/>
                    <a:pt x="630" y="2640"/>
                    <a:pt x="1191" y="2640"/>
                  </a:cubicBezTo>
                  <a:cubicBezTo>
                    <a:pt x="1227" y="2640"/>
                    <a:pt x="1263" y="2639"/>
                    <a:pt x="1299" y="2635"/>
                  </a:cubicBezTo>
                  <a:lnTo>
                    <a:pt x="4909" y="2286"/>
                  </a:lnTo>
                  <a:cubicBezTo>
                    <a:pt x="5511" y="2223"/>
                    <a:pt x="5986" y="1653"/>
                    <a:pt x="5923" y="1020"/>
                  </a:cubicBezTo>
                  <a:cubicBezTo>
                    <a:pt x="5863" y="454"/>
                    <a:pt x="5356" y="1"/>
                    <a:pt x="479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40"/>
            <p:cNvSpPr/>
            <p:nvPr/>
          </p:nvSpPr>
          <p:spPr>
            <a:xfrm>
              <a:off x="3156411" y="2524800"/>
              <a:ext cx="181954" cy="78753"/>
            </a:xfrm>
            <a:custGeom>
              <a:avLst/>
              <a:gdLst/>
              <a:ahLst/>
              <a:cxnLst/>
              <a:rect l="l" t="t" r="r" b="b"/>
              <a:pathLst>
                <a:path w="5954" h="2577" extrusionOk="0">
                  <a:moveTo>
                    <a:pt x="1154" y="0"/>
                  </a:moveTo>
                  <a:cubicBezTo>
                    <a:pt x="571" y="0"/>
                    <a:pt x="91" y="456"/>
                    <a:pt x="32" y="1051"/>
                  </a:cubicBezTo>
                  <a:cubicBezTo>
                    <a:pt x="0" y="1653"/>
                    <a:pt x="443" y="2223"/>
                    <a:pt x="1077" y="2286"/>
                  </a:cubicBezTo>
                  <a:lnTo>
                    <a:pt x="4687" y="2571"/>
                  </a:lnTo>
                  <a:cubicBezTo>
                    <a:pt x="4723" y="2575"/>
                    <a:pt x="4759" y="2577"/>
                    <a:pt x="4795" y="2577"/>
                  </a:cubicBezTo>
                  <a:cubicBezTo>
                    <a:pt x="5356" y="2577"/>
                    <a:pt x="5863" y="2121"/>
                    <a:pt x="5922" y="1526"/>
                  </a:cubicBezTo>
                  <a:cubicBezTo>
                    <a:pt x="5954" y="924"/>
                    <a:pt x="5511" y="354"/>
                    <a:pt x="4877" y="291"/>
                  </a:cubicBezTo>
                  <a:lnTo>
                    <a:pt x="1267" y="6"/>
                  </a:lnTo>
                  <a:cubicBezTo>
                    <a:pt x="1229" y="2"/>
                    <a:pt x="1191" y="0"/>
                    <a:pt x="115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40"/>
            <p:cNvSpPr/>
            <p:nvPr/>
          </p:nvSpPr>
          <p:spPr>
            <a:xfrm>
              <a:off x="2919296" y="2857904"/>
              <a:ext cx="229383" cy="80281"/>
            </a:xfrm>
            <a:custGeom>
              <a:avLst/>
              <a:gdLst/>
              <a:ahLst/>
              <a:cxnLst/>
              <a:rect l="l" t="t" r="r" b="b"/>
              <a:pathLst>
                <a:path w="7506" h="2627" extrusionOk="0">
                  <a:moveTo>
                    <a:pt x="3737" y="0"/>
                  </a:moveTo>
                  <a:cubicBezTo>
                    <a:pt x="1647" y="0"/>
                    <a:pt x="222" y="1774"/>
                    <a:pt x="159" y="1837"/>
                  </a:cubicBezTo>
                  <a:cubicBezTo>
                    <a:pt x="0" y="2059"/>
                    <a:pt x="32" y="2344"/>
                    <a:pt x="222" y="2502"/>
                  </a:cubicBezTo>
                  <a:cubicBezTo>
                    <a:pt x="320" y="2586"/>
                    <a:pt x="430" y="2627"/>
                    <a:pt x="537" y="2627"/>
                  </a:cubicBezTo>
                  <a:cubicBezTo>
                    <a:pt x="671" y="2627"/>
                    <a:pt x="799" y="2562"/>
                    <a:pt x="887" y="2439"/>
                  </a:cubicBezTo>
                  <a:cubicBezTo>
                    <a:pt x="919" y="2439"/>
                    <a:pt x="2090" y="982"/>
                    <a:pt x="3737" y="982"/>
                  </a:cubicBezTo>
                  <a:cubicBezTo>
                    <a:pt x="5384" y="982"/>
                    <a:pt x="6587" y="2439"/>
                    <a:pt x="6619" y="2439"/>
                  </a:cubicBezTo>
                  <a:cubicBezTo>
                    <a:pt x="6707" y="2562"/>
                    <a:pt x="6835" y="2627"/>
                    <a:pt x="6969" y="2627"/>
                  </a:cubicBezTo>
                  <a:cubicBezTo>
                    <a:pt x="7075" y="2627"/>
                    <a:pt x="7186" y="2586"/>
                    <a:pt x="7284" y="2502"/>
                  </a:cubicBezTo>
                  <a:cubicBezTo>
                    <a:pt x="7474" y="2344"/>
                    <a:pt x="7506" y="2059"/>
                    <a:pt x="7347" y="1837"/>
                  </a:cubicBezTo>
                  <a:cubicBezTo>
                    <a:pt x="7284" y="1774"/>
                    <a:pt x="5859" y="0"/>
                    <a:pt x="3737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40"/>
            <p:cNvSpPr/>
            <p:nvPr/>
          </p:nvSpPr>
          <p:spPr>
            <a:xfrm>
              <a:off x="3481570" y="2586898"/>
              <a:ext cx="40706" cy="267156"/>
            </a:xfrm>
            <a:custGeom>
              <a:avLst/>
              <a:gdLst/>
              <a:ahLst/>
              <a:cxnLst/>
              <a:rect l="l" t="t" r="r" b="b"/>
              <a:pathLst>
                <a:path w="1332" h="8742" extrusionOk="0">
                  <a:moveTo>
                    <a:pt x="1331" y="1"/>
                  </a:moveTo>
                  <a:lnTo>
                    <a:pt x="254" y="476"/>
                  </a:lnTo>
                  <a:lnTo>
                    <a:pt x="1" y="8741"/>
                  </a:lnTo>
                  <a:lnTo>
                    <a:pt x="1331" y="8741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40"/>
            <p:cNvSpPr/>
            <p:nvPr/>
          </p:nvSpPr>
          <p:spPr>
            <a:xfrm>
              <a:off x="2556366" y="2586898"/>
              <a:ext cx="40675" cy="267156"/>
            </a:xfrm>
            <a:custGeom>
              <a:avLst/>
              <a:gdLst/>
              <a:ahLst/>
              <a:cxnLst/>
              <a:rect l="l" t="t" r="r" b="b"/>
              <a:pathLst>
                <a:path w="1331" h="8742" extrusionOk="0">
                  <a:moveTo>
                    <a:pt x="0" y="1"/>
                  </a:moveTo>
                  <a:lnTo>
                    <a:pt x="0" y="8741"/>
                  </a:lnTo>
                  <a:lnTo>
                    <a:pt x="1330" y="8741"/>
                  </a:lnTo>
                  <a:lnTo>
                    <a:pt x="1077" y="47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40"/>
            <p:cNvSpPr/>
            <p:nvPr/>
          </p:nvSpPr>
          <p:spPr>
            <a:xfrm>
              <a:off x="2709288" y="2750455"/>
              <a:ext cx="113255" cy="49385"/>
            </a:xfrm>
            <a:custGeom>
              <a:avLst/>
              <a:gdLst/>
              <a:ahLst/>
              <a:cxnLst/>
              <a:rect l="l" t="t" r="r" b="b"/>
              <a:pathLst>
                <a:path w="3706" h="1616" extrusionOk="0">
                  <a:moveTo>
                    <a:pt x="792" y="1"/>
                  </a:moveTo>
                  <a:cubicBezTo>
                    <a:pt x="348" y="1"/>
                    <a:pt x="0" y="349"/>
                    <a:pt x="0" y="793"/>
                  </a:cubicBezTo>
                  <a:cubicBezTo>
                    <a:pt x="0" y="1268"/>
                    <a:pt x="348" y="1616"/>
                    <a:pt x="792" y="1616"/>
                  </a:cubicBezTo>
                  <a:lnTo>
                    <a:pt x="2914" y="1616"/>
                  </a:lnTo>
                  <a:cubicBezTo>
                    <a:pt x="3357" y="1616"/>
                    <a:pt x="3705" y="1268"/>
                    <a:pt x="3705" y="793"/>
                  </a:cubicBezTo>
                  <a:cubicBezTo>
                    <a:pt x="3705" y="349"/>
                    <a:pt x="3357" y="1"/>
                    <a:pt x="2914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40"/>
            <p:cNvSpPr/>
            <p:nvPr/>
          </p:nvSpPr>
          <p:spPr>
            <a:xfrm>
              <a:off x="3249314" y="2750455"/>
              <a:ext cx="113255" cy="49385"/>
            </a:xfrm>
            <a:custGeom>
              <a:avLst/>
              <a:gdLst/>
              <a:ahLst/>
              <a:cxnLst/>
              <a:rect l="l" t="t" r="r" b="b"/>
              <a:pathLst>
                <a:path w="3706" h="1616" extrusionOk="0">
                  <a:moveTo>
                    <a:pt x="792" y="1"/>
                  </a:moveTo>
                  <a:cubicBezTo>
                    <a:pt x="349" y="1"/>
                    <a:pt x="0" y="349"/>
                    <a:pt x="0" y="793"/>
                  </a:cubicBezTo>
                  <a:cubicBezTo>
                    <a:pt x="0" y="1268"/>
                    <a:pt x="349" y="1616"/>
                    <a:pt x="792" y="1616"/>
                  </a:cubicBezTo>
                  <a:lnTo>
                    <a:pt x="2914" y="1616"/>
                  </a:lnTo>
                  <a:cubicBezTo>
                    <a:pt x="3357" y="1616"/>
                    <a:pt x="3706" y="1268"/>
                    <a:pt x="3706" y="793"/>
                  </a:cubicBezTo>
                  <a:cubicBezTo>
                    <a:pt x="3706" y="349"/>
                    <a:pt x="3357" y="1"/>
                    <a:pt x="2914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40"/>
            <p:cNvSpPr/>
            <p:nvPr/>
          </p:nvSpPr>
          <p:spPr>
            <a:xfrm>
              <a:off x="2576688" y="2101055"/>
              <a:ext cx="934922" cy="388143"/>
            </a:xfrm>
            <a:custGeom>
              <a:avLst/>
              <a:gdLst/>
              <a:ahLst/>
              <a:cxnLst/>
              <a:rect l="l" t="t" r="r" b="b"/>
              <a:pathLst>
                <a:path w="30593" h="12701" extrusionOk="0">
                  <a:moveTo>
                    <a:pt x="15297" y="1"/>
                  </a:moveTo>
                  <a:cubicBezTo>
                    <a:pt x="6841" y="1"/>
                    <a:pt x="0" y="5670"/>
                    <a:pt x="0" y="12700"/>
                  </a:cubicBezTo>
                  <a:lnTo>
                    <a:pt x="7158" y="12700"/>
                  </a:lnTo>
                  <a:lnTo>
                    <a:pt x="8234" y="9058"/>
                  </a:lnTo>
                  <a:lnTo>
                    <a:pt x="9406" y="12700"/>
                  </a:lnTo>
                  <a:lnTo>
                    <a:pt x="30593" y="12700"/>
                  </a:lnTo>
                  <a:cubicBezTo>
                    <a:pt x="30593" y="5670"/>
                    <a:pt x="23720" y="1"/>
                    <a:pt x="1529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82" name="Google Shape;5882;p40"/>
          <p:cNvGrpSpPr/>
          <p:nvPr/>
        </p:nvGrpSpPr>
        <p:grpSpPr>
          <a:xfrm>
            <a:off x="4273257" y="3234828"/>
            <a:ext cx="845870" cy="845870"/>
            <a:chOff x="4273257" y="3082428"/>
            <a:chExt cx="845870" cy="845870"/>
          </a:xfrm>
        </p:grpSpPr>
        <p:sp>
          <p:nvSpPr>
            <p:cNvPr id="5883" name="Google Shape;5883;p40"/>
            <p:cNvSpPr/>
            <p:nvPr/>
          </p:nvSpPr>
          <p:spPr>
            <a:xfrm>
              <a:off x="4273257" y="3082428"/>
              <a:ext cx="845870" cy="845870"/>
            </a:xfrm>
            <a:custGeom>
              <a:avLst/>
              <a:gdLst/>
              <a:ahLst/>
              <a:cxnLst/>
              <a:rect l="l" t="t" r="r" b="b"/>
              <a:pathLst>
                <a:path w="27679" h="27679" extrusionOk="0">
                  <a:moveTo>
                    <a:pt x="13840" y="0"/>
                  </a:moveTo>
                  <a:cubicBezTo>
                    <a:pt x="6207" y="0"/>
                    <a:pt x="0" y="6176"/>
                    <a:pt x="0" y="13840"/>
                  </a:cubicBezTo>
                  <a:cubicBezTo>
                    <a:pt x="0" y="21472"/>
                    <a:pt x="6207" y="27679"/>
                    <a:pt x="13840" y="27679"/>
                  </a:cubicBezTo>
                  <a:cubicBezTo>
                    <a:pt x="21504" y="27679"/>
                    <a:pt x="27679" y="21472"/>
                    <a:pt x="27679" y="13840"/>
                  </a:cubicBezTo>
                  <a:cubicBezTo>
                    <a:pt x="27679" y="6176"/>
                    <a:pt x="21504" y="0"/>
                    <a:pt x="13840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40"/>
            <p:cNvSpPr/>
            <p:nvPr/>
          </p:nvSpPr>
          <p:spPr>
            <a:xfrm>
              <a:off x="4380676" y="3524265"/>
              <a:ext cx="596195" cy="313301"/>
            </a:xfrm>
            <a:custGeom>
              <a:avLst/>
              <a:gdLst/>
              <a:ahLst/>
              <a:cxnLst/>
              <a:rect l="l" t="t" r="r" b="b"/>
              <a:pathLst>
                <a:path w="19509" h="10252" extrusionOk="0">
                  <a:moveTo>
                    <a:pt x="4688" y="1"/>
                  </a:moveTo>
                  <a:cubicBezTo>
                    <a:pt x="2537" y="1"/>
                    <a:pt x="666" y="1590"/>
                    <a:pt x="349" y="3784"/>
                  </a:cubicBezTo>
                  <a:cubicBezTo>
                    <a:pt x="0" y="6190"/>
                    <a:pt x="1679" y="8407"/>
                    <a:pt x="4086" y="8756"/>
                  </a:cubicBezTo>
                  <a:lnTo>
                    <a:pt x="14188" y="10212"/>
                  </a:lnTo>
                  <a:cubicBezTo>
                    <a:pt x="14387" y="10239"/>
                    <a:pt x="14585" y="10251"/>
                    <a:pt x="14781" y="10251"/>
                  </a:cubicBezTo>
                  <a:cubicBezTo>
                    <a:pt x="16954" y="10251"/>
                    <a:pt x="18872" y="8683"/>
                    <a:pt x="19192" y="6475"/>
                  </a:cubicBezTo>
                  <a:cubicBezTo>
                    <a:pt x="19509" y="4069"/>
                    <a:pt x="17862" y="1820"/>
                    <a:pt x="15455" y="1472"/>
                  </a:cubicBezTo>
                  <a:lnTo>
                    <a:pt x="5321" y="47"/>
                  </a:lnTo>
                  <a:cubicBezTo>
                    <a:pt x="5108" y="16"/>
                    <a:pt x="4897" y="1"/>
                    <a:pt x="468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40"/>
            <p:cNvSpPr/>
            <p:nvPr/>
          </p:nvSpPr>
          <p:spPr>
            <a:xfrm>
              <a:off x="4454233" y="3379533"/>
              <a:ext cx="472305" cy="449110"/>
            </a:xfrm>
            <a:custGeom>
              <a:avLst/>
              <a:gdLst/>
              <a:ahLst/>
              <a:cxnLst/>
              <a:rect l="l" t="t" r="r" b="b"/>
              <a:pathLst>
                <a:path w="15455" h="14696" extrusionOk="0">
                  <a:moveTo>
                    <a:pt x="1647" y="1"/>
                  </a:moveTo>
                  <a:lnTo>
                    <a:pt x="254" y="9850"/>
                  </a:lnTo>
                  <a:cubicBezTo>
                    <a:pt x="0" y="11686"/>
                    <a:pt x="1267" y="13365"/>
                    <a:pt x="3072" y="13650"/>
                  </a:cubicBezTo>
                  <a:lnTo>
                    <a:pt x="10261" y="14663"/>
                  </a:lnTo>
                  <a:cubicBezTo>
                    <a:pt x="10418" y="14685"/>
                    <a:pt x="10575" y="14696"/>
                    <a:pt x="10729" y="14696"/>
                  </a:cubicBezTo>
                  <a:cubicBezTo>
                    <a:pt x="12380" y="14696"/>
                    <a:pt x="13830" y="13493"/>
                    <a:pt x="14061" y="11813"/>
                  </a:cubicBezTo>
                  <a:lnTo>
                    <a:pt x="15455" y="1996"/>
                  </a:lnTo>
                  <a:lnTo>
                    <a:pt x="1647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40"/>
            <p:cNvSpPr/>
            <p:nvPr/>
          </p:nvSpPr>
          <p:spPr>
            <a:xfrm>
              <a:off x="4525836" y="3706647"/>
              <a:ext cx="307800" cy="221652"/>
            </a:xfrm>
            <a:custGeom>
              <a:avLst/>
              <a:gdLst/>
              <a:ahLst/>
              <a:cxnLst/>
              <a:rect l="l" t="t" r="r" b="b"/>
              <a:pathLst>
                <a:path w="10072" h="7253" extrusionOk="0">
                  <a:moveTo>
                    <a:pt x="4910" y="1"/>
                  </a:moveTo>
                  <a:lnTo>
                    <a:pt x="4910" y="32"/>
                  </a:lnTo>
                  <a:cubicBezTo>
                    <a:pt x="4403" y="127"/>
                    <a:pt x="1141" y="1236"/>
                    <a:pt x="1" y="6049"/>
                  </a:cubicBezTo>
                  <a:cubicBezTo>
                    <a:pt x="1711" y="6809"/>
                    <a:pt x="3611" y="7253"/>
                    <a:pt x="5606" y="7253"/>
                  </a:cubicBezTo>
                  <a:cubicBezTo>
                    <a:pt x="7158" y="7253"/>
                    <a:pt x="8647" y="6999"/>
                    <a:pt x="10072" y="6493"/>
                  </a:cubicBezTo>
                  <a:cubicBezTo>
                    <a:pt x="8963" y="1426"/>
                    <a:pt x="5480" y="159"/>
                    <a:pt x="4973" y="32"/>
                  </a:cubicBezTo>
                  <a:lnTo>
                    <a:pt x="4973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40"/>
            <p:cNvSpPr/>
            <p:nvPr/>
          </p:nvSpPr>
          <p:spPr>
            <a:xfrm>
              <a:off x="4641016" y="3601154"/>
              <a:ext cx="73588" cy="173275"/>
            </a:xfrm>
            <a:custGeom>
              <a:avLst/>
              <a:gdLst/>
              <a:ahLst/>
              <a:cxnLst/>
              <a:rect l="l" t="t" r="r" b="b"/>
              <a:pathLst>
                <a:path w="2408" h="5670" extrusionOk="0">
                  <a:moveTo>
                    <a:pt x="0" y="1"/>
                  </a:moveTo>
                  <a:lnTo>
                    <a:pt x="0" y="4466"/>
                  </a:lnTo>
                  <a:cubicBezTo>
                    <a:pt x="0" y="5131"/>
                    <a:pt x="539" y="5669"/>
                    <a:pt x="1204" y="5669"/>
                  </a:cubicBezTo>
                  <a:cubicBezTo>
                    <a:pt x="1869" y="5669"/>
                    <a:pt x="2407" y="5131"/>
                    <a:pt x="2407" y="4466"/>
                  </a:cubicBezTo>
                  <a:lnTo>
                    <a:pt x="2407" y="1"/>
                  </a:ln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40"/>
            <p:cNvSpPr/>
            <p:nvPr/>
          </p:nvSpPr>
          <p:spPr>
            <a:xfrm>
              <a:off x="4596490" y="3738185"/>
              <a:ext cx="84223" cy="85599"/>
            </a:xfrm>
            <a:custGeom>
              <a:avLst/>
              <a:gdLst/>
              <a:ahLst/>
              <a:cxnLst/>
              <a:rect l="l" t="t" r="r" b="b"/>
              <a:pathLst>
                <a:path w="2756" h="2801" extrusionOk="0">
                  <a:moveTo>
                    <a:pt x="537" y="1"/>
                  </a:moveTo>
                  <a:cubicBezTo>
                    <a:pt x="507" y="1"/>
                    <a:pt x="476" y="23"/>
                    <a:pt x="476" y="45"/>
                  </a:cubicBezTo>
                  <a:cubicBezTo>
                    <a:pt x="444" y="45"/>
                    <a:pt x="286" y="362"/>
                    <a:pt x="317" y="869"/>
                  </a:cubicBezTo>
                  <a:cubicBezTo>
                    <a:pt x="349" y="1312"/>
                    <a:pt x="571" y="2009"/>
                    <a:pt x="1426" y="2769"/>
                  </a:cubicBezTo>
                  <a:cubicBezTo>
                    <a:pt x="1426" y="2801"/>
                    <a:pt x="1457" y="2801"/>
                    <a:pt x="1457" y="2801"/>
                  </a:cubicBezTo>
                  <a:cubicBezTo>
                    <a:pt x="1489" y="2801"/>
                    <a:pt x="1489" y="2801"/>
                    <a:pt x="1521" y="2769"/>
                  </a:cubicBezTo>
                  <a:lnTo>
                    <a:pt x="2724" y="1566"/>
                  </a:lnTo>
                  <a:cubicBezTo>
                    <a:pt x="2756" y="1534"/>
                    <a:pt x="2756" y="1502"/>
                    <a:pt x="2724" y="1471"/>
                  </a:cubicBezTo>
                  <a:cubicBezTo>
                    <a:pt x="2708" y="1455"/>
                    <a:pt x="2685" y="1447"/>
                    <a:pt x="2661" y="1447"/>
                  </a:cubicBezTo>
                  <a:cubicBezTo>
                    <a:pt x="2637" y="1447"/>
                    <a:pt x="2613" y="1455"/>
                    <a:pt x="2598" y="1471"/>
                  </a:cubicBezTo>
                  <a:lnTo>
                    <a:pt x="1457" y="2642"/>
                  </a:lnTo>
                  <a:cubicBezTo>
                    <a:pt x="1" y="1249"/>
                    <a:pt x="571" y="172"/>
                    <a:pt x="602" y="109"/>
                  </a:cubicBezTo>
                  <a:cubicBezTo>
                    <a:pt x="602" y="77"/>
                    <a:pt x="602" y="45"/>
                    <a:pt x="571" y="14"/>
                  </a:cubicBezTo>
                  <a:cubicBezTo>
                    <a:pt x="561" y="4"/>
                    <a:pt x="549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40"/>
            <p:cNvSpPr/>
            <p:nvPr/>
          </p:nvSpPr>
          <p:spPr>
            <a:xfrm>
              <a:off x="4675855" y="3738185"/>
              <a:ext cx="83276" cy="85599"/>
            </a:xfrm>
            <a:custGeom>
              <a:avLst/>
              <a:gdLst/>
              <a:ahLst/>
              <a:cxnLst/>
              <a:rect l="l" t="t" r="r" b="b"/>
              <a:pathLst>
                <a:path w="2725" h="2801" extrusionOk="0">
                  <a:moveTo>
                    <a:pt x="2202" y="1"/>
                  </a:moveTo>
                  <a:cubicBezTo>
                    <a:pt x="2188" y="1"/>
                    <a:pt x="2173" y="4"/>
                    <a:pt x="2154" y="14"/>
                  </a:cubicBezTo>
                  <a:cubicBezTo>
                    <a:pt x="2122" y="45"/>
                    <a:pt x="2122" y="77"/>
                    <a:pt x="2154" y="109"/>
                  </a:cubicBezTo>
                  <a:cubicBezTo>
                    <a:pt x="2154" y="172"/>
                    <a:pt x="2724" y="1249"/>
                    <a:pt x="1267" y="2642"/>
                  </a:cubicBezTo>
                  <a:lnTo>
                    <a:pt x="127" y="1471"/>
                  </a:lnTo>
                  <a:cubicBezTo>
                    <a:pt x="111" y="1455"/>
                    <a:pt x="88" y="1447"/>
                    <a:pt x="64" y="1447"/>
                  </a:cubicBezTo>
                  <a:cubicBezTo>
                    <a:pt x="40" y="1447"/>
                    <a:pt x="16" y="1455"/>
                    <a:pt x="1" y="1471"/>
                  </a:cubicBezTo>
                  <a:cubicBezTo>
                    <a:pt x="1" y="1502"/>
                    <a:pt x="1" y="1534"/>
                    <a:pt x="1" y="1566"/>
                  </a:cubicBezTo>
                  <a:lnTo>
                    <a:pt x="1204" y="2769"/>
                  </a:lnTo>
                  <a:cubicBezTo>
                    <a:pt x="1236" y="2801"/>
                    <a:pt x="1236" y="2801"/>
                    <a:pt x="1267" y="2801"/>
                  </a:cubicBezTo>
                  <a:cubicBezTo>
                    <a:pt x="1299" y="2801"/>
                    <a:pt x="1299" y="2801"/>
                    <a:pt x="1299" y="2769"/>
                  </a:cubicBezTo>
                  <a:cubicBezTo>
                    <a:pt x="2154" y="2009"/>
                    <a:pt x="2376" y="1312"/>
                    <a:pt x="2407" y="869"/>
                  </a:cubicBezTo>
                  <a:cubicBezTo>
                    <a:pt x="2439" y="362"/>
                    <a:pt x="2281" y="45"/>
                    <a:pt x="2281" y="45"/>
                  </a:cubicBezTo>
                  <a:cubicBezTo>
                    <a:pt x="2258" y="23"/>
                    <a:pt x="2236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40"/>
            <p:cNvSpPr/>
            <p:nvPr/>
          </p:nvSpPr>
          <p:spPr>
            <a:xfrm>
              <a:off x="4641016" y="3669883"/>
              <a:ext cx="73588" cy="36794"/>
            </a:xfrm>
            <a:custGeom>
              <a:avLst/>
              <a:gdLst/>
              <a:ahLst/>
              <a:cxnLst/>
              <a:rect l="l" t="t" r="r" b="b"/>
              <a:pathLst>
                <a:path w="2408" h="1204" extrusionOk="0">
                  <a:moveTo>
                    <a:pt x="0" y="0"/>
                  </a:moveTo>
                  <a:lnTo>
                    <a:pt x="0" y="792"/>
                  </a:lnTo>
                  <a:cubicBezTo>
                    <a:pt x="0" y="792"/>
                    <a:pt x="95" y="1204"/>
                    <a:pt x="1141" y="1204"/>
                  </a:cubicBezTo>
                  <a:cubicBezTo>
                    <a:pt x="2154" y="1204"/>
                    <a:pt x="2407" y="792"/>
                    <a:pt x="2407" y="792"/>
                  </a:cubicBezTo>
                  <a:lnTo>
                    <a:pt x="2376" y="0"/>
                  </a:ln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40"/>
            <p:cNvSpPr/>
            <p:nvPr/>
          </p:nvSpPr>
          <p:spPr>
            <a:xfrm>
              <a:off x="4488094" y="3185844"/>
              <a:ext cx="456841" cy="436977"/>
            </a:xfrm>
            <a:custGeom>
              <a:avLst/>
              <a:gdLst/>
              <a:ahLst/>
              <a:cxnLst/>
              <a:rect l="l" t="t" r="r" b="b"/>
              <a:pathLst>
                <a:path w="14949" h="14299" extrusionOk="0">
                  <a:moveTo>
                    <a:pt x="7687" y="0"/>
                  </a:moveTo>
                  <a:cubicBezTo>
                    <a:pt x="4160" y="0"/>
                    <a:pt x="1092" y="2584"/>
                    <a:pt x="571" y="6149"/>
                  </a:cubicBezTo>
                  <a:cubicBezTo>
                    <a:pt x="1" y="10044"/>
                    <a:pt x="2724" y="13686"/>
                    <a:pt x="6651" y="14224"/>
                  </a:cubicBezTo>
                  <a:cubicBezTo>
                    <a:pt x="6995" y="14274"/>
                    <a:pt x="7334" y="14299"/>
                    <a:pt x="7666" y="14299"/>
                  </a:cubicBezTo>
                  <a:cubicBezTo>
                    <a:pt x="11101" y="14299"/>
                    <a:pt x="13859" y="11692"/>
                    <a:pt x="14379" y="8112"/>
                  </a:cubicBezTo>
                  <a:cubicBezTo>
                    <a:pt x="14949" y="4217"/>
                    <a:pt x="12573" y="638"/>
                    <a:pt x="8678" y="68"/>
                  </a:cubicBezTo>
                  <a:cubicBezTo>
                    <a:pt x="8345" y="22"/>
                    <a:pt x="8014" y="0"/>
                    <a:pt x="7687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40"/>
            <p:cNvSpPr/>
            <p:nvPr/>
          </p:nvSpPr>
          <p:spPr>
            <a:xfrm>
              <a:off x="4467772" y="3421553"/>
              <a:ext cx="90030" cy="84407"/>
            </a:xfrm>
            <a:custGeom>
              <a:avLst/>
              <a:gdLst/>
              <a:ahLst/>
              <a:cxnLst/>
              <a:rect l="l" t="t" r="r" b="b"/>
              <a:pathLst>
                <a:path w="2946" h="2762" extrusionOk="0">
                  <a:moveTo>
                    <a:pt x="1456" y="1"/>
                  </a:moveTo>
                  <a:cubicBezTo>
                    <a:pt x="782" y="1"/>
                    <a:pt x="181" y="506"/>
                    <a:pt x="96" y="1191"/>
                  </a:cubicBezTo>
                  <a:cubicBezTo>
                    <a:pt x="1" y="1951"/>
                    <a:pt x="507" y="2648"/>
                    <a:pt x="1267" y="2743"/>
                  </a:cubicBezTo>
                  <a:cubicBezTo>
                    <a:pt x="1342" y="2755"/>
                    <a:pt x="1417" y="2761"/>
                    <a:pt x="1490" y="2761"/>
                  </a:cubicBezTo>
                  <a:cubicBezTo>
                    <a:pt x="2159" y="2761"/>
                    <a:pt x="2737" y="2256"/>
                    <a:pt x="2851" y="1571"/>
                  </a:cubicBezTo>
                  <a:cubicBezTo>
                    <a:pt x="2946" y="811"/>
                    <a:pt x="2408" y="114"/>
                    <a:pt x="1679" y="19"/>
                  </a:cubicBezTo>
                  <a:cubicBezTo>
                    <a:pt x="1604" y="7"/>
                    <a:pt x="1530" y="1"/>
                    <a:pt x="1456" y="1"/>
                  </a:cubicBez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40"/>
            <p:cNvSpPr/>
            <p:nvPr/>
          </p:nvSpPr>
          <p:spPr>
            <a:xfrm>
              <a:off x="4852002" y="3476714"/>
              <a:ext cx="91008" cy="84407"/>
            </a:xfrm>
            <a:custGeom>
              <a:avLst/>
              <a:gdLst/>
              <a:ahLst/>
              <a:cxnLst/>
              <a:rect l="l" t="t" r="r" b="b"/>
              <a:pathLst>
                <a:path w="2978" h="2762" extrusionOk="0">
                  <a:moveTo>
                    <a:pt x="1457" y="1"/>
                  </a:moveTo>
                  <a:cubicBezTo>
                    <a:pt x="787" y="1"/>
                    <a:pt x="213" y="506"/>
                    <a:pt x="127" y="1191"/>
                  </a:cubicBezTo>
                  <a:cubicBezTo>
                    <a:pt x="0" y="1951"/>
                    <a:pt x="539" y="2648"/>
                    <a:pt x="1299" y="2743"/>
                  </a:cubicBezTo>
                  <a:cubicBezTo>
                    <a:pt x="1374" y="2755"/>
                    <a:pt x="1448" y="2761"/>
                    <a:pt x="1521" y="2761"/>
                  </a:cubicBezTo>
                  <a:cubicBezTo>
                    <a:pt x="2190" y="2761"/>
                    <a:pt x="2765" y="2256"/>
                    <a:pt x="2851" y="1571"/>
                  </a:cubicBezTo>
                  <a:cubicBezTo>
                    <a:pt x="2977" y="811"/>
                    <a:pt x="2439" y="114"/>
                    <a:pt x="1679" y="19"/>
                  </a:cubicBezTo>
                  <a:cubicBezTo>
                    <a:pt x="1604" y="7"/>
                    <a:pt x="1530" y="1"/>
                    <a:pt x="1457" y="1"/>
                  </a:cubicBezTo>
                  <a:close/>
                </a:path>
              </a:pathLst>
            </a:custGeom>
            <a:solidFill>
              <a:srgbClr val="E8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40"/>
            <p:cNvSpPr/>
            <p:nvPr/>
          </p:nvSpPr>
          <p:spPr>
            <a:xfrm>
              <a:off x="4508416" y="3249164"/>
              <a:ext cx="399755" cy="430193"/>
            </a:xfrm>
            <a:custGeom>
              <a:avLst/>
              <a:gdLst/>
              <a:ahLst/>
              <a:cxnLst/>
              <a:rect l="l" t="t" r="r" b="b"/>
              <a:pathLst>
                <a:path w="13081" h="14077" extrusionOk="0">
                  <a:moveTo>
                    <a:pt x="6031" y="1"/>
                  </a:moveTo>
                  <a:cubicBezTo>
                    <a:pt x="3477" y="1"/>
                    <a:pt x="1234" y="1889"/>
                    <a:pt x="888" y="4488"/>
                  </a:cubicBezTo>
                  <a:lnTo>
                    <a:pt x="476" y="7275"/>
                  </a:lnTo>
                  <a:cubicBezTo>
                    <a:pt x="1" y="10537"/>
                    <a:pt x="2281" y="13546"/>
                    <a:pt x="5511" y="14021"/>
                  </a:cubicBezTo>
                  <a:cubicBezTo>
                    <a:pt x="5787" y="14058"/>
                    <a:pt x="6061" y="14076"/>
                    <a:pt x="6332" y="14076"/>
                  </a:cubicBezTo>
                  <a:cubicBezTo>
                    <a:pt x="9264" y="14076"/>
                    <a:pt x="11822" y="11940"/>
                    <a:pt x="12257" y="8954"/>
                  </a:cubicBezTo>
                  <a:lnTo>
                    <a:pt x="12668" y="6167"/>
                  </a:lnTo>
                  <a:cubicBezTo>
                    <a:pt x="13080" y="3317"/>
                    <a:pt x="11085" y="688"/>
                    <a:pt x="8235" y="276"/>
                  </a:cubicBezTo>
                  <a:lnTo>
                    <a:pt x="6778" y="55"/>
                  </a:lnTo>
                  <a:cubicBezTo>
                    <a:pt x="6527" y="18"/>
                    <a:pt x="6278" y="1"/>
                    <a:pt x="6031" y="1"/>
                  </a:cubicBez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40"/>
            <p:cNvSpPr/>
            <p:nvPr/>
          </p:nvSpPr>
          <p:spPr>
            <a:xfrm>
              <a:off x="4872325" y="3452113"/>
              <a:ext cx="33891" cy="125846"/>
            </a:xfrm>
            <a:custGeom>
              <a:avLst/>
              <a:gdLst/>
              <a:ahLst/>
              <a:cxnLst/>
              <a:rect l="l" t="t" r="r" b="b"/>
              <a:pathLst>
                <a:path w="1109" h="4118" extrusionOk="0">
                  <a:moveTo>
                    <a:pt x="1109" y="1"/>
                  </a:moveTo>
                  <a:lnTo>
                    <a:pt x="665" y="127"/>
                  </a:lnTo>
                  <a:lnTo>
                    <a:pt x="0" y="4023"/>
                  </a:lnTo>
                  <a:lnTo>
                    <a:pt x="507" y="411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40"/>
            <p:cNvSpPr/>
            <p:nvPr/>
          </p:nvSpPr>
          <p:spPr>
            <a:xfrm>
              <a:off x="4502610" y="3396952"/>
              <a:ext cx="30040" cy="123921"/>
            </a:xfrm>
            <a:custGeom>
              <a:avLst/>
              <a:gdLst/>
              <a:ahLst/>
              <a:cxnLst/>
              <a:rect l="l" t="t" r="r" b="b"/>
              <a:pathLst>
                <a:path w="983" h="4055" extrusionOk="0">
                  <a:moveTo>
                    <a:pt x="571" y="1"/>
                  </a:moveTo>
                  <a:lnTo>
                    <a:pt x="1" y="3959"/>
                  </a:lnTo>
                  <a:lnTo>
                    <a:pt x="539" y="4054"/>
                  </a:lnTo>
                  <a:lnTo>
                    <a:pt x="983" y="25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40"/>
            <p:cNvSpPr/>
            <p:nvPr/>
          </p:nvSpPr>
          <p:spPr>
            <a:xfrm>
              <a:off x="4524888" y="3236879"/>
              <a:ext cx="382306" cy="183329"/>
            </a:xfrm>
            <a:custGeom>
              <a:avLst/>
              <a:gdLst/>
              <a:ahLst/>
              <a:cxnLst/>
              <a:rect l="l" t="t" r="r" b="b"/>
              <a:pathLst>
                <a:path w="12510" h="5999" extrusionOk="0">
                  <a:moveTo>
                    <a:pt x="6060" y="0"/>
                  </a:moveTo>
                  <a:cubicBezTo>
                    <a:pt x="2846" y="0"/>
                    <a:pt x="152" y="2533"/>
                    <a:pt x="0" y="5270"/>
                  </a:cubicBezTo>
                  <a:lnTo>
                    <a:pt x="2882" y="5429"/>
                  </a:lnTo>
                  <a:lnTo>
                    <a:pt x="3420" y="4004"/>
                  </a:lnTo>
                  <a:lnTo>
                    <a:pt x="3800" y="5492"/>
                  </a:lnTo>
                  <a:lnTo>
                    <a:pt x="12351" y="5999"/>
                  </a:lnTo>
                  <a:cubicBezTo>
                    <a:pt x="12509" y="3180"/>
                    <a:pt x="9881" y="203"/>
                    <a:pt x="6461" y="13"/>
                  </a:cubicBezTo>
                  <a:cubicBezTo>
                    <a:pt x="6326" y="4"/>
                    <a:pt x="6193" y="0"/>
                    <a:pt x="6060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40"/>
            <p:cNvSpPr/>
            <p:nvPr/>
          </p:nvSpPr>
          <p:spPr>
            <a:xfrm>
              <a:off x="4682639" y="3522768"/>
              <a:ext cx="38720" cy="31568"/>
            </a:xfrm>
            <a:custGeom>
              <a:avLst/>
              <a:gdLst/>
              <a:ahLst/>
              <a:cxnLst/>
              <a:rect l="l" t="t" r="r" b="b"/>
              <a:pathLst>
                <a:path w="1267" h="1033" extrusionOk="0">
                  <a:moveTo>
                    <a:pt x="1109" y="1"/>
                  </a:moveTo>
                  <a:cubicBezTo>
                    <a:pt x="1014" y="1"/>
                    <a:pt x="919" y="64"/>
                    <a:pt x="919" y="159"/>
                  </a:cubicBezTo>
                  <a:cubicBezTo>
                    <a:pt x="919" y="349"/>
                    <a:pt x="855" y="571"/>
                    <a:pt x="729" y="634"/>
                  </a:cubicBezTo>
                  <a:cubicBezTo>
                    <a:pt x="678" y="664"/>
                    <a:pt x="625" y="675"/>
                    <a:pt x="574" y="675"/>
                  </a:cubicBezTo>
                  <a:cubicBezTo>
                    <a:pt x="463" y="675"/>
                    <a:pt x="360" y="624"/>
                    <a:pt x="317" y="602"/>
                  </a:cubicBezTo>
                  <a:cubicBezTo>
                    <a:pt x="293" y="594"/>
                    <a:pt x="267" y="590"/>
                    <a:pt x="242" y="590"/>
                  </a:cubicBezTo>
                  <a:cubicBezTo>
                    <a:pt x="165" y="590"/>
                    <a:pt x="87" y="626"/>
                    <a:pt x="64" y="697"/>
                  </a:cubicBezTo>
                  <a:cubicBezTo>
                    <a:pt x="0" y="761"/>
                    <a:pt x="32" y="887"/>
                    <a:pt x="127" y="919"/>
                  </a:cubicBezTo>
                  <a:cubicBezTo>
                    <a:pt x="127" y="919"/>
                    <a:pt x="285" y="1014"/>
                    <a:pt x="444" y="1014"/>
                  </a:cubicBezTo>
                  <a:cubicBezTo>
                    <a:pt x="490" y="1026"/>
                    <a:pt x="541" y="1033"/>
                    <a:pt x="594" y="1033"/>
                  </a:cubicBezTo>
                  <a:cubicBezTo>
                    <a:pt x="686" y="1033"/>
                    <a:pt x="787" y="1011"/>
                    <a:pt x="887" y="951"/>
                  </a:cubicBezTo>
                  <a:cubicBezTo>
                    <a:pt x="1109" y="824"/>
                    <a:pt x="1235" y="571"/>
                    <a:pt x="1267" y="191"/>
                  </a:cubicBezTo>
                  <a:cubicBezTo>
                    <a:pt x="1267" y="96"/>
                    <a:pt x="1204" y="1"/>
                    <a:pt x="1109" y="1"/>
                  </a:cubicBez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40"/>
            <p:cNvSpPr/>
            <p:nvPr/>
          </p:nvSpPr>
          <p:spPr>
            <a:xfrm>
              <a:off x="4576168" y="3423906"/>
              <a:ext cx="74566" cy="38353"/>
            </a:xfrm>
            <a:custGeom>
              <a:avLst/>
              <a:gdLst/>
              <a:ahLst/>
              <a:cxnLst/>
              <a:rect l="l" t="t" r="r" b="b"/>
              <a:pathLst>
                <a:path w="2440" h="1255" extrusionOk="0">
                  <a:moveTo>
                    <a:pt x="1913" y="1"/>
                  </a:moveTo>
                  <a:cubicBezTo>
                    <a:pt x="1888" y="1"/>
                    <a:pt x="1863" y="2"/>
                    <a:pt x="1837" y="5"/>
                  </a:cubicBezTo>
                  <a:lnTo>
                    <a:pt x="412" y="354"/>
                  </a:lnTo>
                  <a:cubicBezTo>
                    <a:pt x="159" y="385"/>
                    <a:pt x="1" y="639"/>
                    <a:pt x="64" y="892"/>
                  </a:cubicBezTo>
                  <a:cubicBezTo>
                    <a:pt x="118" y="1108"/>
                    <a:pt x="309" y="1254"/>
                    <a:pt x="502" y="1254"/>
                  </a:cubicBezTo>
                  <a:cubicBezTo>
                    <a:pt x="535" y="1254"/>
                    <a:pt x="569" y="1250"/>
                    <a:pt x="602" y="1240"/>
                  </a:cubicBezTo>
                  <a:lnTo>
                    <a:pt x="2027" y="924"/>
                  </a:lnTo>
                  <a:cubicBezTo>
                    <a:pt x="2281" y="860"/>
                    <a:pt x="2439" y="607"/>
                    <a:pt x="2376" y="354"/>
                  </a:cubicBezTo>
                  <a:cubicBezTo>
                    <a:pt x="2319" y="126"/>
                    <a:pt x="2134" y="1"/>
                    <a:pt x="1913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40"/>
            <p:cNvSpPr/>
            <p:nvPr/>
          </p:nvSpPr>
          <p:spPr>
            <a:xfrm>
              <a:off x="4771660" y="3445542"/>
              <a:ext cx="71663" cy="50210"/>
            </a:xfrm>
            <a:custGeom>
              <a:avLst/>
              <a:gdLst/>
              <a:ahLst/>
              <a:cxnLst/>
              <a:rect l="l" t="t" r="r" b="b"/>
              <a:pathLst>
                <a:path w="2345" h="1643" extrusionOk="0">
                  <a:moveTo>
                    <a:pt x="546" y="1"/>
                  </a:moveTo>
                  <a:cubicBezTo>
                    <a:pt x="380" y="1"/>
                    <a:pt x="215" y="94"/>
                    <a:pt x="127" y="247"/>
                  </a:cubicBezTo>
                  <a:cubicBezTo>
                    <a:pt x="1" y="469"/>
                    <a:pt x="64" y="754"/>
                    <a:pt x="286" y="881"/>
                  </a:cubicBezTo>
                  <a:lnTo>
                    <a:pt x="1584" y="1578"/>
                  </a:lnTo>
                  <a:cubicBezTo>
                    <a:pt x="1660" y="1621"/>
                    <a:pt x="1744" y="1642"/>
                    <a:pt x="1826" y="1642"/>
                  </a:cubicBezTo>
                  <a:cubicBezTo>
                    <a:pt x="1983" y="1642"/>
                    <a:pt x="2134" y="1565"/>
                    <a:pt x="2218" y="1419"/>
                  </a:cubicBezTo>
                  <a:cubicBezTo>
                    <a:pt x="2344" y="1197"/>
                    <a:pt x="2249" y="912"/>
                    <a:pt x="2028" y="786"/>
                  </a:cubicBezTo>
                  <a:lnTo>
                    <a:pt x="761" y="57"/>
                  </a:lnTo>
                  <a:cubicBezTo>
                    <a:pt x="693" y="19"/>
                    <a:pt x="619" y="1"/>
                    <a:pt x="54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40"/>
            <p:cNvSpPr/>
            <p:nvPr/>
          </p:nvSpPr>
          <p:spPr>
            <a:xfrm>
              <a:off x="4566480" y="3512958"/>
              <a:ext cx="47460" cy="23531"/>
            </a:xfrm>
            <a:custGeom>
              <a:avLst/>
              <a:gdLst/>
              <a:ahLst/>
              <a:cxnLst/>
              <a:rect l="l" t="t" r="r" b="b"/>
              <a:pathLst>
                <a:path w="1553" h="770" extrusionOk="0">
                  <a:moveTo>
                    <a:pt x="355" y="0"/>
                  </a:moveTo>
                  <a:cubicBezTo>
                    <a:pt x="191" y="0"/>
                    <a:pt x="61" y="120"/>
                    <a:pt x="33" y="290"/>
                  </a:cubicBezTo>
                  <a:cubicBezTo>
                    <a:pt x="1" y="448"/>
                    <a:pt x="128" y="638"/>
                    <a:pt x="318" y="638"/>
                  </a:cubicBezTo>
                  <a:lnTo>
                    <a:pt x="1173" y="765"/>
                  </a:lnTo>
                  <a:cubicBezTo>
                    <a:pt x="1189" y="768"/>
                    <a:pt x="1206" y="770"/>
                    <a:pt x="1223" y="770"/>
                  </a:cubicBezTo>
                  <a:cubicBezTo>
                    <a:pt x="1369" y="770"/>
                    <a:pt x="1521" y="653"/>
                    <a:pt x="1521" y="512"/>
                  </a:cubicBezTo>
                  <a:cubicBezTo>
                    <a:pt x="1553" y="322"/>
                    <a:pt x="1426" y="163"/>
                    <a:pt x="1268" y="132"/>
                  </a:cubicBezTo>
                  <a:lnTo>
                    <a:pt x="413" y="5"/>
                  </a:lnTo>
                  <a:cubicBezTo>
                    <a:pt x="393" y="2"/>
                    <a:pt x="374" y="0"/>
                    <a:pt x="355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40"/>
            <p:cNvSpPr/>
            <p:nvPr/>
          </p:nvSpPr>
          <p:spPr>
            <a:xfrm>
              <a:off x="4783273" y="3543915"/>
              <a:ext cx="47460" cy="23562"/>
            </a:xfrm>
            <a:custGeom>
              <a:avLst/>
              <a:gdLst/>
              <a:ahLst/>
              <a:cxnLst/>
              <a:rect l="l" t="t" r="r" b="b"/>
              <a:pathLst>
                <a:path w="1553" h="771" extrusionOk="0">
                  <a:moveTo>
                    <a:pt x="355" y="0"/>
                  </a:moveTo>
                  <a:cubicBezTo>
                    <a:pt x="191" y="0"/>
                    <a:pt x="61" y="120"/>
                    <a:pt x="32" y="290"/>
                  </a:cubicBezTo>
                  <a:cubicBezTo>
                    <a:pt x="1" y="449"/>
                    <a:pt x="127" y="639"/>
                    <a:pt x="318" y="639"/>
                  </a:cubicBezTo>
                  <a:lnTo>
                    <a:pt x="1173" y="765"/>
                  </a:lnTo>
                  <a:cubicBezTo>
                    <a:pt x="1189" y="769"/>
                    <a:pt x="1206" y="770"/>
                    <a:pt x="1222" y="770"/>
                  </a:cubicBezTo>
                  <a:cubicBezTo>
                    <a:pt x="1363" y="770"/>
                    <a:pt x="1493" y="654"/>
                    <a:pt x="1521" y="512"/>
                  </a:cubicBezTo>
                  <a:cubicBezTo>
                    <a:pt x="1553" y="322"/>
                    <a:pt x="1426" y="164"/>
                    <a:pt x="1268" y="132"/>
                  </a:cubicBezTo>
                  <a:lnTo>
                    <a:pt x="413" y="5"/>
                  </a:lnTo>
                  <a:cubicBezTo>
                    <a:pt x="393" y="2"/>
                    <a:pt x="374" y="0"/>
                    <a:pt x="355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40"/>
            <p:cNvSpPr/>
            <p:nvPr/>
          </p:nvSpPr>
          <p:spPr>
            <a:xfrm>
              <a:off x="4604253" y="3482123"/>
              <a:ext cx="34869" cy="21331"/>
            </a:xfrm>
            <a:custGeom>
              <a:avLst/>
              <a:gdLst/>
              <a:ahLst/>
              <a:cxnLst/>
              <a:rect l="l" t="t" r="r" b="b"/>
              <a:pathLst>
                <a:path w="1141" h="698" extrusionOk="0">
                  <a:moveTo>
                    <a:pt x="222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381"/>
                    <a:pt x="158" y="666"/>
                    <a:pt x="538" y="697"/>
                  </a:cubicBezTo>
                  <a:lnTo>
                    <a:pt x="602" y="697"/>
                  </a:lnTo>
                  <a:cubicBezTo>
                    <a:pt x="950" y="697"/>
                    <a:pt x="1108" y="444"/>
                    <a:pt x="1140" y="254"/>
                  </a:cubicBezTo>
                  <a:cubicBezTo>
                    <a:pt x="1140" y="127"/>
                    <a:pt x="1045" y="32"/>
                    <a:pt x="950" y="32"/>
                  </a:cubicBezTo>
                  <a:cubicBezTo>
                    <a:pt x="823" y="32"/>
                    <a:pt x="728" y="95"/>
                    <a:pt x="728" y="222"/>
                  </a:cubicBezTo>
                  <a:cubicBezTo>
                    <a:pt x="728" y="317"/>
                    <a:pt x="602" y="317"/>
                    <a:pt x="570" y="317"/>
                  </a:cubicBezTo>
                  <a:cubicBezTo>
                    <a:pt x="475" y="286"/>
                    <a:pt x="412" y="254"/>
                    <a:pt x="412" y="190"/>
                  </a:cubicBezTo>
                  <a:cubicBezTo>
                    <a:pt x="412" y="95"/>
                    <a:pt x="317" y="0"/>
                    <a:pt x="2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40"/>
            <p:cNvSpPr/>
            <p:nvPr/>
          </p:nvSpPr>
          <p:spPr>
            <a:xfrm>
              <a:off x="4769735" y="3504370"/>
              <a:ext cx="34869" cy="21331"/>
            </a:xfrm>
            <a:custGeom>
              <a:avLst/>
              <a:gdLst/>
              <a:ahLst/>
              <a:cxnLst/>
              <a:rect l="l" t="t" r="r" b="b"/>
              <a:pathLst>
                <a:path w="1141" h="698" extrusionOk="0">
                  <a:moveTo>
                    <a:pt x="190" y="1"/>
                  </a:moveTo>
                  <a:cubicBezTo>
                    <a:pt x="95" y="1"/>
                    <a:pt x="0" y="96"/>
                    <a:pt x="0" y="223"/>
                  </a:cubicBezTo>
                  <a:cubicBezTo>
                    <a:pt x="0" y="413"/>
                    <a:pt x="159" y="698"/>
                    <a:pt x="539" y="698"/>
                  </a:cubicBezTo>
                  <a:lnTo>
                    <a:pt x="570" y="698"/>
                  </a:lnTo>
                  <a:cubicBezTo>
                    <a:pt x="951" y="698"/>
                    <a:pt x="1109" y="444"/>
                    <a:pt x="1109" y="254"/>
                  </a:cubicBezTo>
                  <a:cubicBezTo>
                    <a:pt x="1141" y="128"/>
                    <a:pt x="1046" y="33"/>
                    <a:pt x="951" y="33"/>
                  </a:cubicBezTo>
                  <a:cubicBezTo>
                    <a:pt x="824" y="33"/>
                    <a:pt x="729" y="96"/>
                    <a:pt x="729" y="223"/>
                  </a:cubicBezTo>
                  <a:cubicBezTo>
                    <a:pt x="697" y="318"/>
                    <a:pt x="602" y="318"/>
                    <a:pt x="570" y="318"/>
                  </a:cubicBezTo>
                  <a:cubicBezTo>
                    <a:pt x="444" y="318"/>
                    <a:pt x="412" y="254"/>
                    <a:pt x="412" y="191"/>
                  </a:cubicBezTo>
                  <a:cubicBezTo>
                    <a:pt x="380" y="96"/>
                    <a:pt x="317" y="1"/>
                    <a:pt x="1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40"/>
            <p:cNvSpPr/>
            <p:nvPr/>
          </p:nvSpPr>
          <p:spPr>
            <a:xfrm>
              <a:off x="4681661" y="3584071"/>
              <a:ext cx="50363" cy="21973"/>
            </a:xfrm>
            <a:custGeom>
              <a:avLst/>
              <a:gdLst/>
              <a:ahLst/>
              <a:cxnLst/>
              <a:rect l="l" t="t" r="r" b="b"/>
              <a:pathLst>
                <a:path w="1648" h="719" extrusionOk="0">
                  <a:moveTo>
                    <a:pt x="951" y="0"/>
                  </a:moveTo>
                  <a:cubicBezTo>
                    <a:pt x="574" y="0"/>
                    <a:pt x="230" y="214"/>
                    <a:pt x="64" y="401"/>
                  </a:cubicBezTo>
                  <a:cubicBezTo>
                    <a:pt x="1" y="465"/>
                    <a:pt x="1" y="591"/>
                    <a:pt x="64" y="655"/>
                  </a:cubicBezTo>
                  <a:cubicBezTo>
                    <a:pt x="96" y="718"/>
                    <a:pt x="159" y="718"/>
                    <a:pt x="222" y="718"/>
                  </a:cubicBezTo>
                  <a:cubicBezTo>
                    <a:pt x="254" y="718"/>
                    <a:pt x="317" y="718"/>
                    <a:pt x="349" y="655"/>
                  </a:cubicBezTo>
                  <a:cubicBezTo>
                    <a:pt x="372" y="655"/>
                    <a:pt x="633" y="400"/>
                    <a:pt x="944" y="400"/>
                  </a:cubicBezTo>
                  <a:cubicBezTo>
                    <a:pt x="1059" y="400"/>
                    <a:pt x="1180" y="435"/>
                    <a:pt x="1299" y="528"/>
                  </a:cubicBezTo>
                  <a:cubicBezTo>
                    <a:pt x="1335" y="552"/>
                    <a:pt x="1376" y="563"/>
                    <a:pt x="1416" y="563"/>
                  </a:cubicBezTo>
                  <a:cubicBezTo>
                    <a:pt x="1482" y="563"/>
                    <a:pt x="1545" y="536"/>
                    <a:pt x="1584" y="496"/>
                  </a:cubicBezTo>
                  <a:cubicBezTo>
                    <a:pt x="1647" y="401"/>
                    <a:pt x="1647" y="275"/>
                    <a:pt x="1552" y="211"/>
                  </a:cubicBezTo>
                  <a:cubicBezTo>
                    <a:pt x="1356" y="59"/>
                    <a:pt x="1149" y="0"/>
                    <a:pt x="951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6" name="Google Shape;5906;p40"/>
          <p:cNvGrpSpPr/>
          <p:nvPr/>
        </p:nvGrpSpPr>
        <p:grpSpPr>
          <a:xfrm>
            <a:off x="970118" y="1580860"/>
            <a:ext cx="845901" cy="845870"/>
            <a:chOff x="970118" y="1428460"/>
            <a:chExt cx="845901" cy="845870"/>
          </a:xfrm>
        </p:grpSpPr>
        <p:sp>
          <p:nvSpPr>
            <p:cNvPr id="5907" name="Google Shape;5907;p40"/>
            <p:cNvSpPr/>
            <p:nvPr/>
          </p:nvSpPr>
          <p:spPr>
            <a:xfrm>
              <a:off x="970118" y="1428460"/>
              <a:ext cx="845901" cy="845870"/>
            </a:xfrm>
            <a:custGeom>
              <a:avLst/>
              <a:gdLst/>
              <a:ahLst/>
              <a:cxnLst/>
              <a:rect l="l" t="t" r="r" b="b"/>
              <a:pathLst>
                <a:path w="27680" h="27679" extrusionOk="0">
                  <a:moveTo>
                    <a:pt x="13840" y="0"/>
                  </a:moveTo>
                  <a:cubicBezTo>
                    <a:pt x="6208" y="0"/>
                    <a:pt x="1" y="6176"/>
                    <a:pt x="1" y="13839"/>
                  </a:cubicBezTo>
                  <a:cubicBezTo>
                    <a:pt x="1" y="17291"/>
                    <a:pt x="1267" y="20458"/>
                    <a:pt x="3389" y="22865"/>
                  </a:cubicBezTo>
                  <a:cubicBezTo>
                    <a:pt x="3529" y="23042"/>
                    <a:pt x="3848" y="23095"/>
                    <a:pt x="4245" y="23095"/>
                  </a:cubicBezTo>
                  <a:cubicBezTo>
                    <a:pt x="4866" y="23095"/>
                    <a:pt x="5679" y="22963"/>
                    <a:pt x="6288" y="22963"/>
                  </a:cubicBezTo>
                  <a:cubicBezTo>
                    <a:pt x="6615" y="22963"/>
                    <a:pt x="6883" y="23001"/>
                    <a:pt x="7031" y="23118"/>
                  </a:cubicBezTo>
                  <a:cubicBezTo>
                    <a:pt x="7696" y="23688"/>
                    <a:pt x="6398" y="25525"/>
                    <a:pt x="7158" y="25937"/>
                  </a:cubicBezTo>
                  <a:cubicBezTo>
                    <a:pt x="9121" y="27045"/>
                    <a:pt x="11433" y="27679"/>
                    <a:pt x="13840" y="27679"/>
                  </a:cubicBezTo>
                  <a:cubicBezTo>
                    <a:pt x="21504" y="27679"/>
                    <a:pt x="27679" y="21472"/>
                    <a:pt x="27679" y="13839"/>
                  </a:cubicBezTo>
                  <a:cubicBezTo>
                    <a:pt x="27679" y="6176"/>
                    <a:pt x="21504" y="0"/>
                    <a:pt x="13840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40"/>
            <p:cNvSpPr/>
            <p:nvPr/>
          </p:nvSpPr>
          <p:spPr>
            <a:xfrm>
              <a:off x="1193695" y="1585600"/>
              <a:ext cx="478111" cy="492963"/>
            </a:xfrm>
            <a:custGeom>
              <a:avLst/>
              <a:gdLst/>
              <a:ahLst/>
              <a:cxnLst/>
              <a:rect l="l" t="t" r="r" b="b"/>
              <a:pathLst>
                <a:path w="15645" h="16131" extrusionOk="0">
                  <a:moveTo>
                    <a:pt x="8688" y="1"/>
                  </a:moveTo>
                  <a:cubicBezTo>
                    <a:pt x="8361" y="1"/>
                    <a:pt x="8030" y="149"/>
                    <a:pt x="7823" y="432"/>
                  </a:cubicBezTo>
                  <a:lnTo>
                    <a:pt x="3706" y="5721"/>
                  </a:lnTo>
                  <a:lnTo>
                    <a:pt x="2534" y="7272"/>
                  </a:lnTo>
                  <a:lnTo>
                    <a:pt x="2439" y="5150"/>
                  </a:lnTo>
                  <a:cubicBezTo>
                    <a:pt x="2439" y="4615"/>
                    <a:pt x="1991" y="4163"/>
                    <a:pt x="1464" y="4163"/>
                  </a:cubicBezTo>
                  <a:cubicBezTo>
                    <a:pt x="1431" y="4163"/>
                    <a:pt x="1396" y="4165"/>
                    <a:pt x="1362" y="4169"/>
                  </a:cubicBezTo>
                  <a:cubicBezTo>
                    <a:pt x="760" y="4200"/>
                    <a:pt x="317" y="4707"/>
                    <a:pt x="317" y="5277"/>
                  </a:cubicBezTo>
                  <a:lnTo>
                    <a:pt x="507" y="10281"/>
                  </a:lnTo>
                  <a:lnTo>
                    <a:pt x="539" y="10281"/>
                  </a:lnTo>
                  <a:cubicBezTo>
                    <a:pt x="0" y="11928"/>
                    <a:pt x="412" y="13796"/>
                    <a:pt x="1742" y="15000"/>
                  </a:cubicBezTo>
                  <a:cubicBezTo>
                    <a:pt x="2576" y="15758"/>
                    <a:pt x="3638" y="16130"/>
                    <a:pt x="4702" y="16130"/>
                  </a:cubicBezTo>
                  <a:cubicBezTo>
                    <a:pt x="5415" y="16130"/>
                    <a:pt x="6129" y="15963"/>
                    <a:pt x="6777" y="15633"/>
                  </a:cubicBezTo>
                  <a:lnTo>
                    <a:pt x="6809" y="15665"/>
                  </a:lnTo>
                  <a:lnTo>
                    <a:pt x="7474" y="15316"/>
                  </a:lnTo>
                  <a:cubicBezTo>
                    <a:pt x="7537" y="15285"/>
                    <a:pt x="7569" y="15253"/>
                    <a:pt x="7601" y="15221"/>
                  </a:cubicBezTo>
                  <a:lnTo>
                    <a:pt x="7791" y="15126"/>
                  </a:lnTo>
                  <a:cubicBezTo>
                    <a:pt x="8234" y="14873"/>
                    <a:pt x="8646" y="14556"/>
                    <a:pt x="8994" y="14176"/>
                  </a:cubicBezTo>
                  <a:cubicBezTo>
                    <a:pt x="9058" y="14113"/>
                    <a:pt x="9089" y="14049"/>
                    <a:pt x="9153" y="13954"/>
                  </a:cubicBezTo>
                  <a:lnTo>
                    <a:pt x="9153" y="13986"/>
                  </a:lnTo>
                  <a:lnTo>
                    <a:pt x="15043" y="10027"/>
                  </a:lnTo>
                  <a:cubicBezTo>
                    <a:pt x="15518" y="9711"/>
                    <a:pt x="15645" y="9077"/>
                    <a:pt x="15360" y="8602"/>
                  </a:cubicBezTo>
                  <a:cubicBezTo>
                    <a:pt x="15163" y="8326"/>
                    <a:pt x="14843" y="8173"/>
                    <a:pt x="14515" y="8173"/>
                  </a:cubicBezTo>
                  <a:cubicBezTo>
                    <a:pt x="14316" y="8173"/>
                    <a:pt x="14114" y="8229"/>
                    <a:pt x="13935" y="8349"/>
                  </a:cubicBezTo>
                  <a:lnTo>
                    <a:pt x="10229" y="10851"/>
                  </a:lnTo>
                  <a:cubicBezTo>
                    <a:pt x="10229" y="10629"/>
                    <a:pt x="10198" y="10281"/>
                    <a:pt x="10166" y="10091"/>
                  </a:cubicBezTo>
                  <a:lnTo>
                    <a:pt x="14536" y="6386"/>
                  </a:lnTo>
                  <a:cubicBezTo>
                    <a:pt x="15011" y="6006"/>
                    <a:pt x="15043" y="5309"/>
                    <a:pt x="14663" y="4865"/>
                  </a:cubicBezTo>
                  <a:cubicBezTo>
                    <a:pt x="14458" y="4644"/>
                    <a:pt x="14171" y="4523"/>
                    <a:pt x="13881" y="4523"/>
                  </a:cubicBezTo>
                  <a:cubicBezTo>
                    <a:pt x="13631" y="4523"/>
                    <a:pt x="13379" y="4612"/>
                    <a:pt x="13175" y="4802"/>
                  </a:cubicBezTo>
                  <a:lnTo>
                    <a:pt x="9279" y="8191"/>
                  </a:lnTo>
                  <a:cubicBezTo>
                    <a:pt x="9121" y="8001"/>
                    <a:pt x="8931" y="7811"/>
                    <a:pt x="8741" y="7621"/>
                  </a:cubicBezTo>
                  <a:cubicBezTo>
                    <a:pt x="8709" y="7589"/>
                    <a:pt x="8678" y="7589"/>
                    <a:pt x="8646" y="7557"/>
                  </a:cubicBezTo>
                  <a:lnTo>
                    <a:pt x="13016" y="2744"/>
                  </a:lnTo>
                  <a:cubicBezTo>
                    <a:pt x="13396" y="2300"/>
                    <a:pt x="13396" y="1635"/>
                    <a:pt x="12953" y="1255"/>
                  </a:cubicBezTo>
                  <a:cubicBezTo>
                    <a:pt x="12752" y="1068"/>
                    <a:pt x="12505" y="979"/>
                    <a:pt x="12259" y="979"/>
                  </a:cubicBezTo>
                  <a:cubicBezTo>
                    <a:pt x="11964" y="979"/>
                    <a:pt x="11672" y="1108"/>
                    <a:pt x="11464" y="1350"/>
                  </a:cubicBezTo>
                  <a:lnTo>
                    <a:pt x="6714" y="6576"/>
                  </a:lnTo>
                  <a:cubicBezTo>
                    <a:pt x="6397" y="6512"/>
                    <a:pt x="6112" y="6481"/>
                    <a:pt x="5796" y="6449"/>
                  </a:cubicBezTo>
                  <a:lnTo>
                    <a:pt x="9501" y="1699"/>
                  </a:lnTo>
                  <a:cubicBezTo>
                    <a:pt x="9849" y="1224"/>
                    <a:pt x="9786" y="559"/>
                    <a:pt x="9311" y="210"/>
                  </a:cubicBezTo>
                  <a:cubicBezTo>
                    <a:pt x="9132" y="69"/>
                    <a:pt x="8911" y="1"/>
                    <a:pt x="8688" y="1"/>
                  </a:cubicBez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40"/>
            <p:cNvSpPr/>
            <p:nvPr/>
          </p:nvSpPr>
          <p:spPr>
            <a:xfrm>
              <a:off x="1073686" y="1928788"/>
              <a:ext cx="289403" cy="292306"/>
            </a:xfrm>
            <a:custGeom>
              <a:avLst/>
              <a:gdLst/>
              <a:ahLst/>
              <a:cxnLst/>
              <a:rect l="l" t="t" r="r" b="b"/>
              <a:pathLst>
                <a:path w="9470" h="9565" extrusionOk="0">
                  <a:moveTo>
                    <a:pt x="5859" y="1"/>
                  </a:moveTo>
                  <a:lnTo>
                    <a:pt x="0" y="6493"/>
                  </a:lnTo>
                  <a:cubicBezTo>
                    <a:pt x="1045" y="7728"/>
                    <a:pt x="2312" y="8773"/>
                    <a:pt x="3769" y="9565"/>
                  </a:cubicBezTo>
                  <a:lnTo>
                    <a:pt x="9469" y="3263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rgbClr val="FBDC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40"/>
            <p:cNvSpPr/>
            <p:nvPr/>
          </p:nvSpPr>
          <p:spPr>
            <a:xfrm>
              <a:off x="1274007" y="1807801"/>
              <a:ext cx="51341" cy="145221"/>
            </a:xfrm>
            <a:custGeom>
              <a:avLst/>
              <a:gdLst/>
              <a:ahLst/>
              <a:cxnLst/>
              <a:rect l="l" t="t" r="r" b="b"/>
              <a:pathLst>
                <a:path w="1680" h="4752" extrusionOk="0">
                  <a:moveTo>
                    <a:pt x="218" y="0"/>
                  </a:moveTo>
                  <a:cubicBezTo>
                    <a:pt x="159" y="0"/>
                    <a:pt x="105" y="35"/>
                    <a:pt x="64" y="96"/>
                  </a:cubicBezTo>
                  <a:cubicBezTo>
                    <a:pt x="1" y="191"/>
                    <a:pt x="32" y="318"/>
                    <a:pt x="127" y="381"/>
                  </a:cubicBezTo>
                  <a:cubicBezTo>
                    <a:pt x="127" y="381"/>
                    <a:pt x="824" y="793"/>
                    <a:pt x="1046" y="1711"/>
                  </a:cubicBezTo>
                  <a:cubicBezTo>
                    <a:pt x="1268" y="2503"/>
                    <a:pt x="1046" y="3422"/>
                    <a:pt x="412" y="4467"/>
                  </a:cubicBezTo>
                  <a:cubicBezTo>
                    <a:pt x="381" y="4562"/>
                    <a:pt x="381" y="4688"/>
                    <a:pt x="476" y="4752"/>
                  </a:cubicBezTo>
                  <a:lnTo>
                    <a:pt x="602" y="4752"/>
                  </a:lnTo>
                  <a:cubicBezTo>
                    <a:pt x="666" y="4752"/>
                    <a:pt x="729" y="4720"/>
                    <a:pt x="761" y="4657"/>
                  </a:cubicBezTo>
                  <a:cubicBezTo>
                    <a:pt x="1426" y="3548"/>
                    <a:pt x="1679" y="2503"/>
                    <a:pt x="1426" y="1585"/>
                  </a:cubicBezTo>
                  <a:cubicBezTo>
                    <a:pt x="1173" y="540"/>
                    <a:pt x="381" y="65"/>
                    <a:pt x="317" y="33"/>
                  </a:cubicBezTo>
                  <a:cubicBezTo>
                    <a:pt x="284" y="11"/>
                    <a:pt x="250" y="0"/>
                    <a:pt x="218" y="0"/>
                  </a:cubicBez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40"/>
            <p:cNvSpPr/>
            <p:nvPr/>
          </p:nvSpPr>
          <p:spPr>
            <a:xfrm>
              <a:off x="1390166" y="1953970"/>
              <a:ext cx="54213" cy="117136"/>
            </a:xfrm>
            <a:custGeom>
              <a:avLst/>
              <a:gdLst/>
              <a:ahLst/>
              <a:cxnLst/>
              <a:rect l="l" t="t" r="r" b="b"/>
              <a:pathLst>
                <a:path w="1774" h="3833" extrusionOk="0">
                  <a:moveTo>
                    <a:pt x="887" y="0"/>
                  </a:moveTo>
                  <a:lnTo>
                    <a:pt x="32" y="2692"/>
                  </a:lnTo>
                  <a:lnTo>
                    <a:pt x="63" y="2692"/>
                  </a:lnTo>
                  <a:cubicBezTo>
                    <a:pt x="32" y="2787"/>
                    <a:pt x="0" y="2851"/>
                    <a:pt x="0" y="2946"/>
                  </a:cubicBezTo>
                  <a:cubicBezTo>
                    <a:pt x="0" y="3421"/>
                    <a:pt x="412" y="3832"/>
                    <a:pt x="887" y="3832"/>
                  </a:cubicBezTo>
                  <a:cubicBezTo>
                    <a:pt x="1394" y="3832"/>
                    <a:pt x="1774" y="3421"/>
                    <a:pt x="1774" y="2946"/>
                  </a:cubicBezTo>
                  <a:cubicBezTo>
                    <a:pt x="1774" y="2882"/>
                    <a:pt x="1774" y="2819"/>
                    <a:pt x="1774" y="2756"/>
                  </a:cubicBezTo>
                  <a:lnTo>
                    <a:pt x="887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40"/>
            <p:cNvSpPr/>
            <p:nvPr/>
          </p:nvSpPr>
          <p:spPr>
            <a:xfrm>
              <a:off x="1449177" y="2056560"/>
              <a:ext cx="61028" cy="131652"/>
            </a:xfrm>
            <a:custGeom>
              <a:avLst/>
              <a:gdLst/>
              <a:ahLst/>
              <a:cxnLst/>
              <a:rect l="l" t="t" r="r" b="b"/>
              <a:pathLst>
                <a:path w="1997" h="4308" extrusionOk="0">
                  <a:moveTo>
                    <a:pt x="983" y="0"/>
                  </a:moveTo>
                  <a:lnTo>
                    <a:pt x="33" y="3040"/>
                  </a:lnTo>
                  <a:cubicBezTo>
                    <a:pt x="1" y="3135"/>
                    <a:pt x="1" y="3230"/>
                    <a:pt x="1" y="3325"/>
                  </a:cubicBezTo>
                  <a:cubicBezTo>
                    <a:pt x="1" y="3864"/>
                    <a:pt x="444" y="4307"/>
                    <a:pt x="983" y="4307"/>
                  </a:cubicBezTo>
                  <a:cubicBezTo>
                    <a:pt x="1553" y="4307"/>
                    <a:pt x="1996" y="3864"/>
                    <a:pt x="1996" y="3325"/>
                  </a:cubicBezTo>
                  <a:cubicBezTo>
                    <a:pt x="1996" y="3230"/>
                    <a:pt x="1964" y="3167"/>
                    <a:pt x="1964" y="3104"/>
                  </a:cubicBezTo>
                  <a:lnTo>
                    <a:pt x="983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40"/>
            <p:cNvSpPr/>
            <p:nvPr/>
          </p:nvSpPr>
          <p:spPr>
            <a:xfrm>
              <a:off x="1343684" y="1858164"/>
              <a:ext cx="113286" cy="95836"/>
            </a:xfrm>
            <a:custGeom>
              <a:avLst/>
              <a:gdLst/>
              <a:ahLst/>
              <a:cxnLst/>
              <a:rect l="l" t="t" r="r" b="b"/>
              <a:pathLst>
                <a:path w="3707" h="3136" extrusionOk="0">
                  <a:moveTo>
                    <a:pt x="3706" y="0"/>
                  </a:moveTo>
                  <a:lnTo>
                    <a:pt x="1" y="3135"/>
                  </a:lnTo>
                  <a:cubicBezTo>
                    <a:pt x="1" y="3135"/>
                    <a:pt x="2028" y="2755"/>
                    <a:pt x="3706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44" name="Google Shape;5944;p40"/>
          <p:cNvSpPr/>
          <p:nvPr/>
        </p:nvSpPr>
        <p:spPr>
          <a:xfrm>
            <a:off x="5757911" y="2022203"/>
            <a:ext cx="2861193" cy="1500129"/>
          </a:xfrm>
          <a:custGeom>
            <a:avLst/>
            <a:gdLst/>
            <a:ahLst/>
            <a:cxnLst/>
            <a:rect l="l" t="t" r="r" b="b"/>
            <a:pathLst>
              <a:path w="82467" h="49088" extrusionOk="0">
                <a:moveTo>
                  <a:pt x="0" y="1"/>
                </a:moveTo>
                <a:lnTo>
                  <a:pt x="0" y="49087"/>
                </a:lnTo>
                <a:lnTo>
                  <a:pt x="82467" y="49087"/>
                </a:lnTo>
                <a:lnTo>
                  <a:pt x="82467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78" name="Google Shape;5978;p40"/>
          <p:cNvSpPr txBox="1"/>
          <p:nvPr/>
        </p:nvSpPr>
        <p:spPr>
          <a:xfrm>
            <a:off x="5938968" y="4266838"/>
            <a:ext cx="932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Insuline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79" name="Google Shape;5979;p40"/>
          <p:cNvSpPr txBox="1"/>
          <p:nvPr/>
        </p:nvSpPr>
        <p:spPr>
          <a:xfrm>
            <a:off x="7050013" y="2385954"/>
            <a:ext cx="1464979" cy="72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-ID" sz="15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MPUTASI</a:t>
            </a:r>
            <a:endParaRPr sz="15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0" name="Google Shape;5980;p40"/>
          <p:cNvSpPr txBox="1"/>
          <p:nvPr/>
        </p:nvSpPr>
        <p:spPr>
          <a:xfrm>
            <a:off x="7713856" y="4266838"/>
            <a:ext cx="932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Control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1" name="Google Shape;5981;p40"/>
          <p:cNvSpPr txBox="1"/>
          <p:nvPr/>
        </p:nvSpPr>
        <p:spPr>
          <a:xfrm>
            <a:off x="396878" y="2390822"/>
            <a:ext cx="1789120" cy="57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Kebal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pada rasa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sakit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terutama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luka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2" name="Google Shape;5982;p40"/>
          <p:cNvSpPr txBox="1"/>
          <p:nvPr/>
        </p:nvSpPr>
        <p:spPr>
          <a:xfrm>
            <a:off x="480086" y="4034365"/>
            <a:ext cx="1521431" cy="448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Luka lama </a:t>
            </a:r>
            <a:r>
              <a:rPr lang="en-US" b="1" dirty="0" err="1">
                <a:latin typeface="Roboto"/>
                <a:ea typeface="Roboto"/>
                <a:cs typeface="Roboto"/>
                <a:sym typeface="Roboto"/>
              </a:rPr>
              <a:t>sembuh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3" name="Google Shape;5983;p40"/>
          <p:cNvSpPr txBox="1"/>
          <p:nvPr/>
        </p:nvSpPr>
        <p:spPr>
          <a:xfrm>
            <a:off x="4004207" y="2494792"/>
            <a:ext cx="12516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Kerusakan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Ginjal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4" name="Google Shape;5984;p40"/>
          <p:cNvSpPr txBox="1"/>
          <p:nvPr/>
        </p:nvSpPr>
        <p:spPr>
          <a:xfrm>
            <a:off x="3840039" y="4119938"/>
            <a:ext cx="1687478" cy="395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Penyakit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Jantung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5" name="Google Shape;5985;p40"/>
          <p:cNvSpPr txBox="1"/>
          <p:nvPr/>
        </p:nvSpPr>
        <p:spPr>
          <a:xfrm>
            <a:off x="2203196" y="1805161"/>
            <a:ext cx="1681500" cy="63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Urat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saraf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mata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pecah</a:t>
            </a:r>
            <a:r>
              <a:rPr lang="en-ID" dirty="0">
                <a:latin typeface="Fira Sans Medium"/>
                <a:ea typeface="Fira Sans Medium"/>
                <a:cs typeface="Fira Sans Medium"/>
                <a:sym typeface="Fira Sans Medium"/>
              </a:rPr>
              <a:t>/</a:t>
            </a:r>
            <a:r>
              <a:rPr lang="en-ID" dirty="0" err="1">
                <a:latin typeface="Fira Sans Medium"/>
                <a:ea typeface="Fira Sans Medium"/>
                <a:cs typeface="Fira Sans Medium"/>
                <a:sym typeface="Fira Sans Medium"/>
              </a:rPr>
              <a:t>Buta</a:t>
            </a:r>
            <a:endParaRPr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216" name="Google Shape;673;p17">
            <a:extLst>
              <a:ext uri="{FF2B5EF4-FFF2-40B4-BE49-F238E27FC236}">
                <a16:creationId xmlns:a16="http://schemas.microsoft.com/office/drawing/2014/main" id="{86599CF3-30CA-489E-8F77-98D39662AF3B}"/>
              </a:ext>
            </a:extLst>
          </p:cNvPr>
          <p:cNvGrpSpPr/>
          <p:nvPr/>
        </p:nvGrpSpPr>
        <p:grpSpPr>
          <a:xfrm>
            <a:off x="792909" y="3118892"/>
            <a:ext cx="985032" cy="915473"/>
            <a:chOff x="484447" y="2516055"/>
            <a:chExt cx="985032" cy="915473"/>
          </a:xfrm>
        </p:grpSpPr>
        <p:sp>
          <p:nvSpPr>
            <p:cNvPr id="217" name="Google Shape;674;p17">
              <a:extLst>
                <a:ext uri="{FF2B5EF4-FFF2-40B4-BE49-F238E27FC236}">
                  <a16:creationId xmlns:a16="http://schemas.microsoft.com/office/drawing/2014/main" id="{F2DD3EC1-E2FE-473F-B215-A686B60F596C}"/>
                </a:ext>
              </a:extLst>
            </p:cNvPr>
            <p:cNvSpPr/>
            <p:nvPr/>
          </p:nvSpPr>
          <p:spPr>
            <a:xfrm>
              <a:off x="484447" y="2516055"/>
              <a:ext cx="985032" cy="915473"/>
            </a:xfrm>
            <a:custGeom>
              <a:avLst/>
              <a:gdLst/>
              <a:ahLst/>
              <a:cxnLst/>
              <a:rect l="l" t="t" r="r" b="b"/>
              <a:pathLst>
                <a:path w="33222" h="30876" extrusionOk="0">
                  <a:moveTo>
                    <a:pt x="16574" y="0"/>
                  </a:moveTo>
                  <a:cubicBezTo>
                    <a:pt x="9166" y="0"/>
                    <a:pt x="2618" y="5395"/>
                    <a:pt x="1394" y="12940"/>
                  </a:cubicBezTo>
                  <a:cubicBezTo>
                    <a:pt x="0" y="21364"/>
                    <a:pt x="5701" y="29281"/>
                    <a:pt x="14125" y="30674"/>
                  </a:cubicBezTo>
                  <a:cubicBezTo>
                    <a:pt x="14959" y="30810"/>
                    <a:pt x="15790" y="30875"/>
                    <a:pt x="16609" y="30875"/>
                  </a:cubicBezTo>
                  <a:cubicBezTo>
                    <a:pt x="24033" y="30875"/>
                    <a:pt x="30601" y="25498"/>
                    <a:pt x="31828" y="17912"/>
                  </a:cubicBezTo>
                  <a:cubicBezTo>
                    <a:pt x="33221" y="9519"/>
                    <a:pt x="27521" y="1571"/>
                    <a:pt x="19097" y="209"/>
                  </a:cubicBezTo>
                  <a:cubicBezTo>
                    <a:pt x="18249" y="68"/>
                    <a:pt x="17407" y="0"/>
                    <a:pt x="16574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675;p17">
              <a:extLst>
                <a:ext uri="{FF2B5EF4-FFF2-40B4-BE49-F238E27FC236}">
                  <a16:creationId xmlns:a16="http://schemas.microsoft.com/office/drawing/2014/main" id="{3A8585F0-FE8C-4291-942A-E41704182D05}"/>
                </a:ext>
              </a:extLst>
            </p:cNvPr>
            <p:cNvSpPr/>
            <p:nvPr/>
          </p:nvSpPr>
          <p:spPr>
            <a:xfrm>
              <a:off x="557683" y="2700656"/>
              <a:ext cx="645125" cy="422898"/>
            </a:xfrm>
            <a:custGeom>
              <a:avLst/>
              <a:gdLst/>
              <a:ahLst/>
              <a:cxnLst/>
              <a:rect l="l" t="t" r="r" b="b"/>
              <a:pathLst>
                <a:path w="21758" h="14263" extrusionOk="0">
                  <a:moveTo>
                    <a:pt x="9942" y="0"/>
                  </a:moveTo>
                  <a:cubicBezTo>
                    <a:pt x="9536" y="0"/>
                    <a:pt x="9142" y="241"/>
                    <a:pt x="8995" y="633"/>
                  </a:cubicBezTo>
                  <a:cubicBezTo>
                    <a:pt x="8805" y="1172"/>
                    <a:pt x="9058" y="1742"/>
                    <a:pt x="9565" y="1932"/>
                  </a:cubicBezTo>
                  <a:lnTo>
                    <a:pt x="15233" y="4117"/>
                  </a:lnTo>
                  <a:cubicBezTo>
                    <a:pt x="14283" y="4370"/>
                    <a:pt x="13270" y="4560"/>
                    <a:pt x="12288" y="4655"/>
                  </a:cubicBezTo>
                  <a:cubicBezTo>
                    <a:pt x="11705" y="4706"/>
                    <a:pt x="11123" y="4731"/>
                    <a:pt x="10540" y="4731"/>
                  </a:cubicBezTo>
                  <a:cubicBezTo>
                    <a:pt x="9666" y="4731"/>
                    <a:pt x="8792" y="4674"/>
                    <a:pt x="7918" y="4560"/>
                  </a:cubicBezTo>
                  <a:cubicBezTo>
                    <a:pt x="6493" y="4370"/>
                    <a:pt x="5099" y="3990"/>
                    <a:pt x="3769" y="3483"/>
                  </a:cubicBezTo>
                  <a:cubicBezTo>
                    <a:pt x="3632" y="3435"/>
                    <a:pt x="3490" y="3411"/>
                    <a:pt x="3351" y="3411"/>
                  </a:cubicBezTo>
                  <a:cubicBezTo>
                    <a:pt x="2946" y="3411"/>
                    <a:pt x="2564" y="3613"/>
                    <a:pt x="2376" y="3990"/>
                  </a:cubicBezTo>
                  <a:cubicBezTo>
                    <a:pt x="2154" y="4497"/>
                    <a:pt x="2439" y="5130"/>
                    <a:pt x="3041" y="5352"/>
                  </a:cubicBezTo>
                  <a:cubicBezTo>
                    <a:pt x="4529" y="5922"/>
                    <a:pt x="6081" y="6334"/>
                    <a:pt x="7633" y="6555"/>
                  </a:cubicBezTo>
                  <a:cubicBezTo>
                    <a:pt x="7601" y="6745"/>
                    <a:pt x="7569" y="6935"/>
                    <a:pt x="7569" y="7157"/>
                  </a:cubicBezTo>
                  <a:cubicBezTo>
                    <a:pt x="5954" y="6935"/>
                    <a:pt x="4371" y="6524"/>
                    <a:pt x="2819" y="5922"/>
                  </a:cubicBezTo>
                  <a:cubicBezTo>
                    <a:pt x="2652" y="5860"/>
                    <a:pt x="2479" y="5830"/>
                    <a:pt x="2312" y="5830"/>
                  </a:cubicBezTo>
                  <a:cubicBezTo>
                    <a:pt x="1879" y="5830"/>
                    <a:pt x="1482" y="6031"/>
                    <a:pt x="1299" y="6397"/>
                  </a:cubicBezTo>
                  <a:cubicBezTo>
                    <a:pt x="1077" y="6872"/>
                    <a:pt x="1426" y="7537"/>
                    <a:pt x="2091" y="7790"/>
                  </a:cubicBezTo>
                  <a:cubicBezTo>
                    <a:pt x="3769" y="8455"/>
                    <a:pt x="5511" y="8899"/>
                    <a:pt x="7284" y="9152"/>
                  </a:cubicBezTo>
                  <a:cubicBezTo>
                    <a:pt x="7253" y="9342"/>
                    <a:pt x="7221" y="9532"/>
                    <a:pt x="7189" y="9754"/>
                  </a:cubicBezTo>
                  <a:cubicBezTo>
                    <a:pt x="5384" y="9501"/>
                    <a:pt x="3611" y="9026"/>
                    <a:pt x="1901" y="8360"/>
                  </a:cubicBezTo>
                  <a:cubicBezTo>
                    <a:pt x="1681" y="8281"/>
                    <a:pt x="1458" y="8242"/>
                    <a:pt x="1248" y="8242"/>
                  </a:cubicBezTo>
                  <a:cubicBezTo>
                    <a:pt x="792" y="8242"/>
                    <a:pt x="396" y="8425"/>
                    <a:pt x="222" y="8772"/>
                  </a:cubicBezTo>
                  <a:cubicBezTo>
                    <a:pt x="1" y="9279"/>
                    <a:pt x="412" y="9944"/>
                    <a:pt x="1172" y="10229"/>
                  </a:cubicBezTo>
                  <a:cubicBezTo>
                    <a:pt x="3041" y="10957"/>
                    <a:pt x="4973" y="11432"/>
                    <a:pt x="6904" y="11717"/>
                  </a:cubicBezTo>
                  <a:cubicBezTo>
                    <a:pt x="6904" y="11907"/>
                    <a:pt x="6873" y="12129"/>
                    <a:pt x="6841" y="12319"/>
                  </a:cubicBezTo>
                  <a:cubicBezTo>
                    <a:pt x="5733" y="12161"/>
                    <a:pt x="4656" y="11939"/>
                    <a:pt x="3579" y="11654"/>
                  </a:cubicBezTo>
                  <a:cubicBezTo>
                    <a:pt x="3405" y="11604"/>
                    <a:pt x="3234" y="11581"/>
                    <a:pt x="3072" y="11581"/>
                  </a:cubicBezTo>
                  <a:cubicBezTo>
                    <a:pt x="2615" y="11581"/>
                    <a:pt x="2239" y="11770"/>
                    <a:pt x="2122" y="12097"/>
                  </a:cubicBezTo>
                  <a:cubicBezTo>
                    <a:pt x="1964" y="12541"/>
                    <a:pt x="2407" y="13079"/>
                    <a:pt x="3136" y="13269"/>
                  </a:cubicBezTo>
                  <a:cubicBezTo>
                    <a:pt x="4276" y="13586"/>
                    <a:pt x="5416" y="13839"/>
                    <a:pt x="6588" y="13998"/>
                  </a:cubicBezTo>
                  <a:cubicBezTo>
                    <a:pt x="7852" y="14176"/>
                    <a:pt x="9133" y="14263"/>
                    <a:pt x="10414" y="14263"/>
                  </a:cubicBezTo>
                  <a:cubicBezTo>
                    <a:pt x="11635" y="14263"/>
                    <a:pt x="12856" y="14184"/>
                    <a:pt x="14062" y="14029"/>
                  </a:cubicBezTo>
                  <a:cubicBezTo>
                    <a:pt x="16817" y="13681"/>
                    <a:pt x="20300" y="11147"/>
                    <a:pt x="20300" y="11147"/>
                  </a:cubicBezTo>
                  <a:lnTo>
                    <a:pt x="21757" y="3800"/>
                  </a:lnTo>
                  <a:lnTo>
                    <a:pt x="18179" y="3072"/>
                  </a:lnTo>
                  <a:lnTo>
                    <a:pt x="18147" y="3072"/>
                  </a:lnTo>
                  <a:lnTo>
                    <a:pt x="10293" y="63"/>
                  </a:lnTo>
                  <a:cubicBezTo>
                    <a:pt x="10179" y="20"/>
                    <a:pt x="10060" y="0"/>
                    <a:pt x="9942" y="0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676;p17">
              <a:extLst>
                <a:ext uri="{FF2B5EF4-FFF2-40B4-BE49-F238E27FC236}">
                  <a16:creationId xmlns:a16="http://schemas.microsoft.com/office/drawing/2014/main" id="{DF18A246-444E-4819-BBEF-8CDFDF625E13}"/>
                </a:ext>
              </a:extLst>
            </p:cNvPr>
            <p:cNvSpPr/>
            <p:nvPr/>
          </p:nvSpPr>
          <p:spPr>
            <a:xfrm>
              <a:off x="1060991" y="2762624"/>
              <a:ext cx="373738" cy="318322"/>
            </a:xfrm>
            <a:custGeom>
              <a:avLst/>
              <a:gdLst/>
              <a:ahLst/>
              <a:cxnLst/>
              <a:rect l="l" t="t" r="r" b="b"/>
              <a:pathLst>
                <a:path w="12605" h="10736" extrusionOk="0">
                  <a:moveTo>
                    <a:pt x="10863" y="0"/>
                  </a:moveTo>
                  <a:cubicBezTo>
                    <a:pt x="5391" y="1334"/>
                    <a:pt x="1323" y="1428"/>
                    <a:pt x="268" y="1428"/>
                  </a:cubicBezTo>
                  <a:cubicBezTo>
                    <a:pt x="96" y="1428"/>
                    <a:pt x="5" y="1425"/>
                    <a:pt x="0" y="1425"/>
                  </a:cubicBezTo>
                  <a:lnTo>
                    <a:pt x="190" y="10736"/>
                  </a:lnTo>
                  <a:cubicBezTo>
                    <a:pt x="444" y="10736"/>
                    <a:pt x="6176" y="10609"/>
                    <a:pt x="12478" y="8931"/>
                  </a:cubicBezTo>
                  <a:cubicBezTo>
                    <a:pt x="12541" y="8329"/>
                    <a:pt x="12604" y="7727"/>
                    <a:pt x="12604" y="7126"/>
                  </a:cubicBezTo>
                  <a:cubicBezTo>
                    <a:pt x="12604" y="4560"/>
                    <a:pt x="11971" y="2122"/>
                    <a:pt x="10863" y="0"/>
                  </a:cubicBezTo>
                  <a:close/>
                </a:path>
              </a:pathLst>
            </a:custGeom>
            <a:solidFill>
              <a:srgbClr val="F992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677;p17">
              <a:extLst>
                <a:ext uri="{FF2B5EF4-FFF2-40B4-BE49-F238E27FC236}">
                  <a16:creationId xmlns:a16="http://schemas.microsoft.com/office/drawing/2014/main" id="{A9C63573-8F06-4428-970B-39EC55872F27}"/>
                </a:ext>
              </a:extLst>
            </p:cNvPr>
            <p:cNvSpPr/>
            <p:nvPr/>
          </p:nvSpPr>
          <p:spPr>
            <a:xfrm>
              <a:off x="821538" y="2872003"/>
              <a:ext cx="384086" cy="182170"/>
            </a:xfrm>
            <a:custGeom>
              <a:avLst/>
              <a:gdLst/>
              <a:ahLst/>
              <a:cxnLst/>
              <a:rect l="l" t="t" r="r" b="b"/>
              <a:pathLst>
                <a:path w="12954" h="6144" extrusionOk="0">
                  <a:moveTo>
                    <a:pt x="2431" y="1"/>
                  </a:moveTo>
                  <a:cubicBezTo>
                    <a:pt x="1398" y="1"/>
                    <a:pt x="475" y="738"/>
                    <a:pt x="254" y="1790"/>
                  </a:cubicBezTo>
                  <a:cubicBezTo>
                    <a:pt x="1" y="2993"/>
                    <a:pt x="792" y="4197"/>
                    <a:pt x="1996" y="4450"/>
                  </a:cubicBezTo>
                  <a:lnTo>
                    <a:pt x="10040" y="6097"/>
                  </a:lnTo>
                  <a:cubicBezTo>
                    <a:pt x="10191" y="6129"/>
                    <a:pt x="10343" y="6144"/>
                    <a:pt x="10493" y="6144"/>
                  </a:cubicBezTo>
                  <a:cubicBezTo>
                    <a:pt x="11531" y="6144"/>
                    <a:pt x="12478" y="5407"/>
                    <a:pt x="12700" y="4355"/>
                  </a:cubicBezTo>
                  <a:cubicBezTo>
                    <a:pt x="12953" y="3152"/>
                    <a:pt x="12161" y="1948"/>
                    <a:pt x="10958" y="1695"/>
                  </a:cubicBezTo>
                  <a:lnTo>
                    <a:pt x="2882" y="48"/>
                  </a:lnTo>
                  <a:cubicBezTo>
                    <a:pt x="2731" y="16"/>
                    <a:pt x="2580" y="1"/>
                    <a:pt x="2431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678;p17">
              <a:extLst>
                <a:ext uri="{FF2B5EF4-FFF2-40B4-BE49-F238E27FC236}">
                  <a16:creationId xmlns:a16="http://schemas.microsoft.com/office/drawing/2014/main" id="{BDD47488-6A79-4F6F-8957-AF4FE634C846}"/>
                </a:ext>
              </a:extLst>
            </p:cNvPr>
            <p:cNvSpPr/>
            <p:nvPr/>
          </p:nvSpPr>
          <p:spPr>
            <a:xfrm>
              <a:off x="900407" y="2885613"/>
              <a:ext cx="216949" cy="153083"/>
            </a:xfrm>
            <a:custGeom>
              <a:avLst/>
              <a:gdLst/>
              <a:ahLst/>
              <a:cxnLst/>
              <a:rect l="l" t="t" r="r" b="b"/>
              <a:pathLst>
                <a:path w="7317" h="5163" extrusionOk="0">
                  <a:moveTo>
                    <a:pt x="1014" y="317"/>
                  </a:moveTo>
                  <a:lnTo>
                    <a:pt x="7000" y="1552"/>
                  </a:lnTo>
                  <a:lnTo>
                    <a:pt x="6303" y="4846"/>
                  </a:lnTo>
                  <a:lnTo>
                    <a:pt x="317" y="3611"/>
                  </a:lnTo>
                  <a:lnTo>
                    <a:pt x="1014" y="317"/>
                  </a:lnTo>
                  <a:close/>
                  <a:moveTo>
                    <a:pt x="919" y="1"/>
                  </a:moveTo>
                  <a:cubicBezTo>
                    <a:pt x="856" y="1"/>
                    <a:pt x="824" y="1"/>
                    <a:pt x="792" y="32"/>
                  </a:cubicBezTo>
                  <a:cubicBezTo>
                    <a:pt x="761" y="32"/>
                    <a:pt x="729" y="64"/>
                    <a:pt x="729" y="127"/>
                  </a:cubicBezTo>
                  <a:lnTo>
                    <a:pt x="1" y="3706"/>
                  </a:lnTo>
                  <a:cubicBezTo>
                    <a:pt x="1" y="3738"/>
                    <a:pt x="1" y="3769"/>
                    <a:pt x="32" y="3801"/>
                  </a:cubicBezTo>
                  <a:cubicBezTo>
                    <a:pt x="32" y="3833"/>
                    <a:pt x="64" y="3864"/>
                    <a:pt x="127" y="3864"/>
                  </a:cubicBezTo>
                  <a:lnTo>
                    <a:pt x="6398" y="5163"/>
                  </a:lnTo>
                  <a:lnTo>
                    <a:pt x="6430" y="5163"/>
                  </a:lnTo>
                  <a:cubicBezTo>
                    <a:pt x="6493" y="5163"/>
                    <a:pt x="6556" y="5131"/>
                    <a:pt x="6556" y="5036"/>
                  </a:cubicBezTo>
                  <a:lnTo>
                    <a:pt x="7316" y="1457"/>
                  </a:lnTo>
                  <a:cubicBezTo>
                    <a:pt x="7316" y="1426"/>
                    <a:pt x="7316" y="1394"/>
                    <a:pt x="7285" y="1362"/>
                  </a:cubicBezTo>
                  <a:cubicBezTo>
                    <a:pt x="7253" y="1331"/>
                    <a:pt x="7221" y="1299"/>
                    <a:pt x="7190" y="1299"/>
                  </a:cubicBezTo>
                  <a:lnTo>
                    <a:pt x="919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679;p17">
              <a:extLst>
                <a:ext uri="{FF2B5EF4-FFF2-40B4-BE49-F238E27FC236}">
                  <a16:creationId xmlns:a16="http://schemas.microsoft.com/office/drawing/2014/main" id="{BF5B121F-E44C-4B91-A37A-440ED39F8AE7}"/>
                </a:ext>
              </a:extLst>
            </p:cNvPr>
            <p:cNvSpPr/>
            <p:nvPr/>
          </p:nvSpPr>
          <p:spPr>
            <a:xfrm>
              <a:off x="935157" y="2915826"/>
              <a:ext cx="138999" cy="105287"/>
            </a:xfrm>
            <a:custGeom>
              <a:avLst/>
              <a:gdLst/>
              <a:ahLst/>
              <a:cxnLst/>
              <a:rect l="l" t="t" r="r" b="b"/>
              <a:pathLst>
                <a:path w="4688" h="3551" extrusionOk="0">
                  <a:moveTo>
                    <a:pt x="1917" y="0"/>
                  </a:moveTo>
                  <a:cubicBezTo>
                    <a:pt x="1856" y="0"/>
                    <a:pt x="1798" y="8"/>
                    <a:pt x="1742" y="27"/>
                  </a:cubicBezTo>
                  <a:cubicBezTo>
                    <a:pt x="1521" y="122"/>
                    <a:pt x="1394" y="343"/>
                    <a:pt x="1426" y="565"/>
                  </a:cubicBezTo>
                  <a:cubicBezTo>
                    <a:pt x="1426" y="660"/>
                    <a:pt x="1457" y="723"/>
                    <a:pt x="1457" y="787"/>
                  </a:cubicBezTo>
                  <a:cubicBezTo>
                    <a:pt x="1457" y="913"/>
                    <a:pt x="1394" y="1008"/>
                    <a:pt x="1299" y="1072"/>
                  </a:cubicBezTo>
                  <a:cubicBezTo>
                    <a:pt x="1109" y="1198"/>
                    <a:pt x="887" y="1198"/>
                    <a:pt x="697" y="1325"/>
                  </a:cubicBezTo>
                  <a:cubicBezTo>
                    <a:pt x="222" y="1610"/>
                    <a:pt x="0" y="2434"/>
                    <a:pt x="666" y="2687"/>
                  </a:cubicBezTo>
                  <a:cubicBezTo>
                    <a:pt x="727" y="2710"/>
                    <a:pt x="785" y="2720"/>
                    <a:pt x="841" y="2720"/>
                  </a:cubicBezTo>
                  <a:cubicBezTo>
                    <a:pt x="1206" y="2720"/>
                    <a:pt x="1465" y="2291"/>
                    <a:pt x="1840" y="2291"/>
                  </a:cubicBezTo>
                  <a:cubicBezTo>
                    <a:pt x="1880" y="2291"/>
                    <a:pt x="1921" y="2296"/>
                    <a:pt x="1964" y="2307"/>
                  </a:cubicBezTo>
                  <a:cubicBezTo>
                    <a:pt x="2312" y="2402"/>
                    <a:pt x="2439" y="2909"/>
                    <a:pt x="2692" y="3162"/>
                  </a:cubicBezTo>
                  <a:cubicBezTo>
                    <a:pt x="2921" y="3390"/>
                    <a:pt x="3325" y="3551"/>
                    <a:pt x="3698" y="3551"/>
                  </a:cubicBezTo>
                  <a:cubicBezTo>
                    <a:pt x="3998" y="3551"/>
                    <a:pt x="4279" y="3447"/>
                    <a:pt x="4434" y="3194"/>
                  </a:cubicBezTo>
                  <a:cubicBezTo>
                    <a:pt x="4688" y="2782"/>
                    <a:pt x="4371" y="2307"/>
                    <a:pt x="4054" y="2022"/>
                  </a:cubicBezTo>
                  <a:cubicBezTo>
                    <a:pt x="3896" y="1895"/>
                    <a:pt x="3611" y="1800"/>
                    <a:pt x="3516" y="1674"/>
                  </a:cubicBezTo>
                  <a:cubicBezTo>
                    <a:pt x="3357" y="1515"/>
                    <a:pt x="3357" y="1293"/>
                    <a:pt x="3294" y="1103"/>
                  </a:cubicBezTo>
                  <a:cubicBezTo>
                    <a:pt x="3136" y="660"/>
                    <a:pt x="2819" y="217"/>
                    <a:pt x="2376" y="90"/>
                  </a:cubicBezTo>
                  <a:cubicBezTo>
                    <a:pt x="2219" y="45"/>
                    <a:pt x="2062" y="0"/>
                    <a:pt x="1917" y="0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680;p17">
              <a:extLst>
                <a:ext uri="{FF2B5EF4-FFF2-40B4-BE49-F238E27FC236}">
                  <a16:creationId xmlns:a16="http://schemas.microsoft.com/office/drawing/2014/main" id="{AE236D7B-8DAD-442D-8B5B-7A61302169C6}"/>
                </a:ext>
              </a:extLst>
            </p:cNvPr>
            <p:cNvSpPr/>
            <p:nvPr/>
          </p:nvSpPr>
          <p:spPr>
            <a:xfrm>
              <a:off x="944556" y="2908710"/>
              <a:ext cx="29116" cy="26715"/>
            </a:xfrm>
            <a:custGeom>
              <a:avLst/>
              <a:gdLst/>
              <a:ahLst/>
              <a:cxnLst/>
              <a:rect l="l" t="t" r="r" b="b"/>
              <a:pathLst>
                <a:path w="982" h="901" extrusionOk="0">
                  <a:moveTo>
                    <a:pt x="539" y="298"/>
                  </a:moveTo>
                  <a:cubicBezTo>
                    <a:pt x="602" y="298"/>
                    <a:pt x="665" y="393"/>
                    <a:pt x="665" y="488"/>
                  </a:cubicBezTo>
                  <a:cubicBezTo>
                    <a:pt x="634" y="520"/>
                    <a:pt x="602" y="552"/>
                    <a:pt x="570" y="583"/>
                  </a:cubicBezTo>
                  <a:cubicBezTo>
                    <a:pt x="539" y="615"/>
                    <a:pt x="507" y="615"/>
                    <a:pt x="444" y="615"/>
                  </a:cubicBezTo>
                  <a:cubicBezTo>
                    <a:pt x="380" y="583"/>
                    <a:pt x="317" y="520"/>
                    <a:pt x="317" y="425"/>
                  </a:cubicBezTo>
                  <a:cubicBezTo>
                    <a:pt x="349" y="393"/>
                    <a:pt x="380" y="330"/>
                    <a:pt x="412" y="330"/>
                  </a:cubicBezTo>
                  <a:cubicBezTo>
                    <a:pt x="412" y="298"/>
                    <a:pt x="444" y="298"/>
                    <a:pt x="475" y="298"/>
                  </a:cubicBezTo>
                  <a:close/>
                  <a:moveTo>
                    <a:pt x="488" y="1"/>
                  </a:moveTo>
                  <a:cubicBezTo>
                    <a:pt x="410" y="1"/>
                    <a:pt x="323" y="30"/>
                    <a:pt x="254" y="77"/>
                  </a:cubicBezTo>
                  <a:cubicBezTo>
                    <a:pt x="127" y="140"/>
                    <a:pt x="64" y="235"/>
                    <a:pt x="32" y="362"/>
                  </a:cubicBezTo>
                  <a:cubicBezTo>
                    <a:pt x="0" y="615"/>
                    <a:pt x="159" y="868"/>
                    <a:pt x="412" y="900"/>
                  </a:cubicBezTo>
                  <a:lnTo>
                    <a:pt x="507" y="900"/>
                  </a:lnTo>
                  <a:cubicBezTo>
                    <a:pt x="570" y="900"/>
                    <a:pt x="665" y="900"/>
                    <a:pt x="729" y="837"/>
                  </a:cubicBezTo>
                  <a:cubicBezTo>
                    <a:pt x="855" y="773"/>
                    <a:pt x="919" y="678"/>
                    <a:pt x="950" y="552"/>
                  </a:cubicBezTo>
                  <a:cubicBezTo>
                    <a:pt x="982" y="298"/>
                    <a:pt x="824" y="45"/>
                    <a:pt x="570" y="13"/>
                  </a:cubicBezTo>
                  <a:cubicBezTo>
                    <a:pt x="545" y="5"/>
                    <a:pt x="517" y="1"/>
                    <a:pt x="488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681;p17">
              <a:extLst>
                <a:ext uri="{FF2B5EF4-FFF2-40B4-BE49-F238E27FC236}">
                  <a16:creationId xmlns:a16="http://schemas.microsoft.com/office/drawing/2014/main" id="{C43728FB-40D4-4AC7-BBE4-850E3623DD1C}"/>
                </a:ext>
              </a:extLst>
            </p:cNvPr>
            <p:cNvSpPr/>
            <p:nvPr/>
          </p:nvSpPr>
          <p:spPr>
            <a:xfrm>
              <a:off x="982093" y="2916182"/>
              <a:ext cx="29146" cy="26744"/>
            </a:xfrm>
            <a:custGeom>
              <a:avLst/>
              <a:gdLst/>
              <a:ahLst/>
              <a:cxnLst/>
              <a:rect l="l" t="t" r="r" b="b"/>
              <a:pathLst>
                <a:path w="983" h="902" extrusionOk="0">
                  <a:moveTo>
                    <a:pt x="508" y="300"/>
                  </a:moveTo>
                  <a:cubicBezTo>
                    <a:pt x="603" y="331"/>
                    <a:pt x="666" y="395"/>
                    <a:pt x="634" y="490"/>
                  </a:cubicBezTo>
                  <a:cubicBezTo>
                    <a:pt x="634" y="521"/>
                    <a:pt x="603" y="585"/>
                    <a:pt x="571" y="585"/>
                  </a:cubicBezTo>
                  <a:cubicBezTo>
                    <a:pt x="539" y="616"/>
                    <a:pt x="476" y="616"/>
                    <a:pt x="444" y="616"/>
                  </a:cubicBezTo>
                  <a:cubicBezTo>
                    <a:pt x="413" y="616"/>
                    <a:pt x="349" y="585"/>
                    <a:pt x="349" y="553"/>
                  </a:cubicBezTo>
                  <a:cubicBezTo>
                    <a:pt x="318" y="521"/>
                    <a:pt x="318" y="458"/>
                    <a:pt x="318" y="426"/>
                  </a:cubicBezTo>
                  <a:cubicBezTo>
                    <a:pt x="318" y="331"/>
                    <a:pt x="413" y="300"/>
                    <a:pt x="476" y="300"/>
                  </a:cubicBezTo>
                  <a:close/>
                  <a:moveTo>
                    <a:pt x="458" y="1"/>
                  </a:moveTo>
                  <a:cubicBezTo>
                    <a:pt x="247" y="1"/>
                    <a:pt x="60" y="148"/>
                    <a:pt x="33" y="363"/>
                  </a:cubicBezTo>
                  <a:cubicBezTo>
                    <a:pt x="1" y="490"/>
                    <a:pt x="33" y="616"/>
                    <a:pt x="96" y="711"/>
                  </a:cubicBezTo>
                  <a:cubicBezTo>
                    <a:pt x="159" y="806"/>
                    <a:pt x="254" y="870"/>
                    <a:pt x="381" y="901"/>
                  </a:cubicBezTo>
                  <a:lnTo>
                    <a:pt x="476" y="901"/>
                  </a:lnTo>
                  <a:cubicBezTo>
                    <a:pt x="571" y="901"/>
                    <a:pt x="634" y="901"/>
                    <a:pt x="729" y="838"/>
                  </a:cubicBezTo>
                  <a:cubicBezTo>
                    <a:pt x="824" y="775"/>
                    <a:pt x="888" y="680"/>
                    <a:pt x="919" y="553"/>
                  </a:cubicBezTo>
                  <a:cubicBezTo>
                    <a:pt x="983" y="300"/>
                    <a:pt x="824" y="46"/>
                    <a:pt x="571" y="15"/>
                  </a:cubicBezTo>
                  <a:cubicBezTo>
                    <a:pt x="533" y="5"/>
                    <a:pt x="495" y="1"/>
                    <a:pt x="458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682;p17">
              <a:extLst>
                <a:ext uri="{FF2B5EF4-FFF2-40B4-BE49-F238E27FC236}">
                  <a16:creationId xmlns:a16="http://schemas.microsoft.com/office/drawing/2014/main" id="{9A2FA379-92EF-4408-9F6B-60BA0CC899B1}"/>
                </a:ext>
              </a:extLst>
            </p:cNvPr>
            <p:cNvSpPr/>
            <p:nvPr/>
          </p:nvSpPr>
          <p:spPr>
            <a:xfrm>
              <a:off x="1018740" y="2923743"/>
              <a:ext cx="29116" cy="27634"/>
            </a:xfrm>
            <a:custGeom>
              <a:avLst/>
              <a:gdLst/>
              <a:ahLst/>
              <a:cxnLst/>
              <a:rect l="l" t="t" r="r" b="b"/>
              <a:pathLst>
                <a:path w="982" h="932" extrusionOk="0">
                  <a:moveTo>
                    <a:pt x="507" y="298"/>
                  </a:moveTo>
                  <a:cubicBezTo>
                    <a:pt x="602" y="298"/>
                    <a:pt x="665" y="393"/>
                    <a:pt x="633" y="488"/>
                  </a:cubicBezTo>
                  <a:cubicBezTo>
                    <a:pt x="633" y="583"/>
                    <a:pt x="538" y="615"/>
                    <a:pt x="443" y="615"/>
                  </a:cubicBezTo>
                  <a:cubicBezTo>
                    <a:pt x="348" y="583"/>
                    <a:pt x="317" y="520"/>
                    <a:pt x="317" y="425"/>
                  </a:cubicBezTo>
                  <a:cubicBezTo>
                    <a:pt x="348" y="393"/>
                    <a:pt x="348" y="361"/>
                    <a:pt x="412" y="330"/>
                  </a:cubicBezTo>
                  <a:cubicBezTo>
                    <a:pt x="412" y="298"/>
                    <a:pt x="443" y="298"/>
                    <a:pt x="475" y="298"/>
                  </a:cubicBezTo>
                  <a:close/>
                  <a:moveTo>
                    <a:pt x="474" y="1"/>
                  </a:moveTo>
                  <a:cubicBezTo>
                    <a:pt x="390" y="1"/>
                    <a:pt x="314" y="30"/>
                    <a:pt x="222" y="76"/>
                  </a:cubicBezTo>
                  <a:cubicBezTo>
                    <a:pt x="127" y="140"/>
                    <a:pt x="63" y="235"/>
                    <a:pt x="32" y="361"/>
                  </a:cubicBezTo>
                  <a:cubicBezTo>
                    <a:pt x="0" y="615"/>
                    <a:pt x="158" y="868"/>
                    <a:pt x="380" y="900"/>
                  </a:cubicBezTo>
                  <a:cubicBezTo>
                    <a:pt x="412" y="900"/>
                    <a:pt x="443" y="931"/>
                    <a:pt x="475" y="931"/>
                  </a:cubicBezTo>
                  <a:cubicBezTo>
                    <a:pt x="697" y="931"/>
                    <a:pt x="887" y="773"/>
                    <a:pt x="950" y="551"/>
                  </a:cubicBezTo>
                  <a:cubicBezTo>
                    <a:pt x="982" y="298"/>
                    <a:pt x="823" y="76"/>
                    <a:pt x="570" y="13"/>
                  </a:cubicBezTo>
                  <a:cubicBezTo>
                    <a:pt x="536" y="5"/>
                    <a:pt x="504" y="1"/>
                    <a:pt x="474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683;p17">
              <a:extLst>
                <a:ext uri="{FF2B5EF4-FFF2-40B4-BE49-F238E27FC236}">
                  <a16:creationId xmlns:a16="http://schemas.microsoft.com/office/drawing/2014/main" id="{18F03FAB-BE99-4F65-BEB1-CFAA42B9236C}"/>
                </a:ext>
              </a:extLst>
            </p:cNvPr>
            <p:cNvSpPr/>
            <p:nvPr/>
          </p:nvSpPr>
          <p:spPr>
            <a:xfrm>
              <a:off x="1055358" y="2931274"/>
              <a:ext cx="30065" cy="27604"/>
            </a:xfrm>
            <a:custGeom>
              <a:avLst/>
              <a:gdLst/>
              <a:ahLst/>
              <a:cxnLst/>
              <a:rect l="l" t="t" r="r" b="b"/>
              <a:pathLst>
                <a:path w="1014" h="931" extrusionOk="0">
                  <a:moveTo>
                    <a:pt x="538" y="297"/>
                  </a:moveTo>
                  <a:cubicBezTo>
                    <a:pt x="634" y="329"/>
                    <a:pt x="665" y="392"/>
                    <a:pt x="665" y="487"/>
                  </a:cubicBezTo>
                  <a:cubicBezTo>
                    <a:pt x="639" y="566"/>
                    <a:pt x="570" y="622"/>
                    <a:pt x="511" y="622"/>
                  </a:cubicBezTo>
                  <a:cubicBezTo>
                    <a:pt x="499" y="622"/>
                    <a:pt x="486" y="620"/>
                    <a:pt x="475" y="614"/>
                  </a:cubicBezTo>
                  <a:cubicBezTo>
                    <a:pt x="380" y="614"/>
                    <a:pt x="317" y="519"/>
                    <a:pt x="348" y="424"/>
                  </a:cubicBezTo>
                  <a:cubicBezTo>
                    <a:pt x="348" y="392"/>
                    <a:pt x="380" y="361"/>
                    <a:pt x="412" y="329"/>
                  </a:cubicBezTo>
                  <a:cubicBezTo>
                    <a:pt x="443" y="297"/>
                    <a:pt x="475" y="297"/>
                    <a:pt x="507" y="297"/>
                  </a:cubicBezTo>
                  <a:close/>
                  <a:moveTo>
                    <a:pt x="501" y="0"/>
                  </a:moveTo>
                  <a:cubicBezTo>
                    <a:pt x="410" y="0"/>
                    <a:pt x="323" y="29"/>
                    <a:pt x="253" y="76"/>
                  </a:cubicBezTo>
                  <a:cubicBezTo>
                    <a:pt x="158" y="139"/>
                    <a:pt x="63" y="234"/>
                    <a:pt x="63" y="361"/>
                  </a:cubicBezTo>
                  <a:cubicBezTo>
                    <a:pt x="0" y="614"/>
                    <a:pt x="158" y="867"/>
                    <a:pt x="412" y="899"/>
                  </a:cubicBezTo>
                  <a:cubicBezTo>
                    <a:pt x="443" y="931"/>
                    <a:pt x="475" y="931"/>
                    <a:pt x="507" y="931"/>
                  </a:cubicBezTo>
                  <a:cubicBezTo>
                    <a:pt x="729" y="931"/>
                    <a:pt x="919" y="772"/>
                    <a:pt x="950" y="551"/>
                  </a:cubicBezTo>
                  <a:cubicBezTo>
                    <a:pt x="1014" y="297"/>
                    <a:pt x="855" y="76"/>
                    <a:pt x="602" y="12"/>
                  </a:cubicBezTo>
                  <a:cubicBezTo>
                    <a:pt x="568" y="4"/>
                    <a:pt x="534" y="0"/>
                    <a:pt x="50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684;p17">
              <a:extLst>
                <a:ext uri="{FF2B5EF4-FFF2-40B4-BE49-F238E27FC236}">
                  <a16:creationId xmlns:a16="http://schemas.microsoft.com/office/drawing/2014/main" id="{B5DD0569-07FC-4067-A36D-BEE25ED0A78B}"/>
                </a:ext>
              </a:extLst>
            </p:cNvPr>
            <p:cNvSpPr/>
            <p:nvPr/>
          </p:nvSpPr>
          <p:spPr>
            <a:xfrm>
              <a:off x="937974" y="2936907"/>
              <a:ext cx="30065" cy="27604"/>
            </a:xfrm>
            <a:custGeom>
              <a:avLst/>
              <a:gdLst/>
              <a:ahLst/>
              <a:cxnLst/>
              <a:rect l="l" t="t" r="r" b="b"/>
              <a:pathLst>
                <a:path w="1014" h="931" extrusionOk="0">
                  <a:moveTo>
                    <a:pt x="539" y="297"/>
                  </a:moveTo>
                  <a:cubicBezTo>
                    <a:pt x="571" y="329"/>
                    <a:pt x="634" y="329"/>
                    <a:pt x="634" y="361"/>
                  </a:cubicBezTo>
                  <a:cubicBezTo>
                    <a:pt x="666" y="424"/>
                    <a:pt x="666" y="456"/>
                    <a:pt x="666" y="487"/>
                  </a:cubicBezTo>
                  <a:cubicBezTo>
                    <a:pt x="666" y="566"/>
                    <a:pt x="601" y="622"/>
                    <a:pt x="525" y="622"/>
                  </a:cubicBezTo>
                  <a:cubicBezTo>
                    <a:pt x="509" y="622"/>
                    <a:pt x="492" y="620"/>
                    <a:pt x="476" y="614"/>
                  </a:cubicBezTo>
                  <a:cubicBezTo>
                    <a:pt x="381" y="614"/>
                    <a:pt x="349" y="519"/>
                    <a:pt x="349" y="424"/>
                  </a:cubicBezTo>
                  <a:cubicBezTo>
                    <a:pt x="349" y="392"/>
                    <a:pt x="381" y="361"/>
                    <a:pt x="412" y="329"/>
                  </a:cubicBezTo>
                  <a:cubicBezTo>
                    <a:pt x="444" y="329"/>
                    <a:pt x="476" y="297"/>
                    <a:pt x="507" y="297"/>
                  </a:cubicBezTo>
                  <a:close/>
                  <a:moveTo>
                    <a:pt x="501" y="0"/>
                  </a:moveTo>
                  <a:cubicBezTo>
                    <a:pt x="410" y="0"/>
                    <a:pt x="323" y="29"/>
                    <a:pt x="254" y="76"/>
                  </a:cubicBezTo>
                  <a:cubicBezTo>
                    <a:pt x="159" y="139"/>
                    <a:pt x="95" y="266"/>
                    <a:pt x="64" y="361"/>
                  </a:cubicBezTo>
                  <a:cubicBezTo>
                    <a:pt x="0" y="614"/>
                    <a:pt x="159" y="868"/>
                    <a:pt x="412" y="931"/>
                  </a:cubicBezTo>
                  <a:lnTo>
                    <a:pt x="507" y="931"/>
                  </a:lnTo>
                  <a:cubicBezTo>
                    <a:pt x="729" y="931"/>
                    <a:pt x="919" y="772"/>
                    <a:pt x="951" y="551"/>
                  </a:cubicBezTo>
                  <a:cubicBezTo>
                    <a:pt x="1014" y="297"/>
                    <a:pt x="856" y="76"/>
                    <a:pt x="602" y="12"/>
                  </a:cubicBezTo>
                  <a:cubicBezTo>
                    <a:pt x="568" y="4"/>
                    <a:pt x="534" y="0"/>
                    <a:pt x="50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685;p17">
              <a:extLst>
                <a:ext uri="{FF2B5EF4-FFF2-40B4-BE49-F238E27FC236}">
                  <a16:creationId xmlns:a16="http://schemas.microsoft.com/office/drawing/2014/main" id="{A5286B4D-5D85-4018-A190-5CE05472242C}"/>
                </a:ext>
              </a:extLst>
            </p:cNvPr>
            <p:cNvSpPr/>
            <p:nvPr/>
          </p:nvSpPr>
          <p:spPr>
            <a:xfrm>
              <a:off x="976459" y="2944764"/>
              <a:ext cx="28197" cy="27278"/>
            </a:xfrm>
            <a:custGeom>
              <a:avLst/>
              <a:gdLst/>
              <a:ahLst/>
              <a:cxnLst/>
              <a:rect l="l" t="t" r="r" b="b"/>
              <a:pathLst>
                <a:path w="951" h="920" extrusionOk="0">
                  <a:moveTo>
                    <a:pt x="508" y="286"/>
                  </a:moveTo>
                  <a:cubicBezTo>
                    <a:pt x="539" y="317"/>
                    <a:pt x="571" y="317"/>
                    <a:pt x="603" y="381"/>
                  </a:cubicBezTo>
                  <a:cubicBezTo>
                    <a:pt x="634" y="412"/>
                    <a:pt x="634" y="444"/>
                    <a:pt x="634" y="507"/>
                  </a:cubicBezTo>
                  <a:cubicBezTo>
                    <a:pt x="608" y="559"/>
                    <a:pt x="561" y="611"/>
                    <a:pt x="493" y="611"/>
                  </a:cubicBezTo>
                  <a:cubicBezTo>
                    <a:pt x="478" y="611"/>
                    <a:pt x="462" y="608"/>
                    <a:pt x="444" y="603"/>
                  </a:cubicBezTo>
                  <a:cubicBezTo>
                    <a:pt x="381" y="603"/>
                    <a:pt x="349" y="571"/>
                    <a:pt x="318" y="539"/>
                  </a:cubicBezTo>
                  <a:cubicBezTo>
                    <a:pt x="318" y="507"/>
                    <a:pt x="286" y="476"/>
                    <a:pt x="318" y="412"/>
                  </a:cubicBezTo>
                  <a:cubicBezTo>
                    <a:pt x="318" y="381"/>
                    <a:pt x="349" y="349"/>
                    <a:pt x="381" y="317"/>
                  </a:cubicBezTo>
                  <a:cubicBezTo>
                    <a:pt x="413" y="317"/>
                    <a:pt x="444" y="286"/>
                    <a:pt x="476" y="286"/>
                  </a:cubicBezTo>
                  <a:close/>
                  <a:moveTo>
                    <a:pt x="571" y="1"/>
                  </a:moveTo>
                  <a:cubicBezTo>
                    <a:pt x="444" y="1"/>
                    <a:pt x="318" y="1"/>
                    <a:pt x="223" y="64"/>
                  </a:cubicBezTo>
                  <a:cubicBezTo>
                    <a:pt x="96" y="159"/>
                    <a:pt x="33" y="254"/>
                    <a:pt x="1" y="381"/>
                  </a:cubicBezTo>
                  <a:cubicBezTo>
                    <a:pt x="1" y="476"/>
                    <a:pt x="1" y="603"/>
                    <a:pt x="96" y="698"/>
                  </a:cubicBezTo>
                  <a:cubicBezTo>
                    <a:pt x="159" y="824"/>
                    <a:pt x="254" y="888"/>
                    <a:pt x="381" y="919"/>
                  </a:cubicBezTo>
                  <a:lnTo>
                    <a:pt x="476" y="919"/>
                  </a:lnTo>
                  <a:cubicBezTo>
                    <a:pt x="666" y="919"/>
                    <a:pt x="856" y="761"/>
                    <a:pt x="919" y="539"/>
                  </a:cubicBezTo>
                  <a:cubicBezTo>
                    <a:pt x="951" y="444"/>
                    <a:pt x="919" y="317"/>
                    <a:pt x="856" y="222"/>
                  </a:cubicBezTo>
                  <a:cubicBezTo>
                    <a:pt x="793" y="96"/>
                    <a:pt x="666" y="32"/>
                    <a:pt x="571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686;p17">
              <a:extLst>
                <a:ext uri="{FF2B5EF4-FFF2-40B4-BE49-F238E27FC236}">
                  <a16:creationId xmlns:a16="http://schemas.microsoft.com/office/drawing/2014/main" id="{E2120C3E-9149-42EB-93B6-D3C176DB08B8}"/>
                </a:ext>
              </a:extLst>
            </p:cNvPr>
            <p:cNvSpPr/>
            <p:nvPr/>
          </p:nvSpPr>
          <p:spPr>
            <a:xfrm>
              <a:off x="1012158" y="2952177"/>
              <a:ext cx="29146" cy="27367"/>
            </a:xfrm>
            <a:custGeom>
              <a:avLst/>
              <a:gdLst/>
              <a:ahLst/>
              <a:cxnLst/>
              <a:rect l="l" t="t" r="r" b="b"/>
              <a:pathLst>
                <a:path w="983" h="923" extrusionOk="0">
                  <a:moveTo>
                    <a:pt x="539" y="289"/>
                  </a:moveTo>
                  <a:cubicBezTo>
                    <a:pt x="570" y="321"/>
                    <a:pt x="634" y="353"/>
                    <a:pt x="634" y="384"/>
                  </a:cubicBezTo>
                  <a:cubicBezTo>
                    <a:pt x="665" y="416"/>
                    <a:pt x="665" y="448"/>
                    <a:pt x="665" y="511"/>
                  </a:cubicBezTo>
                  <a:cubicBezTo>
                    <a:pt x="665" y="543"/>
                    <a:pt x="634" y="574"/>
                    <a:pt x="602" y="606"/>
                  </a:cubicBezTo>
                  <a:cubicBezTo>
                    <a:pt x="570" y="638"/>
                    <a:pt x="507" y="638"/>
                    <a:pt x="475" y="638"/>
                  </a:cubicBezTo>
                  <a:cubicBezTo>
                    <a:pt x="380" y="606"/>
                    <a:pt x="317" y="511"/>
                    <a:pt x="349" y="448"/>
                  </a:cubicBezTo>
                  <a:cubicBezTo>
                    <a:pt x="380" y="353"/>
                    <a:pt x="444" y="289"/>
                    <a:pt x="507" y="289"/>
                  </a:cubicBezTo>
                  <a:close/>
                  <a:moveTo>
                    <a:pt x="538" y="0"/>
                  </a:moveTo>
                  <a:cubicBezTo>
                    <a:pt x="312" y="0"/>
                    <a:pt x="122" y="152"/>
                    <a:pt x="64" y="384"/>
                  </a:cubicBezTo>
                  <a:cubicBezTo>
                    <a:pt x="0" y="638"/>
                    <a:pt x="159" y="859"/>
                    <a:pt x="412" y="923"/>
                  </a:cubicBezTo>
                  <a:lnTo>
                    <a:pt x="507" y="923"/>
                  </a:lnTo>
                  <a:cubicBezTo>
                    <a:pt x="602" y="923"/>
                    <a:pt x="697" y="891"/>
                    <a:pt x="760" y="859"/>
                  </a:cubicBezTo>
                  <a:cubicBezTo>
                    <a:pt x="855" y="796"/>
                    <a:pt x="950" y="669"/>
                    <a:pt x="950" y="574"/>
                  </a:cubicBezTo>
                  <a:cubicBezTo>
                    <a:pt x="982" y="448"/>
                    <a:pt x="950" y="321"/>
                    <a:pt x="887" y="226"/>
                  </a:cubicBezTo>
                  <a:cubicBezTo>
                    <a:pt x="824" y="99"/>
                    <a:pt x="729" y="36"/>
                    <a:pt x="602" y="4"/>
                  </a:cubicBezTo>
                  <a:cubicBezTo>
                    <a:pt x="580" y="1"/>
                    <a:pt x="559" y="0"/>
                    <a:pt x="538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687;p17">
              <a:extLst>
                <a:ext uri="{FF2B5EF4-FFF2-40B4-BE49-F238E27FC236}">
                  <a16:creationId xmlns:a16="http://schemas.microsoft.com/office/drawing/2014/main" id="{04F9744B-009C-420D-9E56-3E2EB1FDAC13}"/>
                </a:ext>
              </a:extLst>
            </p:cNvPr>
            <p:cNvSpPr/>
            <p:nvPr/>
          </p:nvSpPr>
          <p:spPr>
            <a:xfrm>
              <a:off x="1049724" y="2959678"/>
              <a:ext cx="29116" cy="27367"/>
            </a:xfrm>
            <a:custGeom>
              <a:avLst/>
              <a:gdLst/>
              <a:ahLst/>
              <a:cxnLst/>
              <a:rect l="l" t="t" r="r" b="b"/>
              <a:pathLst>
                <a:path w="982" h="923" extrusionOk="0">
                  <a:moveTo>
                    <a:pt x="538" y="321"/>
                  </a:moveTo>
                  <a:cubicBezTo>
                    <a:pt x="602" y="321"/>
                    <a:pt x="665" y="416"/>
                    <a:pt x="665" y="511"/>
                  </a:cubicBezTo>
                  <a:cubicBezTo>
                    <a:pt x="633" y="543"/>
                    <a:pt x="633" y="575"/>
                    <a:pt x="570" y="606"/>
                  </a:cubicBezTo>
                  <a:cubicBezTo>
                    <a:pt x="538" y="638"/>
                    <a:pt x="507" y="638"/>
                    <a:pt x="475" y="638"/>
                  </a:cubicBezTo>
                  <a:cubicBezTo>
                    <a:pt x="412" y="606"/>
                    <a:pt x="380" y="606"/>
                    <a:pt x="348" y="575"/>
                  </a:cubicBezTo>
                  <a:cubicBezTo>
                    <a:pt x="348" y="511"/>
                    <a:pt x="317" y="480"/>
                    <a:pt x="348" y="448"/>
                  </a:cubicBezTo>
                  <a:cubicBezTo>
                    <a:pt x="348" y="353"/>
                    <a:pt x="412" y="321"/>
                    <a:pt x="507" y="321"/>
                  </a:cubicBezTo>
                  <a:close/>
                  <a:moveTo>
                    <a:pt x="513" y="0"/>
                  </a:moveTo>
                  <a:cubicBezTo>
                    <a:pt x="307" y="0"/>
                    <a:pt x="90" y="153"/>
                    <a:pt x="32" y="385"/>
                  </a:cubicBezTo>
                  <a:cubicBezTo>
                    <a:pt x="0" y="511"/>
                    <a:pt x="32" y="606"/>
                    <a:pt x="95" y="733"/>
                  </a:cubicBezTo>
                  <a:cubicBezTo>
                    <a:pt x="190" y="828"/>
                    <a:pt x="285" y="891"/>
                    <a:pt x="412" y="923"/>
                  </a:cubicBezTo>
                  <a:lnTo>
                    <a:pt x="507" y="923"/>
                  </a:lnTo>
                  <a:cubicBezTo>
                    <a:pt x="570" y="923"/>
                    <a:pt x="665" y="891"/>
                    <a:pt x="728" y="860"/>
                  </a:cubicBezTo>
                  <a:cubicBezTo>
                    <a:pt x="855" y="796"/>
                    <a:pt x="919" y="670"/>
                    <a:pt x="950" y="575"/>
                  </a:cubicBezTo>
                  <a:cubicBezTo>
                    <a:pt x="982" y="321"/>
                    <a:pt x="824" y="68"/>
                    <a:pt x="570" y="4"/>
                  </a:cubicBezTo>
                  <a:cubicBezTo>
                    <a:pt x="551" y="2"/>
                    <a:pt x="532" y="0"/>
                    <a:pt x="513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688;p17">
              <a:extLst>
                <a:ext uri="{FF2B5EF4-FFF2-40B4-BE49-F238E27FC236}">
                  <a16:creationId xmlns:a16="http://schemas.microsoft.com/office/drawing/2014/main" id="{8F659351-06A9-4827-A52C-A74B89F63783}"/>
                </a:ext>
              </a:extLst>
            </p:cNvPr>
            <p:cNvSpPr/>
            <p:nvPr/>
          </p:nvSpPr>
          <p:spPr>
            <a:xfrm>
              <a:off x="932340" y="2965964"/>
              <a:ext cx="30065" cy="26715"/>
            </a:xfrm>
            <a:custGeom>
              <a:avLst/>
              <a:gdLst/>
              <a:ahLst/>
              <a:cxnLst/>
              <a:rect l="l" t="t" r="r" b="b"/>
              <a:pathLst>
                <a:path w="1014" h="901" extrusionOk="0">
                  <a:moveTo>
                    <a:pt x="539" y="299"/>
                  </a:moveTo>
                  <a:cubicBezTo>
                    <a:pt x="634" y="299"/>
                    <a:pt x="697" y="394"/>
                    <a:pt x="666" y="489"/>
                  </a:cubicBezTo>
                  <a:cubicBezTo>
                    <a:pt x="666" y="521"/>
                    <a:pt x="634" y="553"/>
                    <a:pt x="602" y="584"/>
                  </a:cubicBezTo>
                  <a:cubicBezTo>
                    <a:pt x="571" y="616"/>
                    <a:pt x="507" y="616"/>
                    <a:pt x="476" y="616"/>
                  </a:cubicBezTo>
                  <a:cubicBezTo>
                    <a:pt x="444" y="616"/>
                    <a:pt x="381" y="584"/>
                    <a:pt x="381" y="553"/>
                  </a:cubicBezTo>
                  <a:cubicBezTo>
                    <a:pt x="349" y="521"/>
                    <a:pt x="349" y="458"/>
                    <a:pt x="349" y="426"/>
                  </a:cubicBezTo>
                  <a:cubicBezTo>
                    <a:pt x="349" y="331"/>
                    <a:pt x="444" y="299"/>
                    <a:pt x="507" y="299"/>
                  </a:cubicBezTo>
                  <a:close/>
                  <a:moveTo>
                    <a:pt x="490" y="0"/>
                  </a:moveTo>
                  <a:cubicBezTo>
                    <a:pt x="278" y="0"/>
                    <a:pt x="91" y="147"/>
                    <a:pt x="64" y="363"/>
                  </a:cubicBezTo>
                  <a:cubicBezTo>
                    <a:pt x="0" y="616"/>
                    <a:pt x="159" y="838"/>
                    <a:pt x="412" y="901"/>
                  </a:cubicBezTo>
                  <a:lnTo>
                    <a:pt x="507" y="901"/>
                  </a:lnTo>
                  <a:cubicBezTo>
                    <a:pt x="602" y="901"/>
                    <a:pt x="697" y="901"/>
                    <a:pt x="761" y="838"/>
                  </a:cubicBezTo>
                  <a:cubicBezTo>
                    <a:pt x="856" y="774"/>
                    <a:pt x="919" y="679"/>
                    <a:pt x="951" y="553"/>
                  </a:cubicBezTo>
                  <a:cubicBezTo>
                    <a:pt x="1014" y="299"/>
                    <a:pt x="856" y="46"/>
                    <a:pt x="602" y="14"/>
                  </a:cubicBezTo>
                  <a:cubicBezTo>
                    <a:pt x="564" y="5"/>
                    <a:pt x="527" y="0"/>
                    <a:pt x="490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689;p17">
              <a:extLst>
                <a:ext uri="{FF2B5EF4-FFF2-40B4-BE49-F238E27FC236}">
                  <a16:creationId xmlns:a16="http://schemas.microsoft.com/office/drawing/2014/main" id="{BCED8929-3D13-4DED-A73C-7175BA6D474E}"/>
                </a:ext>
              </a:extLst>
            </p:cNvPr>
            <p:cNvSpPr/>
            <p:nvPr/>
          </p:nvSpPr>
          <p:spPr>
            <a:xfrm>
              <a:off x="969907" y="2973466"/>
              <a:ext cx="29116" cy="26744"/>
            </a:xfrm>
            <a:custGeom>
              <a:avLst/>
              <a:gdLst/>
              <a:ahLst/>
              <a:cxnLst/>
              <a:rect l="l" t="t" r="r" b="b"/>
              <a:pathLst>
                <a:path w="982" h="902" extrusionOk="0">
                  <a:moveTo>
                    <a:pt x="539" y="300"/>
                  </a:moveTo>
                  <a:cubicBezTo>
                    <a:pt x="602" y="331"/>
                    <a:pt x="665" y="395"/>
                    <a:pt x="665" y="490"/>
                  </a:cubicBezTo>
                  <a:cubicBezTo>
                    <a:pt x="634" y="521"/>
                    <a:pt x="602" y="585"/>
                    <a:pt x="570" y="585"/>
                  </a:cubicBezTo>
                  <a:cubicBezTo>
                    <a:pt x="539" y="616"/>
                    <a:pt x="507" y="616"/>
                    <a:pt x="444" y="616"/>
                  </a:cubicBezTo>
                  <a:cubicBezTo>
                    <a:pt x="412" y="616"/>
                    <a:pt x="380" y="585"/>
                    <a:pt x="349" y="553"/>
                  </a:cubicBezTo>
                  <a:cubicBezTo>
                    <a:pt x="317" y="521"/>
                    <a:pt x="317" y="458"/>
                    <a:pt x="317" y="426"/>
                  </a:cubicBezTo>
                  <a:cubicBezTo>
                    <a:pt x="349" y="331"/>
                    <a:pt x="412" y="300"/>
                    <a:pt x="475" y="300"/>
                  </a:cubicBezTo>
                  <a:close/>
                  <a:moveTo>
                    <a:pt x="459" y="1"/>
                  </a:moveTo>
                  <a:cubicBezTo>
                    <a:pt x="254" y="1"/>
                    <a:pt x="86" y="147"/>
                    <a:pt x="32" y="363"/>
                  </a:cubicBezTo>
                  <a:cubicBezTo>
                    <a:pt x="0" y="616"/>
                    <a:pt x="159" y="870"/>
                    <a:pt x="380" y="901"/>
                  </a:cubicBezTo>
                  <a:lnTo>
                    <a:pt x="475" y="901"/>
                  </a:lnTo>
                  <a:cubicBezTo>
                    <a:pt x="570" y="901"/>
                    <a:pt x="665" y="901"/>
                    <a:pt x="729" y="838"/>
                  </a:cubicBezTo>
                  <a:cubicBezTo>
                    <a:pt x="855" y="775"/>
                    <a:pt x="919" y="680"/>
                    <a:pt x="950" y="553"/>
                  </a:cubicBezTo>
                  <a:cubicBezTo>
                    <a:pt x="982" y="300"/>
                    <a:pt x="824" y="46"/>
                    <a:pt x="570" y="15"/>
                  </a:cubicBezTo>
                  <a:cubicBezTo>
                    <a:pt x="532" y="5"/>
                    <a:pt x="495" y="1"/>
                    <a:pt x="4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690;p17">
              <a:extLst>
                <a:ext uri="{FF2B5EF4-FFF2-40B4-BE49-F238E27FC236}">
                  <a16:creationId xmlns:a16="http://schemas.microsoft.com/office/drawing/2014/main" id="{7C5A3FCE-C66D-4709-A128-B25FBCC1453C}"/>
                </a:ext>
              </a:extLst>
            </p:cNvPr>
            <p:cNvSpPr/>
            <p:nvPr/>
          </p:nvSpPr>
          <p:spPr>
            <a:xfrm>
              <a:off x="1006524" y="2981026"/>
              <a:ext cx="30065" cy="27634"/>
            </a:xfrm>
            <a:custGeom>
              <a:avLst/>
              <a:gdLst/>
              <a:ahLst/>
              <a:cxnLst/>
              <a:rect l="l" t="t" r="r" b="b"/>
              <a:pathLst>
                <a:path w="1014" h="932" extrusionOk="0">
                  <a:moveTo>
                    <a:pt x="539" y="298"/>
                  </a:moveTo>
                  <a:cubicBezTo>
                    <a:pt x="634" y="298"/>
                    <a:pt x="665" y="393"/>
                    <a:pt x="665" y="488"/>
                  </a:cubicBezTo>
                  <a:cubicBezTo>
                    <a:pt x="665" y="520"/>
                    <a:pt x="634" y="551"/>
                    <a:pt x="602" y="583"/>
                  </a:cubicBezTo>
                  <a:cubicBezTo>
                    <a:pt x="539" y="615"/>
                    <a:pt x="507" y="615"/>
                    <a:pt x="475" y="615"/>
                  </a:cubicBezTo>
                  <a:cubicBezTo>
                    <a:pt x="380" y="583"/>
                    <a:pt x="317" y="520"/>
                    <a:pt x="349" y="425"/>
                  </a:cubicBezTo>
                  <a:cubicBezTo>
                    <a:pt x="349" y="393"/>
                    <a:pt x="380" y="361"/>
                    <a:pt x="412" y="330"/>
                  </a:cubicBezTo>
                  <a:cubicBezTo>
                    <a:pt x="444" y="298"/>
                    <a:pt x="475" y="298"/>
                    <a:pt x="507" y="298"/>
                  </a:cubicBezTo>
                  <a:close/>
                  <a:moveTo>
                    <a:pt x="501" y="0"/>
                  </a:moveTo>
                  <a:cubicBezTo>
                    <a:pt x="410" y="0"/>
                    <a:pt x="323" y="30"/>
                    <a:pt x="254" y="76"/>
                  </a:cubicBezTo>
                  <a:cubicBezTo>
                    <a:pt x="159" y="140"/>
                    <a:pt x="64" y="235"/>
                    <a:pt x="64" y="361"/>
                  </a:cubicBezTo>
                  <a:cubicBezTo>
                    <a:pt x="0" y="615"/>
                    <a:pt x="159" y="868"/>
                    <a:pt x="412" y="900"/>
                  </a:cubicBezTo>
                  <a:cubicBezTo>
                    <a:pt x="444" y="900"/>
                    <a:pt x="475" y="931"/>
                    <a:pt x="507" y="931"/>
                  </a:cubicBezTo>
                  <a:cubicBezTo>
                    <a:pt x="602" y="931"/>
                    <a:pt x="665" y="900"/>
                    <a:pt x="760" y="836"/>
                  </a:cubicBezTo>
                  <a:cubicBezTo>
                    <a:pt x="855" y="773"/>
                    <a:pt x="919" y="678"/>
                    <a:pt x="950" y="551"/>
                  </a:cubicBezTo>
                  <a:cubicBezTo>
                    <a:pt x="1014" y="298"/>
                    <a:pt x="855" y="45"/>
                    <a:pt x="602" y="13"/>
                  </a:cubicBezTo>
                  <a:cubicBezTo>
                    <a:pt x="568" y="4"/>
                    <a:pt x="534" y="0"/>
                    <a:pt x="50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691;p17">
              <a:extLst>
                <a:ext uri="{FF2B5EF4-FFF2-40B4-BE49-F238E27FC236}">
                  <a16:creationId xmlns:a16="http://schemas.microsoft.com/office/drawing/2014/main" id="{9B1CDE64-38F7-4C41-B172-8D9991CCE12E}"/>
                </a:ext>
              </a:extLst>
            </p:cNvPr>
            <p:cNvSpPr/>
            <p:nvPr/>
          </p:nvSpPr>
          <p:spPr>
            <a:xfrm>
              <a:off x="1044091" y="2988528"/>
              <a:ext cx="28197" cy="27634"/>
            </a:xfrm>
            <a:custGeom>
              <a:avLst/>
              <a:gdLst/>
              <a:ahLst/>
              <a:cxnLst/>
              <a:rect l="l" t="t" r="r" b="b"/>
              <a:pathLst>
                <a:path w="951" h="932" extrusionOk="0">
                  <a:moveTo>
                    <a:pt x="507" y="298"/>
                  </a:moveTo>
                  <a:cubicBezTo>
                    <a:pt x="570" y="330"/>
                    <a:pt x="602" y="330"/>
                    <a:pt x="633" y="362"/>
                  </a:cubicBezTo>
                  <a:cubicBezTo>
                    <a:pt x="633" y="425"/>
                    <a:pt x="665" y="457"/>
                    <a:pt x="633" y="488"/>
                  </a:cubicBezTo>
                  <a:cubicBezTo>
                    <a:pt x="633" y="566"/>
                    <a:pt x="569" y="623"/>
                    <a:pt x="493" y="623"/>
                  </a:cubicBezTo>
                  <a:cubicBezTo>
                    <a:pt x="477" y="623"/>
                    <a:pt x="460" y="621"/>
                    <a:pt x="443" y="615"/>
                  </a:cubicBezTo>
                  <a:cubicBezTo>
                    <a:pt x="412" y="615"/>
                    <a:pt x="380" y="583"/>
                    <a:pt x="348" y="552"/>
                  </a:cubicBezTo>
                  <a:cubicBezTo>
                    <a:pt x="317" y="520"/>
                    <a:pt x="317" y="457"/>
                    <a:pt x="317" y="425"/>
                  </a:cubicBezTo>
                  <a:cubicBezTo>
                    <a:pt x="348" y="393"/>
                    <a:pt x="348" y="362"/>
                    <a:pt x="412" y="330"/>
                  </a:cubicBezTo>
                  <a:cubicBezTo>
                    <a:pt x="412" y="298"/>
                    <a:pt x="443" y="298"/>
                    <a:pt x="475" y="298"/>
                  </a:cubicBezTo>
                  <a:close/>
                  <a:moveTo>
                    <a:pt x="474" y="1"/>
                  </a:moveTo>
                  <a:cubicBezTo>
                    <a:pt x="390" y="1"/>
                    <a:pt x="315" y="30"/>
                    <a:pt x="222" y="77"/>
                  </a:cubicBezTo>
                  <a:cubicBezTo>
                    <a:pt x="127" y="140"/>
                    <a:pt x="63" y="235"/>
                    <a:pt x="32" y="362"/>
                  </a:cubicBezTo>
                  <a:cubicBezTo>
                    <a:pt x="0" y="488"/>
                    <a:pt x="32" y="615"/>
                    <a:pt x="95" y="710"/>
                  </a:cubicBezTo>
                  <a:cubicBezTo>
                    <a:pt x="158" y="805"/>
                    <a:pt x="285" y="900"/>
                    <a:pt x="380" y="900"/>
                  </a:cubicBezTo>
                  <a:cubicBezTo>
                    <a:pt x="412" y="932"/>
                    <a:pt x="443" y="932"/>
                    <a:pt x="475" y="932"/>
                  </a:cubicBezTo>
                  <a:cubicBezTo>
                    <a:pt x="697" y="932"/>
                    <a:pt x="887" y="773"/>
                    <a:pt x="918" y="552"/>
                  </a:cubicBezTo>
                  <a:cubicBezTo>
                    <a:pt x="950" y="425"/>
                    <a:pt x="918" y="330"/>
                    <a:pt x="855" y="203"/>
                  </a:cubicBezTo>
                  <a:cubicBezTo>
                    <a:pt x="792" y="108"/>
                    <a:pt x="697" y="45"/>
                    <a:pt x="570" y="13"/>
                  </a:cubicBezTo>
                  <a:cubicBezTo>
                    <a:pt x="536" y="5"/>
                    <a:pt x="505" y="1"/>
                    <a:pt x="474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692;p17">
              <a:extLst>
                <a:ext uri="{FF2B5EF4-FFF2-40B4-BE49-F238E27FC236}">
                  <a16:creationId xmlns:a16="http://schemas.microsoft.com/office/drawing/2014/main" id="{554B1D79-F17D-485A-B1E7-CD85EDBE3BFB}"/>
                </a:ext>
              </a:extLst>
            </p:cNvPr>
            <p:cNvSpPr/>
            <p:nvPr/>
          </p:nvSpPr>
          <p:spPr>
            <a:xfrm>
              <a:off x="947373" y="3168236"/>
              <a:ext cx="71397" cy="108015"/>
            </a:xfrm>
            <a:custGeom>
              <a:avLst/>
              <a:gdLst/>
              <a:ahLst/>
              <a:cxnLst/>
              <a:rect l="l" t="t" r="r" b="b"/>
              <a:pathLst>
                <a:path w="2408" h="3643" extrusionOk="0">
                  <a:moveTo>
                    <a:pt x="1204" y="1"/>
                  </a:moveTo>
                  <a:cubicBezTo>
                    <a:pt x="1204" y="1"/>
                    <a:pt x="0" y="1774"/>
                    <a:pt x="0" y="2439"/>
                  </a:cubicBezTo>
                  <a:cubicBezTo>
                    <a:pt x="0" y="3105"/>
                    <a:pt x="539" y="3643"/>
                    <a:pt x="1204" y="3643"/>
                  </a:cubicBezTo>
                  <a:cubicBezTo>
                    <a:pt x="1869" y="3643"/>
                    <a:pt x="2407" y="3105"/>
                    <a:pt x="2407" y="2439"/>
                  </a:cubicBezTo>
                  <a:cubicBezTo>
                    <a:pt x="2407" y="1774"/>
                    <a:pt x="1204" y="1"/>
                    <a:pt x="1204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Google Shape;920;p18">
            <a:extLst>
              <a:ext uri="{FF2B5EF4-FFF2-40B4-BE49-F238E27FC236}">
                <a16:creationId xmlns:a16="http://schemas.microsoft.com/office/drawing/2014/main" id="{1BE285EF-AD70-47AB-B667-C7C283D9A959}"/>
              </a:ext>
            </a:extLst>
          </p:cNvPr>
          <p:cNvSpPr/>
          <p:nvPr/>
        </p:nvSpPr>
        <p:spPr>
          <a:xfrm>
            <a:off x="4216549" y="1695383"/>
            <a:ext cx="810276" cy="754863"/>
          </a:xfrm>
          <a:custGeom>
            <a:avLst/>
            <a:gdLst/>
            <a:ahLst/>
            <a:cxnLst/>
            <a:rect l="l" t="t" r="r" b="b"/>
            <a:pathLst>
              <a:path w="23626" h="23594" extrusionOk="0">
                <a:moveTo>
                  <a:pt x="11813" y="1"/>
                </a:moveTo>
                <a:cubicBezTo>
                  <a:pt x="5289" y="1"/>
                  <a:pt x="0" y="5258"/>
                  <a:pt x="0" y="11781"/>
                </a:cubicBezTo>
                <a:cubicBezTo>
                  <a:pt x="0" y="18305"/>
                  <a:pt x="5289" y="23594"/>
                  <a:pt x="11813" y="23594"/>
                </a:cubicBezTo>
                <a:cubicBezTo>
                  <a:pt x="18337" y="23594"/>
                  <a:pt x="23625" y="18305"/>
                  <a:pt x="23625" y="11781"/>
                </a:cubicBezTo>
                <a:cubicBezTo>
                  <a:pt x="23625" y="5258"/>
                  <a:pt x="18337" y="1"/>
                  <a:pt x="11813" y="1"/>
                </a:cubicBezTo>
                <a:close/>
              </a:path>
            </a:pathLst>
          </a:custGeom>
          <a:solidFill>
            <a:srgbClr val="F2B8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" name="Google Shape;922;p18">
            <a:extLst>
              <a:ext uri="{FF2B5EF4-FFF2-40B4-BE49-F238E27FC236}">
                <a16:creationId xmlns:a16="http://schemas.microsoft.com/office/drawing/2014/main" id="{F32DF3AA-76BD-4617-A755-AD72DD96B6AA}"/>
              </a:ext>
            </a:extLst>
          </p:cNvPr>
          <p:cNvSpPr/>
          <p:nvPr/>
        </p:nvSpPr>
        <p:spPr>
          <a:xfrm>
            <a:off x="4320476" y="1856654"/>
            <a:ext cx="251524" cy="472822"/>
          </a:xfrm>
          <a:custGeom>
            <a:avLst/>
            <a:gdLst/>
            <a:ahLst/>
            <a:cxnLst/>
            <a:rect l="l" t="t" r="r" b="b"/>
            <a:pathLst>
              <a:path w="8203" h="14885" extrusionOk="0">
                <a:moveTo>
                  <a:pt x="5036" y="5827"/>
                </a:moveTo>
                <a:lnTo>
                  <a:pt x="5036" y="5827"/>
                </a:lnTo>
                <a:cubicBezTo>
                  <a:pt x="5258" y="5890"/>
                  <a:pt x="5511" y="5985"/>
                  <a:pt x="5669" y="6112"/>
                </a:cubicBezTo>
                <a:cubicBezTo>
                  <a:pt x="5479" y="6144"/>
                  <a:pt x="5289" y="6175"/>
                  <a:pt x="5099" y="6175"/>
                </a:cubicBezTo>
                <a:cubicBezTo>
                  <a:pt x="5099" y="6049"/>
                  <a:pt x="5068" y="5954"/>
                  <a:pt x="5036" y="5827"/>
                </a:cubicBezTo>
                <a:close/>
                <a:moveTo>
                  <a:pt x="5701" y="6619"/>
                </a:moveTo>
                <a:lnTo>
                  <a:pt x="5701" y="6619"/>
                </a:lnTo>
                <a:cubicBezTo>
                  <a:pt x="5638" y="6841"/>
                  <a:pt x="5479" y="6967"/>
                  <a:pt x="5099" y="6999"/>
                </a:cubicBezTo>
                <a:cubicBezTo>
                  <a:pt x="5131" y="6904"/>
                  <a:pt x="5131" y="6777"/>
                  <a:pt x="5131" y="6682"/>
                </a:cubicBezTo>
                <a:cubicBezTo>
                  <a:pt x="5353" y="6682"/>
                  <a:pt x="5543" y="6651"/>
                  <a:pt x="5701" y="6619"/>
                </a:cubicBezTo>
                <a:close/>
                <a:moveTo>
                  <a:pt x="4054" y="1267"/>
                </a:moveTo>
                <a:cubicBezTo>
                  <a:pt x="5163" y="1267"/>
                  <a:pt x="6081" y="2185"/>
                  <a:pt x="6081" y="3294"/>
                </a:cubicBezTo>
                <a:cubicBezTo>
                  <a:pt x="6081" y="4244"/>
                  <a:pt x="5448" y="5035"/>
                  <a:pt x="4561" y="5289"/>
                </a:cubicBezTo>
                <a:cubicBezTo>
                  <a:pt x="4498" y="5289"/>
                  <a:pt x="4434" y="5352"/>
                  <a:pt x="4403" y="5415"/>
                </a:cubicBezTo>
                <a:cubicBezTo>
                  <a:pt x="4371" y="5510"/>
                  <a:pt x="4371" y="5574"/>
                  <a:pt x="4403" y="5637"/>
                </a:cubicBezTo>
                <a:cubicBezTo>
                  <a:pt x="4529" y="5954"/>
                  <a:pt x="4624" y="6270"/>
                  <a:pt x="4624" y="6587"/>
                </a:cubicBezTo>
                <a:cubicBezTo>
                  <a:pt x="4624" y="6841"/>
                  <a:pt x="4561" y="7126"/>
                  <a:pt x="4434" y="7379"/>
                </a:cubicBezTo>
                <a:cubicBezTo>
                  <a:pt x="4434" y="7442"/>
                  <a:pt x="4434" y="7506"/>
                  <a:pt x="4466" y="7569"/>
                </a:cubicBezTo>
                <a:cubicBezTo>
                  <a:pt x="4466" y="7632"/>
                  <a:pt x="4529" y="7696"/>
                  <a:pt x="4624" y="7727"/>
                </a:cubicBezTo>
                <a:cubicBezTo>
                  <a:pt x="5479" y="7981"/>
                  <a:pt x="6081" y="8772"/>
                  <a:pt x="6081" y="9691"/>
                </a:cubicBezTo>
                <a:cubicBezTo>
                  <a:pt x="6081" y="10799"/>
                  <a:pt x="5163" y="11718"/>
                  <a:pt x="4054" y="11718"/>
                </a:cubicBezTo>
                <a:lnTo>
                  <a:pt x="3896" y="11718"/>
                </a:lnTo>
                <a:cubicBezTo>
                  <a:pt x="3547" y="11718"/>
                  <a:pt x="2724" y="11654"/>
                  <a:pt x="1996" y="10989"/>
                </a:cubicBezTo>
                <a:cubicBezTo>
                  <a:pt x="1014" y="10134"/>
                  <a:pt x="539" y="8646"/>
                  <a:pt x="539" y="6555"/>
                </a:cubicBezTo>
                <a:cubicBezTo>
                  <a:pt x="539" y="4402"/>
                  <a:pt x="1014" y="2882"/>
                  <a:pt x="1996" y="1995"/>
                </a:cubicBezTo>
                <a:cubicBezTo>
                  <a:pt x="2756" y="1330"/>
                  <a:pt x="3579" y="1267"/>
                  <a:pt x="3896" y="1267"/>
                </a:cubicBezTo>
                <a:close/>
                <a:moveTo>
                  <a:pt x="7949" y="0"/>
                </a:moveTo>
                <a:cubicBezTo>
                  <a:pt x="7823" y="0"/>
                  <a:pt x="7696" y="127"/>
                  <a:pt x="7696" y="285"/>
                </a:cubicBezTo>
                <a:lnTo>
                  <a:pt x="7696" y="4719"/>
                </a:lnTo>
                <a:cubicBezTo>
                  <a:pt x="7696" y="4719"/>
                  <a:pt x="7664" y="4719"/>
                  <a:pt x="7664" y="4750"/>
                </a:cubicBezTo>
                <a:cubicBezTo>
                  <a:pt x="7664" y="4750"/>
                  <a:pt x="7474" y="5130"/>
                  <a:pt x="6999" y="5510"/>
                </a:cubicBezTo>
                <a:cubicBezTo>
                  <a:pt x="6746" y="5700"/>
                  <a:pt x="6493" y="5859"/>
                  <a:pt x="6208" y="5985"/>
                </a:cubicBezTo>
                <a:cubicBezTo>
                  <a:pt x="6049" y="5700"/>
                  <a:pt x="5764" y="5542"/>
                  <a:pt x="5479" y="5415"/>
                </a:cubicBezTo>
                <a:cubicBezTo>
                  <a:pt x="6176" y="4972"/>
                  <a:pt x="6588" y="4180"/>
                  <a:pt x="6588" y="3294"/>
                </a:cubicBezTo>
                <a:cubicBezTo>
                  <a:pt x="6588" y="1900"/>
                  <a:pt x="5448" y="760"/>
                  <a:pt x="4054" y="728"/>
                </a:cubicBezTo>
                <a:lnTo>
                  <a:pt x="3896" y="728"/>
                </a:lnTo>
                <a:cubicBezTo>
                  <a:pt x="3516" y="728"/>
                  <a:pt x="2534" y="823"/>
                  <a:pt x="1647" y="1615"/>
                </a:cubicBezTo>
                <a:cubicBezTo>
                  <a:pt x="539" y="2597"/>
                  <a:pt x="1" y="4244"/>
                  <a:pt x="1" y="6555"/>
                </a:cubicBezTo>
                <a:cubicBezTo>
                  <a:pt x="1" y="8804"/>
                  <a:pt x="539" y="10419"/>
                  <a:pt x="1616" y="11369"/>
                </a:cubicBezTo>
                <a:cubicBezTo>
                  <a:pt x="2502" y="12161"/>
                  <a:pt x="3484" y="12224"/>
                  <a:pt x="3864" y="12224"/>
                </a:cubicBezTo>
                <a:lnTo>
                  <a:pt x="4022" y="12224"/>
                </a:lnTo>
                <a:cubicBezTo>
                  <a:pt x="5448" y="12224"/>
                  <a:pt x="6588" y="11084"/>
                  <a:pt x="6588" y="9691"/>
                </a:cubicBezTo>
                <a:cubicBezTo>
                  <a:pt x="6588" y="8772"/>
                  <a:pt x="6113" y="7949"/>
                  <a:pt x="5384" y="7506"/>
                </a:cubicBezTo>
                <a:cubicBezTo>
                  <a:pt x="5891" y="7379"/>
                  <a:pt x="6208" y="7031"/>
                  <a:pt x="6271" y="6492"/>
                </a:cubicBezTo>
                <a:cubicBezTo>
                  <a:pt x="6746" y="6334"/>
                  <a:pt x="7094" y="6112"/>
                  <a:pt x="7348" y="5890"/>
                </a:cubicBezTo>
                <a:cubicBezTo>
                  <a:pt x="7474" y="5764"/>
                  <a:pt x="7601" y="5669"/>
                  <a:pt x="7696" y="5574"/>
                </a:cubicBezTo>
                <a:lnTo>
                  <a:pt x="7696" y="14631"/>
                </a:lnTo>
                <a:cubicBezTo>
                  <a:pt x="7696" y="14789"/>
                  <a:pt x="7791" y="14884"/>
                  <a:pt x="7949" y="14884"/>
                </a:cubicBezTo>
                <a:cubicBezTo>
                  <a:pt x="8076" y="14884"/>
                  <a:pt x="8203" y="14789"/>
                  <a:pt x="8203" y="14631"/>
                </a:cubicBezTo>
                <a:lnTo>
                  <a:pt x="8203" y="253"/>
                </a:lnTo>
                <a:cubicBezTo>
                  <a:pt x="8203" y="127"/>
                  <a:pt x="8108" y="0"/>
                  <a:pt x="7949" y="0"/>
                </a:cubicBezTo>
                <a:close/>
              </a:path>
            </a:pathLst>
          </a:custGeom>
          <a:solidFill>
            <a:srgbClr val="F8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921;p18">
            <a:extLst>
              <a:ext uri="{FF2B5EF4-FFF2-40B4-BE49-F238E27FC236}">
                <a16:creationId xmlns:a16="http://schemas.microsoft.com/office/drawing/2014/main" id="{F3FEC7F6-6AC0-41A4-9449-CA4AB28192CF}"/>
              </a:ext>
            </a:extLst>
          </p:cNvPr>
          <p:cNvSpPr/>
          <p:nvPr/>
        </p:nvSpPr>
        <p:spPr>
          <a:xfrm>
            <a:off x="4593083" y="1856654"/>
            <a:ext cx="260600" cy="472822"/>
          </a:xfrm>
          <a:custGeom>
            <a:avLst/>
            <a:gdLst/>
            <a:ahLst/>
            <a:cxnLst/>
            <a:rect l="l" t="t" r="r" b="b"/>
            <a:pathLst>
              <a:path w="8204" h="14885" extrusionOk="0">
                <a:moveTo>
                  <a:pt x="3168" y="5859"/>
                </a:moveTo>
                <a:cubicBezTo>
                  <a:pt x="3136" y="5954"/>
                  <a:pt x="3136" y="6049"/>
                  <a:pt x="3104" y="6175"/>
                </a:cubicBezTo>
                <a:cubicBezTo>
                  <a:pt x="2914" y="6175"/>
                  <a:pt x="2756" y="6144"/>
                  <a:pt x="2566" y="6112"/>
                </a:cubicBezTo>
                <a:cubicBezTo>
                  <a:pt x="2693" y="5985"/>
                  <a:pt x="2978" y="5890"/>
                  <a:pt x="3168" y="5859"/>
                </a:cubicBezTo>
                <a:close/>
                <a:moveTo>
                  <a:pt x="2503" y="6651"/>
                </a:moveTo>
                <a:cubicBezTo>
                  <a:pt x="2693" y="6651"/>
                  <a:pt x="2883" y="6682"/>
                  <a:pt x="3073" y="6682"/>
                </a:cubicBezTo>
                <a:cubicBezTo>
                  <a:pt x="3073" y="6809"/>
                  <a:pt x="3104" y="6904"/>
                  <a:pt x="3104" y="6999"/>
                </a:cubicBezTo>
                <a:cubicBezTo>
                  <a:pt x="2756" y="6967"/>
                  <a:pt x="2598" y="6841"/>
                  <a:pt x="2503" y="6651"/>
                </a:cubicBezTo>
                <a:close/>
                <a:moveTo>
                  <a:pt x="4308" y="1267"/>
                </a:moveTo>
                <a:cubicBezTo>
                  <a:pt x="4625" y="1267"/>
                  <a:pt x="5448" y="1330"/>
                  <a:pt x="6208" y="1995"/>
                </a:cubicBezTo>
                <a:cubicBezTo>
                  <a:pt x="7158" y="2882"/>
                  <a:pt x="7665" y="4402"/>
                  <a:pt x="7665" y="6555"/>
                </a:cubicBezTo>
                <a:cubicBezTo>
                  <a:pt x="7665" y="8646"/>
                  <a:pt x="7190" y="10134"/>
                  <a:pt x="6208" y="10989"/>
                </a:cubicBezTo>
                <a:cubicBezTo>
                  <a:pt x="5480" y="11654"/>
                  <a:pt x="4656" y="11718"/>
                  <a:pt x="4339" y="11718"/>
                </a:cubicBezTo>
                <a:lnTo>
                  <a:pt x="4149" y="11718"/>
                </a:lnTo>
                <a:cubicBezTo>
                  <a:pt x="3041" y="11718"/>
                  <a:pt x="2123" y="10799"/>
                  <a:pt x="2123" y="9691"/>
                </a:cubicBezTo>
                <a:cubicBezTo>
                  <a:pt x="2123" y="8772"/>
                  <a:pt x="2724" y="7981"/>
                  <a:pt x="3579" y="7727"/>
                </a:cubicBezTo>
                <a:cubicBezTo>
                  <a:pt x="3643" y="7696"/>
                  <a:pt x="3706" y="7632"/>
                  <a:pt x="3738" y="7569"/>
                </a:cubicBezTo>
                <a:cubicBezTo>
                  <a:pt x="3769" y="7506"/>
                  <a:pt x="3769" y="7442"/>
                  <a:pt x="3738" y="7379"/>
                </a:cubicBezTo>
                <a:cubicBezTo>
                  <a:pt x="3643" y="7126"/>
                  <a:pt x="3579" y="6841"/>
                  <a:pt x="3579" y="6587"/>
                </a:cubicBezTo>
                <a:cubicBezTo>
                  <a:pt x="3579" y="6270"/>
                  <a:pt x="3674" y="5954"/>
                  <a:pt x="3801" y="5637"/>
                </a:cubicBezTo>
                <a:cubicBezTo>
                  <a:pt x="3833" y="5574"/>
                  <a:pt x="3833" y="5510"/>
                  <a:pt x="3801" y="5415"/>
                </a:cubicBezTo>
                <a:cubicBezTo>
                  <a:pt x="3769" y="5352"/>
                  <a:pt x="3706" y="5289"/>
                  <a:pt x="3643" y="5289"/>
                </a:cubicBezTo>
                <a:cubicBezTo>
                  <a:pt x="2756" y="5035"/>
                  <a:pt x="2123" y="4244"/>
                  <a:pt x="2123" y="3294"/>
                </a:cubicBezTo>
                <a:cubicBezTo>
                  <a:pt x="2123" y="2185"/>
                  <a:pt x="3041" y="1267"/>
                  <a:pt x="4149" y="1267"/>
                </a:cubicBezTo>
                <a:close/>
                <a:moveTo>
                  <a:pt x="254" y="0"/>
                </a:moveTo>
                <a:cubicBezTo>
                  <a:pt x="96" y="0"/>
                  <a:pt x="1" y="127"/>
                  <a:pt x="1" y="253"/>
                </a:cubicBezTo>
                <a:lnTo>
                  <a:pt x="1" y="14631"/>
                </a:lnTo>
                <a:cubicBezTo>
                  <a:pt x="1" y="14789"/>
                  <a:pt x="96" y="14884"/>
                  <a:pt x="254" y="14884"/>
                </a:cubicBezTo>
                <a:cubicBezTo>
                  <a:pt x="381" y="14884"/>
                  <a:pt x="508" y="14789"/>
                  <a:pt x="508" y="14631"/>
                </a:cubicBezTo>
                <a:lnTo>
                  <a:pt x="508" y="5542"/>
                </a:lnTo>
                <a:cubicBezTo>
                  <a:pt x="603" y="5669"/>
                  <a:pt x="729" y="5764"/>
                  <a:pt x="856" y="5890"/>
                </a:cubicBezTo>
                <a:cubicBezTo>
                  <a:pt x="1109" y="6112"/>
                  <a:pt x="1489" y="6334"/>
                  <a:pt x="1964" y="6492"/>
                </a:cubicBezTo>
                <a:cubicBezTo>
                  <a:pt x="1996" y="7031"/>
                  <a:pt x="2313" y="7347"/>
                  <a:pt x="2819" y="7474"/>
                </a:cubicBezTo>
                <a:cubicBezTo>
                  <a:pt x="2059" y="7949"/>
                  <a:pt x="1584" y="8772"/>
                  <a:pt x="1584" y="9691"/>
                </a:cubicBezTo>
                <a:cubicBezTo>
                  <a:pt x="1616" y="11084"/>
                  <a:pt x="2756" y="12224"/>
                  <a:pt x="4149" y="12224"/>
                </a:cubicBezTo>
                <a:lnTo>
                  <a:pt x="4308" y="12224"/>
                </a:lnTo>
                <a:cubicBezTo>
                  <a:pt x="4688" y="12224"/>
                  <a:pt x="5670" y="12161"/>
                  <a:pt x="6556" y="11369"/>
                </a:cubicBezTo>
                <a:cubicBezTo>
                  <a:pt x="7633" y="10419"/>
                  <a:pt x="8203" y="8804"/>
                  <a:pt x="8203" y="6555"/>
                </a:cubicBezTo>
                <a:cubicBezTo>
                  <a:pt x="8203" y="4244"/>
                  <a:pt x="7633" y="2597"/>
                  <a:pt x="6556" y="1615"/>
                </a:cubicBezTo>
                <a:cubicBezTo>
                  <a:pt x="5670" y="823"/>
                  <a:pt x="4688" y="728"/>
                  <a:pt x="4308" y="728"/>
                </a:cubicBezTo>
                <a:lnTo>
                  <a:pt x="4149" y="728"/>
                </a:lnTo>
                <a:cubicBezTo>
                  <a:pt x="2756" y="760"/>
                  <a:pt x="1584" y="1900"/>
                  <a:pt x="1584" y="3294"/>
                </a:cubicBezTo>
                <a:cubicBezTo>
                  <a:pt x="1584" y="4180"/>
                  <a:pt x="2028" y="4972"/>
                  <a:pt x="2724" y="5415"/>
                </a:cubicBezTo>
                <a:cubicBezTo>
                  <a:pt x="2471" y="5542"/>
                  <a:pt x="2154" y="5700"/>
                  <a:pt x="2028" y="5954"/>
                </a:cubicBezTo>
                <a:cubicBezTo>
                  <a:pt x="1743" y="5859"/>
                  <a:pt x="1458" y="5700"/>
                  <a:pt x="1204" y="5479"/>
                </a:cubicBezTo>
                <a:cubicBezTo>
                  <a:pt x="761" y="5130"/>
                  <a:pt x="571" y="4750"/>
                  <a:pt x="539" y="4750"/>
                </a:cubicBezTo>
                <a:cubicBezTo>
                  <a:pt x="539" y="4719"/>
                  <a:pt x="539" y="4687"/>
                  <a:pt x="508" y="4687"/>
                </a:cubicBezTo>
                <a:lnTo>
                  <a:pt x="508" y="253"/>
                </a:lnTo>
                <a:cubicBezTo>
                  <a:pt x="508" y="127"/>
                  <a:pt x="413" y="0"/>
                  <a:pt x="254" y="0"/>
                </a:cubicBezTo>
                <a:close/>
              </a:path>
            </a:pathLst>
          </a:custGeom>
          <a:solidFill>
            <a:srgbClr val="F8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9" name="Google Shape;1092;p19">
            <a:extLst>
              <a:ext uri="{FF2B5EF4-FFF2-40B4-BE49-F238E27FC236}">
                <a16:creationId xmlns:a16="http://schemas.microsoft.com/office/drawing/2014/main" id="{079D2F46-51E0-40F0-B066-FECA4141B982}"/>
              </a:ext>
            </a:extLst>
          </p:cNvPr>
          <p:cNvGrpSpPr/>
          <p:nvPr/>
        </p:nvGrpSpPr>
        <p:grpSpPr>
          <a:xfrm>
            <a:off x="6063065" y="2257435"/>
            <a:ext cx="978424" cy="978424"/>
            <a:chOff x="594400" y="3711350"/>
            <a:chExt cx="817875" cy="817875"/>
          </a:xfrm>
        </p:grpSpPr>
        <p:sp>
          <p:nvSpPr>
            <p:cNvPr id="240" name="Google Shape;1093;p19">
              <a:extLst>
                <a:ext uri="{FF2B5EF4-FFF2-40B4-BE49-F238E27FC236}">
                  <a16:creationId xmlns:a16="http://schemas.microsoft.com/office/drawing/2014/main" id="{34B18C1E-B009-44E1-9CAF-0EA2B57301EF}"/>
                </a:ext>
              </a:extLst>
            </p:cNvPr>
            <p:cNvSpPr/>
            <p:nvPr/>
          </p:nvSpPr>
          <p:spPr>
            <a:xfrm>
              <a:off x="594400" y="3711350"/>
              <a:ext cx="817875" cy="817875"/>
            </a:xfrm>
            <a:custGeom>
              <a:avLst/>
              <a:gdLst/>
              <a:ahLst/>
              <a:cxnLst/>
              <a:rect l="l" t="t" r="r" b="b"/>
              <a:pathLst>
                <a:path w="32715" h="32715" extrusionOk="0">
                  <a:moveTo>
                    <a:pt x="16373" y="0"/>
                  </a:moveTo>
                  <a:cubicBezTo>
                    <a:pt x="7316" y="0"/>
                    <a:pt x="0" y="7316"/>
                    <a:pt x="0" y="16342"/>
                  </a:cubicBezTo>
                  <a:cubicBezTo>
                    <a:pt x="0" y="25399"/>
                    <a:pt x="7316" y="32714"/>
                    <a:pt x="16373" y="32714"/>
                  </a:cubicBezTo>
                  <a:cubicBezTo>
                    <a:pt x="25399" y="32714"/>
                    <a:pt x="32714" y="25399"/>
                    <a:pt x="32714" y="16342"/>
                  </a:cubicBezTo>
                  <a:cubicBezTo>
                    <a:pt x="32714" y="7316"/>
                    <a:pt x="25399" y="0"/>
                    <a:pt x="1637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094;p19">
              <a:extLst>
                <a:ext uri="{FF2B5EF4-FFF2-40B4-BE49-F238E27FC236}">
                  <a16:creationId xmlns:a16="http://schemas.microsoft.com/office/drawing/2014/main" id="{AC20411A-1554-43B8-AE4F-CA227E7A3504}"/>
                </a:ext>
              </a:extLst>
            </p:cNvPr>
            <p:cNvSpPr/>
            <p:nvPr/>
          </p:nvSpPr>
          <p:spPr>
            <a:xfrm>
              <a:off x="723450" y="3711350"/>
              <a:ext cx="492475" cy="416950"/>
            </a:xfrm>
            <a:custGeom>
              <a:avLst/>
              <a:gdLst/>
              <a:ahLst/>
              <a:cxnLst/>
              <a:rect l="l" t="t" r="r" b="b"/>
              <a:pathLst>
                <a:path w="19699" h="16678" extrusionOk="0">
                  <a:moveTo>
                    <a:pt x="10926" y="0"/>
                  </a:moveTo>
                  <a:lnTo>
                    <a:pt x="11211" y="11971"/>
                  </a:lnTo>
                  <a:lnTo>
                    <a:pt x="3294" y="14536"/>
                  </a:lnTo>
                  <a:cubicBezTo>
                    <a:pt x="3294" y="14536"/>
                    <a:pt x="0" y="15486"/>
                    <a:pt x="729" y="16120"/>
                  </a:cubicBezTo>
                  <a:cubicBezTo>
                    <a:pt x="1193" y="16542"/>
                    <a:pt x="6879" y="16612"/>
                    <a:pt x="10619" y="16612"/>
                  </a:cubicBezTo>
                  <a:cubicBezTo>
                    <a:pt x="12488" y="16612"/>
                    <a:pt x="13871" y="16595"/>
                    <a:pt x="13871" y="16595"/>
                  </a:cubicBezTo>
                  <a:cubicBezTo>
                    <a:pt x="13871" y="16595"/>
                    <a:pt x="14458" y="16677"/>
                    <a:pt x="15203" y="16677"/>
                  </a:cubicBezTo>
                  <a:cubicBezTo>
                    <a:pt x="15682" y="16677"/>
                    <a:pt x="16226" y="16643"/>
                    <a:pt x="16721" y="16532"/>
                  </a:cubicBezTo>
                  <a:cubicBezTo>
                    <a:pt x="19698" y="15867"/>
                    <a:pt x="17038" y="11655"/>
                    <a:pt x="17038" y="11655"/>
                  </a:cubicBezTo>
                  <a:lnTo>
                    <a:pt x="17196" y="1140"/>
                  </a:lnTo>
                  <a:cubicBezTo>
                    <a:pt x="15360" y="412"/>
                    <a:pt x="13333" y="0"/>
                    <a:pt x="11211" y="0"/>
                  </a:cubicBez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095;p19">
              <a:extLst>
                <a:ext uri="{FF2B5EF4-FFF2-40B4-BE49-F238E27FC236}">
                  <a16:creationId xmlns:a16="http://schemas.microsoft.com/office/drawing/2014/main" id="{68B7C7AD-1580-49D2-88E8-7D401A962C43}"/>
                </a:ext>
              </a:extLst>
            </p:cNvPr>
            <p:cNvSpPr/>
            <p:nvPr/>
          </p:nvSpPr>
          <p:spPr>
            <a:xfrm>
              <a:off x="609425" y="4228350"/>
              <a:ext cx="425200" cy="145700"/>
            </a:xfrm>
            <a:custGeom>
              <a:avLst/>
              <a:gdLst/>
              <a:ahLst/>
              <a:cxnLst/>
              <a:rect l="l" t="t" r="r" b="b"/>
              <a:pathLst>
                <a:path w="17008" h="5828" extrusionOk="0">
                  <a:moveTo>
                    <a:pt x="1" y="0"/>
                  </a:moveTo>
                  <a:lnTo>
                    <a:pt x="1" y="0"/>
                  </a:lnTo>
                  <a:cubicBezTo>
                    <a:pt x="571" y="2154"/>
                    <a:pt x="1616" y="4149"/>
                    <a:pt x="2946" y="5827"/>
                  </a:cubicBezTo>
                  <a:lnTo>
                    <a:pt x="16595" y="5796"/>
                  </a:lnTo>
                  <a:lnTo>
                    <a:pt x="17007" y="17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096;p19">
              <a:extLst>
                <a:ext uri="{FF2B5EF4-FFF2-40B4-BE49-F238E27FC236}">
                  <a16:creationId xmlns:a16="http://schemas.microsoft.com/office/drawing/2014/main" id="{A678FB74-CFB4-4C7B-A6EE-0130330778CD}"/>
                </a:ext>
              </a:extLst>
            </p:cNvPr>
            <p:cNvSpPr/>
            <p:nvPr/>
          </p:nvSpPr>
          <p:spPr>
            <a:xfrm>
              <a:off x="981550" y="4207900"/>
              <a:ext cx="280700" cy="215050"/>
            </a:xfrm>
            <a:custGeom>
              <a:avLst/>
              <a:gdLst/>
              <a:ahLst/>
              <a:cxnLst/>
              <a:rect l="l" t="t" r="r" b="b"/>
              <a:pathLst>
                <a:path w="11228" h="8602" extrusionOk="0">
                  <a:moveTo>
                    <a:pt x="8441" y="1"/>
                  </a:moveTo>
                  <a:cubicBezTo>
                    <a:pt x="6690" y="1"/>
                    <a:pt x="0" y="2687"/>
                    <a:pt x="0" y="2687"/>
                  </a:cubicBezTo>
                  <a:lnTo>
                    <a:pt x="665" y="6424"/>
                  </a:lnTo>
                  <a:cubicBezTo>
                    <a:pt x="665" y="6424"/>
                    <a:pt x="4842" y="8601"/>
                    <a:pt x="6419" y="8601"/>
                  </a:cubicBezTo>
                  <a:cubicBezTo>
                    <a:pt x="6595" y="8601"/>
                    <a:pt x="6739" y="8574"/>
                    <a:pt x="6841" y="8514"/>
                  </a:cubicBezTo>
                  <a:cubicBezTo>
                    <a:pt x="7696" y="8039"/>
                    <a:pt x="3516" y="6170"/>
                    <a:pt x="3516" y="6170"/>
                  </a:cubicBezTo>
                  <a:lnTo>
                    <a:pt x="3516" y="6170"/>
                  </a:lnTo>
                  <a:cubicBezTo>
                    <a:pt x="3516" y="6170"/>
                    <a:pt x="6337" y="6791"/>
                    <a:pt x="8196" y="6791"/>
                  </a:cubicBezTo>
                  <a:cubicBezTo>
                    <a:pt x="9060" y="6791"/>
                    <a:pt x="9716" y="6657"/>
                    <a:pt x="9786" y="6265"/>
                  </a:cubicBezTo>
                  <a:cubicBezTo>
                    <a:pt x="9944" y="5474"/>
                    <a:pt x="4877" y="4682"/>
                    <a:pt x="4877" y="4682"/>
                  </a:cubicBezTo>
                  <a:cubicBezTo>
                    <a:pt x="4877" y="4682"/>
                    <a:pt x="10673" y="4270"/>
                    <a:pt x="10989" y="3510"/>
                  </a:cubicBezTo>
                  <a:cubicBezTo>
                    <a:pt x="11228" y="2901"/>
                    <a:pt x="10082" y="2724"/>
                    <a:pt x="8667" y="2724"/>
                  </a:cubicBezTo>
                  <a:cubicBezTo>
                    <a:pt x="6699" y="2724"/>
                    <a:pt x="4212" y="3067"/>
                    <a:pt x="4212" y="3067"/>
                  </a:cubicBezTo>
                  <a:cubicBezTo>
                    <a:pt x="4212" y="3067"/>
                    <a:pt x="9311" y="913"/>
                    <a:pt x="8836" y="121"/>
                  </a:cubicBezTo>
                  <a:cubicBezTo>
                    <a:pt x="8786" y="38"/>
                    <a:pt x="8648" y="1"/>
                    <a:pt x="8441" y="1"/>
                  </a:cubicBez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097;p19">
              <a:extLst>
                <a:ext uri="{FF2B5EF4-FFF2-40B4-BE49-F238E27FC236}">
                  <a16:creationId xmlns:a16="http://schemas.microsoft.com/office/drawing/2014/main" id="{BA352EC6-78FF-4436-AA38-4D0705E817D7}"/>
                </a:ext>
              </a:extLst>
            </p:cNvPr>
            <p:cNvSpPr/>
            <p:nvPr/>
          </p:nvSpPr>
          <p:spPr>
            <a:xfrm>
              <a:off x="981550" y="4184200"/>
              <a:ext cx="140150" cy="93250"/>
            </a:xfrm>
            <a:custGeom>
              <a:avLst/>
              <a:gdLst/>
              <a:ahLst/>
              <a:cxnLst/>
              <a:rect l="l" t="t" r="r" b="b"/>
              <a:pathLst>
                <a:path w="5606" h="3730" extrusionOk="0">
                  <a:moveTo>
                    <a:pt x="4614" y="1"/>
                  </a:moveTo>
                  <a:cubicBezTo>
                    <a:pt x="3545" y="1"/>
                    <a:pt x="0" y="3286"/>
                    <a:pt x="0" y="3286"/>
                  </a:cubicBezTo>
                  <a:lnTo>
                    <a:pt x="1679" y="3730"/>
                  </a:lnTo>
                  <a:cubicBezTo>
                    <a:pt x="1679" y="3730"/>
                    <a:pt x="5606" y="341"/>
                    <a:pt x="4751" y="24"/>
                  </a:cubicBezTo>
                  <a:cubicBezTo>
                    <a:pt x="4711" y="8"/>
                    <a:pt x="4665" y="1"/>
                    <a:pt x="4614" y="1"/>
                  </a:cubicBezTo>
                  <a:close/>
                </a:path>
              </a:pathLst>
            </a:custGeom>
            <a:solidFill>
              <a:srgbClr val="F6B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098;p19">
              <a:extLst>
                <a:ext uri="{FF2B5EF4-FFF2-40B4-BE49-F238E27FC236}">
                  <a16:creationId xmlns:a16="http://schemas.microsoft.com/office/drawing/2014/main" id="{12BC56CF-5C8E-4AF7-B76C-495C67C769EF}"/>
                </a:ext>
              </a:extLst>
            </p:cNvPr>
            <p:cNvSpPr/>
            <p:nvPr/>
          </p:nvSpPr>
          <p:spPr>
            <a:xfrm>
              <a:off x="809750" y="4214100"/>
              <a:ext cx="142525" cy="35650"/>
            </a:xfrm>
            <a:custGeom>
              <a:avLst/>
              <a:gdLst/>
              <a:ahLst/>
              <a:cxnLst/>
              <a:rect l="l" t="t" r="r" b="b"/>
              <a:pathLst>
                <a:path w="5701" h="1426" extrusionOk="0">
                  <a:moveTo>
                    <a:pt x="1932" y="0"/>
                  </a:moveTo>
                  <a:lnTo>
                    <a:pt x="855" y="792"/>
                  </a:lnTo>
                  <a:lnTo>
                    <a:pt x="222" y="95"/>
                  </a:lnTo>
                  <a:lnTo>
                    <a:pt x="0" y="317"/>
                  </a:lnTo>
                  <a:lnTo>
                    <a:pt x="823" y="1204"/>
                  </a:lnTo>
                  <a:lnTo>
                    <a:pt x="1869" y="444"/>
                  </a:lnTo>
                  <a:lnTo>
                    <a:pt x="2502" y="1235"/>
                  </a:lnTo>
                  <a:lnTo>
                    <a:pt x="3515" y="412"/>
                  </a:lnTo>
                  <a:lnTo>
                    <a:pt x="4402" y="1425"/>
                  </a:lnTo>
                  <a:lnTo>
                    <a:pt x="5701" y="602"/>
                  </a:lnTo>
                  <a:lnTo>
                    <a:pt x="5510" y="349"/>
                  </a:lnTo>
                  <a:lnTo>
                    <a:pt x="4465" y="1014"/>
                  </a:lnTo>
                  <a:lnTo>
                    <a:pt x="3579" y="0"/>
                  </a:lnTo>
                  <a:lnTo>
                    <a:pt x="2565" y="792"/>
                  </a:lnTo>
                  <a:lnTo>
                    <a:pt x="1932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099;p19">
              <a:extLst>
                <a:ext uri="{FF2B5EF4-FFF2-40B4-BE49-F238E27FC236}">
                  <a16:creationId xmlns:a16="http://schemas.microsoft.com/office/drawing/2014/main" id="{04615453-7069-43B4-B515-6CB97FC09F2D}"/>
                </a:ext>
              </a:extLst>
            </p:cNvPr>
            <p:cNvSpPr/>
            <p:nvPr/>
          </p:nvSpPr>
          <p:spPr>
            <a:xfrm>
              <a:off x="728200" y="4380350"/>
              <a:ext cx="142525" cy="35650"/>
            </a:xfrm>
            <a:custGeom>
              <a:avLst/>
              <a:gdLst/>
              <a:ahLst/>
              <a:cxnLst/>
              <a:rect l="l" t="t" r="r" b="b"/>
              <a:pathLst>
                <a:path w="5701" h="1426" extrusionOk="0">
                  <a:moveTo>
                    <a:pt x="1932" y="1"/>
                  </a:moveTo>
                  <a:lnTo>
                    <a:pt x="887" y="792"/>
                  </a:lnTo>
                  <a:lnTo>
                    <a:pt x="222" y="96"/>
                  </a:lnTo>
                  <a:lnTo>
                    <a:pt x="0" y="317"/>
                  </a:lnTo>
                  <a:lnTo>
                    <a:pt x="824" y="1204"/>
                  </a:lnTo>
                  <a:lnTo>
                    <a:pt x="1900" y="412"/>
                  </a:lnTo>
                  <a:lnTo>
                    <a:pt x="2534" y="1236"/>
                  </a:lnTo>
                  <a:lnTo>
                    <a:pt x="3547" y="412"/>
                  </a:lnTo>
                  <a:lnTo>
                    <a:pt x="4434" y="1426"/>
                  </a:lnTo>
                  <a:lnTo>
                    <a:pt x="5701" y="602"/>
                  </a:lnTo>
                  <a:lnTo>
                    <a:pt x="5542" y="349"/>
                  </a:lnTo>
                  <a:lnTo>
                    <a:pt x="4497" y="1014"/>
                  </a:lnTo>
                  <a:lnTo>
                    <a:pt x="3579" y="1"/>
                  </a:lnTo>
                  <a:lnTo>
                    <a:pt x="2565" y="792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100;p19">
              <a:extLst>
                <a:ext uri="{FF2B5EF4-FFF2-40B4-BE49-F238E27FC236}">
                  <a16:creationId xmlns:a16="http://schemas.microsoft.com/office/drawing/2014/main" id="{C46AA569-677F-461C-9E5E-86B769B4CF4D}"/>
                </a:ext>
              </a:extLst>
            </p:cNvPr>
            <p:cNvSpPr/>
            <p:nvPr/>
          </p:nvSpPr>
          <p:spPr>
            <a:xfrm>
              <a:off x="974425" y="4389050"/>
              <a:ext cx="135400" cy="61000"/>
            </a:xfrm>
            <a:custGeom>
              <a:avLst/>
              <a:gdLst/>
              <a:ahLst/>
              <a:cxnLst/>
              <a:rect l="l" t="t" r="r" b="b"/>
              <a:pathLst>
                <a:path w="5416" h="2440" extrusionOk="0">
                  <a:moveTo>
                    <a:pt x="285" y="1"/>
                  </a:moveTo>
                  <a:lnTo>
                    <a:pt x="0" y="159"/>
                  </a:lnTo>
                  <a:lnTo>
                    <a:pt x="570" y="1236"/>
                  </a:lnTo>
                  <a:lnTo>
                    <a:pt x="1774" y="761"/>
                  </a:lnTo>
                  <a:lnTo>
                    <a:pt x="2185" y="1711"/>
                  </a:lnTo>
                  <a:lnTo>
                    <a:pt x="3357" y="1236"/>
                  </a:lnTo>
                  <a:lnTo>
                    <a:pt x="3959" y="2439"/>
                  </a:lnTo>
                  <a:lnTo>
                    <a:pt x="5416" y="1996"/>
                  </a:lnTo>
                  <a:lnTo>
                    <a:pt x="5321" y="1711"/>
                  </a:lnTo>
                  <a:lnTo>
                    <a:pt x="4117" y="2059"/>
                  </a:lnTo>
                  <a:lnTo>
                    <a:pt x="3516" y="824"/>
                  </a:lnTo>
                  <a:lnTo>
                    <a:pt x="2344" y="1299"/>
                  </a:lnTo>
                  <a:lnTo>
                    <a:pt x="1964" y="381"/>
                  </a:lnTo>
                  <a:lnTo>
                    <a:pt x="729" y="856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101;p19">
              <a:extLst>
                <a:ext uri="{FF2B5EF4-FFF2-40B4-BE49-F238E27FC236}">
                  <a16:creationId xmlns:a16="http://schemas.microsoft.com/office/drawing/2014/main" id="{12D780F5-8252-43AC-AC25-8CC93C059C44}"/>
                </a:ext>
              </a:extLst>
            </p:cNvPr>
            <p:cNvSpPr/>
            <p:nvPr/>
          </p:nvSpPr>
          <p:spPr>
            <a:xfrm>
              <a:off x="831125" y="3988450"/>
              <a:ext cx="139350" cy="54650"/>
            </a:xfrm>
            <a:custGeom>
              <a:avLst/>
              <a:gdLst/>
              <a:ahLst/>
              <a:cxnLst/>
              <a:rect l="l" t="t" r="r" b="b"/>
              <a:pathLst>
                <a:path w="5574" h="2186" extrusionOk="0">
                  <a:moveTo>
                    <a:pt x="5321" y="1"/>
                  </a:moveTo>
                  <a:lnTo>
                    <a:pt x="4497" y="951"/>
                  </a:lnTo>
                  <a:lnTo>
                    <a:pt x="3357" y="222"/>
                  </a:lnTo>
                  <a:lnTo>
                    <a:pt x="2629" y="1267"/>
                  </a:lnTo>
                  <a:lnTo>
                    <a:pt x="1774" y="697"/>
                  </a:lnTo>
                  <a:lnTo>
                    <a:pt x="982" y="1774"/>
                  </a:lnTo>
                  <a:lnTo>
                    <a:pt x="158" y="1299"/>
                  </a:lnTo>
                  <a:lnTo>
                    <a:pt x="0" y="1552"/>
                  </a:lnTo>
                  <a:lnTo>
                    <a:pt x="1077" y="2186"/>
                  </a:lnTo>
                  <a:lnTo>
                    <a:pt x="1837" y="1141"/>
                  </a:lnTo>
                  <a:lnTo>
                    <a:pt x="2692" y="1711"/>
                  </a:lnTo>
                  <a:lnTo>
                    <a:pt x="3420" y="666"/>
                  </a:lnTo>
                  <a:lnTo>
                    <a:pt x="4560" y="1362"/>
                  </a:lnTo>
                  <a:lnTo>
                    <a:pt x="5574" y="222"/>
                  </a:lnTo>
                  <a:lnTo>
                    <a:pt x="5321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102;p19">
              <a:extLst>
                <a:ext uri="{FF2B5EF4-FFF2-40B4-BE49-F238E27FC236}">
                  <a16:creationId xmlns:a16="http://schemas.microsoft.com/office/drawing/2014/main" id="{74F6E175-CA22-4B82-8FF9-41BF5635D0F2}"/>
                </a:ext>
              </a:extLst>
            </p:cNvPr>
            <p:cNvSpPr/>
            <p:nvPr/>
          </p:nvSpPr>
          <p:spPr>
            <a:xfrm>
              <a:off x="1155725" y="3804775"/>
              <a:ext cx="37225" cy="142525"/>
            </a:xfrm>
            <a:custGeom>
              <a:avLst/>
              <a:gdLst/>
              <a:ahLst/>
              <a:cxnLst/>
              <a:rect l="l" t="t" r="r" b="b"/>
              <a:pathLst>
                <a:path w="1489" h="5701" extrusionOk="0">
                  <a:moveTo>
                    <a:pt x="1204" y="0"/>
                  </a:moveTo>
                  <a:lnTo>
                    <a:pt x="285" y="824"/>
                  </a:lnTo>
                  <a:lnTo>
                    <a:pt x="1046" y="1869"/>
                  </a:lnTo>
                  <a:lnTo>
                    <a:pt x="254" y="2502"/>
                  </a:lnTo>
                  <a:lnTo>
                    <a:pt x="1014" y="3516"/>
                  </a:lnTo>
                  <a:lnTo>
                    <a:pt x="0" y="4402"/>
                  </a:lnTo>
                  <a:lnTo>
                    <a:pt x="792" y="5701"/>
                  </a:lnTo>
                  <a:lnTo>
                    <a:pt x="1046" y="5511"/>
                  </a:lnTo>
                  <a:lnTo>
                    <a:pt x="412" y="4466"/>
                  </a:lnTo>
                  <a:lnTo>
                    <a:pt x="1457" y="3579"/>
                  </a:lnTo>
                  <a:lnTo>
                    <a:pt x="697" y="2566"/>
                  </a:lnTo>
                  <a:lnTo>
                    <a:pt x="1489" y="1932"/>
                  </a:lnTo>
                  <a:lnTo>
                    <a:pt x="729" y="855"/>
                  </a:lnTo>
                  <a:lnTo>
                    <a:pt x="1426" y="222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103;p19">
              <a:extLst>
                <a:ext uri="{FF2B5EF4-FFF2-40B4-BE49-F238E27FC236}">
                  <a16:creationId xmlns:a16="http://schemas.microsoft.com/office/drawing/2014/main" id="{CB8EE2DD-974A-4674-AE6D-E452284A0E1D}"/>
                </a:ext>
              </a:extLst>
            </p:cNvPr>
            <p:cNvSpPr/>
            <p:nvPr/>
          </p:nvSpPr>
          <p:spPr>
            <a:xfrm>
              <a:off x="955425" y="3804775"/>
              <a:ext cx="38025" cy="142525"/>
            </a:xfrm>
            <a:custGeom>
              <a:avLst/>
              <a:gdLst/>
              <a:ahLst/>
              <a:cxnLst/>
              <a:rect l="l" t="t" r="r" b="b"/>
              <a:pathLst>
                <a:path w="1521" h="5701" extrusionOk="0">
                  <a:moveTo>
                    <a:pt x="1235" y="0"/>
                  </a:moveTo>
                  <a:lnTo>
                    <a:pt x="317" y="824"/>
                  </a:lnTo>
                  <a:lnTo>
                    <a:pt x="1077" y="1869"/>
                  </a:lnTo>
                  <a:lnTo>
                    <a:pt x="254" y="2502"/>
                  </a:lnTo>
                  <a:lnTo>
                    <a:pt x="1045" y="3516"/>
                  </a:lnTo>
                  <a:lnTo>
                    <a:pt x="0" y="4402"/>
                  </a:lnTo>
                  <a:lnTo>
                    <a:pt x="824" y="5701"/>
                  </a:lnTo>
                  <a:lnTo>
                    <a:pt x="1077" y="5511"/>
                  </a:lnTo>
                  <a:lnTo>
                    <a:pt x="444" y="4466"/>
                  </a:lnTo>
                  <a:lnTo>
                    <a:pt x="1489" y="3579"/>
                  </a:lnTo>
                  <a:lnTo>
                    <a:pt x="697" y="2566"/>
                  </a:lnTo>
                  <a:lnTo>
                    <a:pt x="1520" y="1932"/>
                  </a:lnTo>
                  <a:lnTo>
                    <a:pt x="729" y="855"/>
                  </a:lnTo>
                  <a:lnTo>
                    <a:pt x="1425" y="222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7191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p31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TERAPI DENGAN OBAT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148" name="Google Shape;3148;p31"/>
          <p:cNvSpPr/>
          <p:nvPr/>
        </p:nvSpPr>
        <p:spPr>
          <a:xfrm>
            <a:off x="1647426" y="2503720"/>
            <a:ext cx="2300264" cy="1343576"/>
          </a:xfrm>
          <a:custGeom>
            <a:avLst/>
            <a:gdLst/>
            <a:ahLst/>
            <a:cxnLst/>
            <a:rect l="l" t="t" r="r" b="b"/>
            <a:pathLst>
              <a:path w="115245" h="6272" extrusionOk="0">
                <a:moveTo>
                  <a:pt x="0" y="1"/>
                </a:moveTo>
                <a:lnTo>
                  <a:pt x="0" y="6271"/>
                </a:lnTo>
                <a:lnTo>
                  <a:pt x="115244" y="6271"/>
                </a:lnTo>
                <a:lnTo>
                  <a:pt x="115244" y="1"/>
                </a:lnTo>
                <a:close/>
              </a:path>
            </a:pathLst>
          </a:custGeom>
          <a:solidFill>
            <a:srgbClr val="F2B8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9" name="Google Shape;3149;p31"/>
          <p:cNvSpPr/>
          <p:nvPr/>
        </p:nvSpPr>
        <p:spPr>
          <a:xfrm>
            <a:off x="764260" y="2477261"/>
            <a:ext cx="205743" cy="1371638"/>
          </a:xfrm>
          <a:custGeom>
            <a:avLst/>
            <a:gdLst/>
            <a:ahLst/>
            <a:cxnLst/>
            <a:rect l="l" t="t" r="r" b="b"/>
            <a:pathLst>
              <a:path w="4941" h="33475" extrusionOk="0">
                <a:moveTo>
                  <a:pt x="0" y="1"/>
                </a:moveTo>
                <a:lnTo>
                  <a:pt x="0" y="33475"/>
                </a:lnTo>
                <a:lnTo>
                  <a:pt x="4940" y="33475"/>
                </a:lnTo>
                <a:lnTo>
                  <a:pt x="4940" y="33063"/>
                </a:lnTo>
                <a:lnTo>
                  <a:pt x="412" y="33063"/>
                </a:lnTo>
                <a:lnTo>
                  <a:pt x="412" y="412"/>
                </a:lnTo>
                <a:lnTo>
                  <a:pt x="4940" y="412"/>
                </a:lnTo>
                <a:lnTo>
                  <a:pt x="4940" y="1"/>
                </a:lnTo>
                <a:close/>
              </a:path>
            </a:pathLst>
          </a:custGeom>
          <a:solidFill>
            <a:srgbClr val="376B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0" name="Google Shape;3150;p31"/>
          <p:cNvGrpSpPr/>
          <p:nvPr/>
        </p:nvGrpSpPr>
        <p:grpSpPr>
          <a:xfrm>
            <a:off x="1611292" y="1081253"/>
            <a:ext cx="5921413" cy="919864"/>
            <a:chOff x="457226" y="1491645"/>
            <a:chExt cx="4206445" cy="653452"/>
          </a:xfrm>
        </p:grpSpPr>
        <p:sp>
          <p:nvSpPr>
            <p:cNvPr id="3151" name="Google Shape;3151;p31"/>
            <p:cNvSpPr/>
            <p:nvPr/>
          </p:nvSpPr>
          <p:spPr>
            <a:xfrm>
              <a:off x="1174760" y="1578159"/>
              <a:ext cx="2333761" cy="494660"/>
            </a:xfrm>
            <a:custGeom>
              <a:avLst/>
              <a:gdLst/>
              <a:ahLst/>
              <a:cxnLst/>
              <a:rect l="l" t="t" r="r" b="b"/>
              <a:pathLst>
                <a:path w="72618" h="15392" extrusionOk="0">
                  <a:moveTo>
                    <a:pt x="0" y="1"/>
                  </a:moveTo>
                  <a:lnTo>
                    <a:pt x="0" y="15392"/>
                  </a:lnTo>
                  <a:lnTo>
                    <a:pt x="70147" y="15392"/>
                  </a:lnTo>
                  <a:cubicBezTo>
                    <a:pt x="71509" y="15392"/>
                    <a:pt x="72617" y="14283"/>
                    <a:pt x="72617" y="12922"/>
                  </a:cubicBezTo>
                  <a:lnTo>
                    <a:pt x="72617" y="2503"/>
                  </a:lnTo>
                  <a:cubicBezTo>
                    <a:pt x="72617" y="1109"/>
                    <a:pt x="71509" y="1"/>
                    <a:pt x="70147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31"/>
            <p:cNvSpPr/>
            <p:nvPr/>
          </p:nvSpPr>
          <p:spPr>
            <a:xfrm>
              <a:off x="3180751" y="1618878"/>
              <a:ext cx="297240" cy="414252"/>
            </a:xfrm>
            <a:custGeom>
              <a:avLst/>
              <a:gdLst/>
              <a:ahLst/>
              <a:cxnLst/>
              <a:rect l="l" t="t" r="r" b="b"/>
              <a:pathLst>
                <a:path w="9249" h="12890" extrusionOk="0">
                  <a:moveTo>
                    <a:pt x="1489" y="1"/>
                  </a:moveTo>
                  <a:cubicBezTo>
                    <a:pt x="666" y="1"/>
                    <a:pt x="1" y="666"/>
                    <a:pt x="1" y="1457"/>
                  </a:cubicBezTo>
                  <a:lnTo>
                    <a:pt x="1" y="11401"/>
                  </a:lnTo>
                  <a:cubicBezTo>
                    <a:pt x="1" y="12225"/>
                    <a:pt x="666" y="12890"/>
                    <a:pt x="1489" y="12890"/>
                  </a:cubicBezTo>
                  <a:lnTo>
                    <a:pt x="7791" y="12890"/>
                  </a:lnTo>
                  <a:cubicBezTo>
                    <a:pt x="8583" y="12890"/>
                    <a:pt x="9248" y="12225"/>
                    <a:pt x="9248" y="11401"/>
                  </a:cubicBezTo>
                  <a:lnTo>
                    <a:pt x="9248" y="1457"/>
                  </a:lnTo>
                  <a:cubicBezTo>
                    <a:pt x="9248" y="666"/>
                    <a:pt x="8583" y="1"/>
                    <a:pt x="779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31"/>
            <p:cNvSpPr/>
            <p:nvPr/>
          </p:nvSpPr>
          <p:spPr>
            <a:xfrm>
              <a:off x="3508489" y="1661620"/>
              <a:ext cx="175085" cy="306367"/>
            </a:xfrm>
            <a:custGeom>
              <a:avLst/>
              <a:gdLst/>
              <a:ahLst/>
              <a:cxnLst/>
              <a:rect l="l" t="t" r="r" b="b"/>
              <a:pathLst>
                <a:path w="5448" h="9533" extrusionOk="0">
                  <a:moveTo>
                    <a:pt x="0" y="1"/>
                  </a:moveTo>
                  <a:lnTo>
                    <a:pt x="0" y="9533"/>
                  </a:lnTo>
                  <a:lnTo>
                    <a:pt x="3674" y="9533"/>
                  </a:lnTo>
                  <a:cubicBezTo>
                    <a:pt x="4656" y="9533"/>
                    <a:pt x="5447" y="8741"/>
                    <a:pt x="5447" y="7760"/>
                  </a:cubicBezTo>
                  <a:lnTo>
                    <a:pt x="5447" y="1774"/>
                  </a:lnTo>
                  <a:cubicBezTo>
                    <a:pt x="5447" y="792"/>
                    <a:pt x="4656" y="1"/>
                    <a:pt x="3674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31"/>
            <p:cNvSpPr/>
            <p:nvPr/>
          </p:nvSpPr>
          <p:spPr>
            <a:xfrm>
              <a:off x="3683542" y="1775612"/>
              <a:ext cx="322661" cy="83493"/>
            </a:xfrm>
            <a:custGeom>
              <a:avLst/>
              <a:gdLst/>
              <a:ahLst/>
              <a:cxnLst/>
              <a:rect l="l" t="t" r="r" b="b"/>
              <a:pathLst>
                <a:path w="10040" h="2598" extrusionOk="0">
                  <a:moveTo>
                    <a:pt x="0" y="1"/>
                  </a:moveTo>
                  <a:lnTo>
                    <a:pt x="0" y="2597"/>
                  </a:lnTo>
                  <a:lnTo>
                    <a:pt x="8741" y="2597"/>
                  </a:lnTo>
                  <a:cubicBezTo>
                    <a:pt x="9438" y="2597"/>
                    <a:pt x="10039" y="1996"/>
                    <a:pt x="10039" y="1299"/>
                  </a:cubicBezTo>
                  <a:cubicBezTo>
                    <a:pt x="10039" y="571"/>
                    <a:pt x="9438" y="1"/>
                    <a:pt x="8741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31"/>
            <p:cNvSpPr/>
            <p:nvPr/>
          </p:nvSpPr>
          <p:spPr>
            <a:xfrm>
              <a:off x="4006171" y="1808167"/>
              <a:ext cx="657501" cy="17354"/>
            </a:xfrm>
            <a:custGeom>
              <a:avLst/>
              <a:gdLst/>
              <a:ahLst/>
              <a:cxnLst/>
              <a:rect l="l" t="t" r="r" b="b"/>
              <a:pathLst>
                <a:path w="20459" h="540" extrusionOk="0">
                  <a:moveTo>
                    <a:pt x="0" y="1"/>
                  </a:moveTo>
                  <a:lnTo>
                    <a:pt x="0" y="539"/>
                  </a:lnTo>
                  <a:lnTo>
                    <a:pt x="20459" y="539"/>
                  </a:lnTo>
                  <a:lnTo>
                    <a:pt x="20459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31"/>
            <p:cNvSpPr/>
            <p:nvPr/>
          </p:nvSpPr>
          <p:spPr>
            <a:xfrm>
              <a:off x="1459724" y="1638224"/>
              <a:ext cx="1721060" cy="375591"/>
            </a:xfrm>
            <a:custGeom>
              <a:avLst/>
              <a:gdLst/>
              <a:ahLst/>
              <a:cxnLst/>
              <a:rect l="l" t="t" r="r" b="b"/>
              <a:pathLst>
                <a:path w="53553" h="11687" extrusionOk="0">
                  <a:moveTo>
                    <a:pt x="0" y="0"/>
                  </a:moveTo>
                  <a:lnTo>
                    <a:pt x="0" y="11686"/>
                  </a:lnTo>
                  <a:lnTo>
                    <a:pt x="53553" y="11686"/>
                  </a:lnTo>
                  <a:lnTo>
                    <a:pt x="53553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31"/>
            <p:cNvSpPr/>
            <p:nvPr/>
          </p:nvSpPr>
          <p:spPr>
            <a:xfrm>
              <a:off x="1062793" y="1491645"/>
              <a:ext cx="111999" cy="653452"/>
            </a:xfrm>
            <a:custGeom>
              <a:avLst/>
              <a:gdLst/>
              <a:ahLst/>
              <a:cxnLst/>
              <a:rect l="l" t="t" r="r" b="b"/>
              <a:pathLst>
                <a:path w="3485" h="20333" extrusionOk="0">
                  <a:moveTo>
                    <a:pt x="1742" y="1"/>
                  </a:moveTo>
                  <a:cubicBezTo>
                    <a:pt x="792" y="1"/>
                    <a:pt x="1" y="793"/>
                    <a:pt x="1" y="1743"/>
                  </a:cubicBezTo>
                  <a:lnTo>
                    <a:pt x="1" y="18591"/>
                  </a:lnTo>
                  <a:cubicBezTo>
                    <a:pt x="1" y="19541"/>
                    <a:pt x="792" y="20332"/>
                    <a:pt x="1742" y="20332"/>
                  </a:cubicBezTo>
                  <a:cubicBezTo>
                    <a:pt x="2692" y="20332"/>
                    <a:pt x="3484" y="19541"/>
                    <a:pt x="3484" y="18591"/>
                  </a:cubicBezTo>
                  <a:lnTo>
                    <a:pt x="3484" y="1743"/>
                  </a:lnTo>
                  <a:cubicBezTo>
                    <a:pt x="3484" y="793"/>
                    <a:pt x="2692" y="1"/>
                    <a:pt x="174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31"/>
            <p:cNvSpPr/>
            <p:nvPr/>
          </p:nvSpPr>
          <p:spPr>
            <a:xfrm>
              <a:off x="529472" y="1691155"/>
              <a:ext cx="2651312" cy="276832"/>
            </a:xfrm>
            <a:custGeom>
              <a:avLst/>
              <a:gdLst/>
              <a:ahLst/>
              <a:cxnLst/>
              <a:rect l="l" t="t" r="r" b="b"/>
              <a:pathLst>
                <a:path w="82499" h="8614" extrusionOk="0">
                  <a:moveTo>
                    <a:pt x="1" y="0"/>
                  </a:moveTo>
                  <a:lnTo>
                    <a:pt x="1" y="8614"/>
                  </a:lnTo>
                  <a:lnTo>
                    <a:pt x="82499" y="8614"/>
                  </a:lnTo>
                  <a:lnTo>
                    <a:pt x="82499" y="0"/>
                  </a:lnTo>
                  <a:close/>
                </a:path>
              </a:pathLst>
            </a:custGeom>
            <a:solidFill>
              <a:srgbClr val="D8D6D6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31"/>
            <p:cNvSpPr/>
            <p:nvPr/>
          </p:nvSpPr>
          <p:spPr>
            <a:xfrm>
              <a:off x="529472" y="1829571"/>
              <a:ext cx="2651312" cy="138416"/>
            </a:xfrm>
            <a:custGeom>
              <a:avLst/>
              <a:gdLst/>
              <a:ahLst/>
              <a:cxnLst/>
              <a:rect l="l" t="t" r="r" b="b"/>
              <a:pathLst>
                <a:path w="82499" h="4307" extrusionOk="0">
                  <a:moveTo>
                    <a:pt x="1" y="0"/>
                  </a:moveTo>
                  <a:lnTo>
                    <a:pt x="1" y="4307"/>
                  </a:lnTo>
                  <a:lnTo>
                    <a:pt x="82499" y="4307"/>
                  </a:lnTo>
                  <a:lnTo>
                    <a:pt x="82499" y="0"/>
                  </a:lnTo>
                  <a:close/>
                </a:path>
              </a:pathLst>
            </a:custGeom>
            <a:solidFill>
              <a:srgbClr val="FFF9F3">
                <a:alpha val="44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31"/>
            <p:cNvSpPr/>
            <p:nvPr/>
          </p:nvSpPr>
          <p:spPr>
            <a:xfrm>
              <a:off x="457226" y="1578159"/>
              <a:ext cx="72277" cy="521142"/>
            </a:xfrm>
            <a:custGeom>
              <a:avLst/>
              <a:gdLst/>
              <a:ahLst/>
              <a:cxnLst/>
              <a:rect l="l" t="t" r="r" b="b"/>
              <a:pathLst>
                <a:path w="2249" h="16216" extrusionOk="0">
                  <a:moveTo>
                    <a:pt x="1141" y="1"/>
                  </a:moveTo>
                  <a:cubicBezTo>
                    <a:pt x="507" y="1"/>
                    <a:pt x="0" y="508"/>
                    <a:pt x="0" y="1141"/>
                  </a:cubicBezTo>
                  <a:lnTo>
                    <a:pt x="0" y="15075"/>
                  </a:lnTo>
                  <a:cubicBezTo>
                    <a:pt x="0" y="15709"/>
                    <a:pt x="507" y="16215"/>
                    <a:pt x="1141" y="16215"/>
                  </a:cubicBezTo>
                  <a:cubicBezTo>
                    <a:pt x="1742" y="16215"/>
                    <a:pt x="2249" y="15709"/>
                    <a:pt x="2249" y="15075"/>
                  </a:cubicBezTo>
                  <a:lnTo>
                    <a:pt x="2249" y="1141"/>
                  </a:lnTo>
                  <a:cubicBezTo>
                    <a:pt x="2249" y="508"/>
                    <a:pt x="1742" y="1"/>
                    <a:pt x="1141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31"/>
            <p:cNvSpPr/>
            <p:nvPr/>
          </p:nvSpPr>
          <p:spPr>
            <a:xfrm>
              <a:off x="2973143" y="1892657"/>
              <a:ext cx="17322" cy="180163"/>
            </a:xfrm>
            <a:custGeom>
              <a:avLst/>
              <a:gdLst/>
              <a:ahLst/>
              <a:cxnLst/>
              <a:rect l="l" t="t" r="r" b="b"/>
              <a:pathLst>
                <a:path w="539" h="5606" extrusionOk="0">
                  <a:moveTo>
                    <a:pt x="0" y="0"/>
                  </a:moveTo>
                  <a:lnTo>
                    <a:pt x="0" y="5606"/>
                  </a:lnTo>
                  <a:lnTo>
                    <a:pt x="539" y="5606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31"/>
            <p:cNvSpPr/>
            <p:nvPr/>
          </p:nvSpPr>
          <p:spPr>
            <a:xfrm>
              <a:off x="2911053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31"/>
            <p:cNvSpPr/>
            <p:nvPr/>
          </p:nvSpPr>
          <p:spPr>
            <a:xfrm>
              <a:off x="2842857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31"/>
            <p:cNvSpPr/>
            <p:nvPr/>
          </p:nvSpPr>
          <p:spPr>
            <a:xfrm>
              <a:off x="2775690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31"/>
            <p:cNvSpPr/>
            <p:nvPr/>
          </p:nvSpPr>
          <p:spPr>
            <a:xfrm>
              <a:off x="2707494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31"/>
            <p:cNvSpPr/>
            <p:nvPr/>
          </p:nvSpPr>
          <p:spPr>
            <a:xfrm>
              <a:off x="2636245" y="1892657"/>
              <a:ext cx="17354" cy="180163"/>
            </a:xfrm>
            <a:custGeom>
              <a:avLst/>
              <a:gdLst/>
              <a:ahLst/>
              <a:cxnLst/>
              <a:rect l="l" t="t" r="r" b="b"/>
              <a:pathLst>
                <a:path w="540" h="5606" extrusionOk="0">
                  <a:moveTo>
                    <a:pt x="1" y="0"/>
                  </a:moveTo>
                  <a:lnTo>
                    <a:pt x="1" y="5606"/>
                  </a:lnTo>
                  <a:lnTo>
                    <a:pt x="539" y="5606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31"/>
            <p:cNvSpPr/>
            <p:nvPr/>
          </p:nvSpPr>
          <p:spPr>
            <a:xfrm>
              <a:off x="2573159" y="1967955"/>
              <a:ext cx="17322" cy="104865"/>
            </a:xfrm>
            <a:custGeom>
              <a:avLst/>
              <a:gdLst/>
              <a:ahLst/>
              <a:cxnLst/>
              <a:rect l="l" t="t" r="r" b="b"/>
              <a:pathLst>
                <a:path w="539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31"/>
            <p:cNvSpPr/>
            <p:nvPr/>
          </p:nvSpPr>
          <p:spPr>
            <a:xfrm>
              <a:off x="2505992" y="1967955"/>
              <a:ext cx="16294" cy="104865"/>
            </a:xfrm>
            <a:custGeom>
              <a:avLst/>
              <a:gdLst/>
              <a:ahLst/>
              <a:cxnLst/>
              <a:rect l="l" t="t" r="r" b="b"/>
              <a:pathLst>
                <a:path w="507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31"/>
            <p:cNvSpPr/>
            <p:nvPr/>
          </p:nvSpPr>
          <p:spPr>
            <a:xfrm>
              <a:off x="2437796" y="1967955"/>
              <a:ext cx="17322" cy="104865"/>
            </a:xfrm>
            <a:custGeom>
              <a:avLst/>
              <a:gdLst/>
              <a:ahLst/>
              <a:cxnLst/>
              <a:rect l="l" t="t" r="r" b="b"/>
              <a:pathLst>
                <a:path w="539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31"/>
            <p:cNvSpPr/>
            <p:nvPr/>
          </p:nvSpPr>
          <p:spPr>
            <a:xfrm>
              <a:off x="2370629" y="1967955"/>
              <a:ext cx="16294" cy="104865"/>
            </a:xfrm>
            <a:custGeom>
              <a:avLst/>
              <a:gdLst/>
              <a:ahLst/>
              <a:cxnLst/>
              <a:rect l="l" t="t" r="r" b="b"/>
              <a:pathLst>
                <a:path w="507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31"/>
            <p:cNvSpPr/>
            <p:nvPr/>
          </p:nvSpPr>
          <p:spPr>
            <a:xfrm>
              <a:off x="2299380" y="1892657"/>
              <a:ext cx="16326" cy="180163"/>
            </a:xfrm>
            <a:custGeom>
              <a:avLst/>
              <a:gdLst/>
              <a:ahLst/>
              <a:cxnLst/>
              <a:rect l="l" t="t" r="r" b="b"/>
              <a:pathLst>
                <a:path w="508" h="5606" extrusionOk="0">
                  <a:moveTo>
                    <a:pt x="0" y="0"/>
                  </a:moveTo>
                  <a:lnTo>
                    <a:pt x="0" y="5606"/>
                  </a:lnTo>
                  <a:lnTo>
                    <a:pt x="507" y="5606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31"/>
            <p:cNvSpPr/>
            <p:nvPr/>
          </p:nvSpPr>
          <p:spPr>
            <a:xfrm>
              <a:off x="2236262" y="1967955"/>
              <a:ext cx="17354" cy="104865"/>
            </a:xfrm>
            <a:custGeom>
              <a:avLst/>
              <a:gdLst/>
              <a:ahLst/>
              <a:cxnLst/>
              <a:rect l="l" t="t" r="r" b="b"/>
              <a:pathLst>
                <a:path w="540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31"/>
            <p:cNvSpPr/>
            <p:nvPr/>
          </p:nvSpPr>
          <p:spPr>
            <a:xfrm>
              <a:off x="2169095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31"/>
            <p:cNvSpPr/>
            <p:nvPr/>
          </p:nvSpPr>
          <p:spPr>
            <a:xfrm>
              <a:off x="2100899" y="1967955"/>
              <a:ext cx="17354" cy="104865"/>
            </a:xfrm>
            <a:custGeom>
              <a:avLst/>
              <a:gdLst/>
              <a:ahLst/>
              <a:cxnLst/>
              <a:rect l="l" t="t" r="r" b="b"/>
              <a:pathLst>
                <a:path w="540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31"/>
            <p:cNvSpPr/>
            <p:nvPr/>
          </p:nvSpPr>
          <p:spPr>
            <a:xfrm>
              <a:off x="2032735" y="1967955"/>
              <a:ext cx="17322" cy="104865"/>
            </a:xfrm>
            <a:custGeom>
              <a:avLst/>
              <a:gdLst/>
              <a:ahLst/>
              <a:cxnLst/>
              <a:rect l="l" t="t" r="r" b="b"/>
              <a:pathLst>
                <a:path w="539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31"/>
            <p:cNvSpPr/>
            <p:nvPr/>
          </p:nvSpPr>
          <p:spPr>
            <a:xfrm>
              <a:off x="1962483" y="1892657"/>
              <a:ext cx="16326" cy="180163"/>
            </a:xfrm>
            <a:custGeom>
              <a:avLst/>
              <a:gdLst/>
              <a:ahLst/>
              <a:cxnLst/>
              <a:rect l="l" t="t" r="r" b="b"/>
              <a:pathLst>
                <a:path w="508" h="5606" extrusionOk="0">
                  <a:moveTo>
                    <a:pt x="1" y="0"/>
                  </a:moveTo>
                  <a:lnTo>
                    <a:pt x="1" y="5606"/>
                  </a:lnTo>
                  <a:lnTo>
                    <a:pt x="508" y="5606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31"/>
            <p:cNvSpPr/>
            <p:nvPr/>
          </p:nvSpPr>
          <p:spPr>
            <a:xfrm>
              <a:off x="1899397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31"/>
            <p:cNvSpPr/>
            <p:nvPr/>
          </p:nvSpPr>
          <p:spPr>
            <a:xfrm>
              <a:off x="1831201" y="1967955"/>
              <a:ext cx="17354" cy="104865"/>
            </a:xfrm>
            <a:custGeom>
              <a:avLst/>
              <a:gdLst/>
              <a:ahLst/>
              <a:cxnLst/>
              <a:rect l="l" t="t" r="r" b="b"/>
              <a:pathLst>
                <a:path w="540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31"/>
            <p:cNvSpPr/>
            <p:nvPr/>
          </p:nvSpPr>
          <p:spPr>
            <a:xfrm>
              <a:off x="1764034" y="1967955"/>
              <a:ext cx="16326" cy="104865"/>
            </a:xfrm>
            <a:custGeom>
              <a:avLst/>
              <a:gdLst/>
              <a:ahLst/>
              <a:cxnLst/>
              <a:rect l="l" t="t" r="r" b="b"/>
              <a:pathLst>
                <a:path w="508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31"/>
            <p:cNvSpPr/>
            <p:nvPr/>
          </p:nvSpPr>
          <p:spPr>
            <a:xfrm>
              <a:off x="1695838" y="1967955"/>
              <a:ext cx="17354" cy="104865"/>
            </a:xfrm>
            <a:custGeom>
              <a:avLst/>
              <a:gdLst/>
              <a:ahLst/>
              <a:cxnLst/>
              <a:rect l="l" t="t" r="r" b="b"/>
              <a:pathLst>
                <a:path w="540" h="3263" extrusionOk="0">
                  <a:moveTo>
                    <a:pt x="1" y="1"/>
                  </a:moveTo>
                  <a:lnTo>
                    <a:pt x="1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31"/>
            <p:cNvSpPr/>
            <p:nvPr/>
          </p:nvSpPr>
          <p:spPr>
            <a:xfrm>
              <a:off x="1624589" y="1892657"/>
              <a:ext cx="17354" cy="180163"/>
            </a:xfrm>
            <a:custGeom>
              <a:avLst/>
              <a:gdLst/>
              <a:ahLst/>
              <a:cxnLst/>
              <a:rect l="l" t="t" r="r" b="b"/>
              <a:pathLst>
                <a:path w="540" h="5606" extrusionOk="0">
                  <a:moveTo>
                    <a:pt x="1" y="0"/>
                  </a:moveTo>
                  <a:lnTo>
                    <a:pt x="1" y="5606"/>
                  </a:lnTo>
                  <a:lnTo>
                    <a:pt x="539" y="5606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31"/>
            <p:cNvSpPr/>
            <p:nvPr/>
          </p:nvSpPr>
          <p:spPr>
            <a:xfrm>
              <a:off x="1562531" y="1967955"/>
              <a:ext cx="16294" cy="104865"/>
            </a:xfrm>
            <a:custGeom>
              <a:avLst/>
              <a:gdLst/>
              <a:ahLst/>
              <a:cxnLst/>
              <a:rect l="l" t="t" r="r" b="b"/>
              <a:pathLst>
                <a:path w="507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31"/>
            <p:cNvSpPr/>
            <p:nvPr/>
          </p:nvSpPr>
          <p:spPr>
            <a:xfrm>
              <a:off x="1494336" y="1967955"/>
              <a:ext cx="17322" cy="104865"/>
            </a:xfrm>
            <a:custGeom>
              <a:avLst/>
              <a:gdLst/>
              <a:ahLst/>
              <a:cxnLst/>
              <a:rect l="l" t="t" r="r" b="b"/>
              <a:pathLst>
                <a:path w="539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31"/>
            <p:cNvSpPr/>
            <p:nvPr/>
          </p:nvSpPr>
          <p:spPr>
            <a:xfrm>
              <a:off x="1427168" y="1967955"/>
              <a:ext cx="16294" cy="104865"/>
            </a:xfrm>
            <a:custGeom>
              <a:avLst/>
              <a:gdLst/>
              <a:ahLst/>
              <a:cxnLst/>
              <a:rect l="l" t="t" r="r" b="b"/>
              <a:pathLst>
                <a:path w="507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07" y="326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31"/>
            <p:cNvSpPr/>
            <p:nvPr/>
          </p:nvSpPr>
          <p:spPr>
            <a:xfrm>
              <a:off x="1358973" y="1967955"/>
              <a:ext cx="17322" cy="104865"/>
            </a:xfrm>
            <a:custGeom>
              <a:avLst/>
              <a:gdLst/>
              <a:ahLst/>
              <a:cxnLst/>
              <a:rect l="l" t="t" r="r" b="b"/>
              <a:pathLst>
                <a:path w="539" h="3263" extrusionOk="0">
                  <a:moveTo>
                    <a:pt x="0" y="1"/>
                  </a:moveTo>
                  <a:lnTo>
                    <a:pt x="0" y="3263"/>
                  </a:lnTo>
                  <a:lnTo>
                    <a:pt x="539" y="3263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6" name="Google Shape;3186;p31"/>
          <p:cNvSpPr/>
          <p:nvPr/>
        </p:nvSpPr>
        <p:spPr>
          <a:xfrm>
            <a:off x="5148112" y="2222885"/>
            <a:ext cx="3551001" cy="2530185"/>
          </a:xfrm>
          <a:custGeom>
            <a:avLst/>
            <a:gdLst/>
            <a:ahLst/>
            <a:cxnLst/>
            <a:rect l="l" t="t" r="r" b="b"/>
            <a:pathLst>
              <a:path w="110494" h="78730" extrusionOk="0">
                <a:moveTo>
                  <a:pt x="0" y="1"/>
                </a:moveTo>
                <a:lnTo>
                  <a:pt x="0" y="78730"/>
                </a:lnTo>
                <a:lnTo>
                  <a:pt x="110494" y="78730"/>
                </a:lnTo>
                <a:lnTo>
                  <a:pt x="110494" y="1"/>
                </a:ln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7" name="Google Shape;3187;p31"/>
          <p:cNvSpPr/>
          <p:nvPr/>
        </p:nvSpPr>
        <p:spPr>
          <a:xfrm>
            <a:off x="7192797" y="3225318"/>
            <a:ext cx="556750" cy="525352"/>
          </a:xfrm>
          <a:custGeom>
            <a:avLst/>
            <a:gdLst/>
            <a:ahLst/>
            <a:cxnLst/>
            <a:rect l="l" t="t" r="r" b="b"/>
            <a:pathLst>
              <a:path w="17324" h="16347" extrusionOk="0">
                <a:moveTo>
                  <a:pt x="8696" y="0"/>
                </a:moveTo>
                <a:cubicBezTo>
                  <a:pt x="8355" y="0"/>
                  <a:pt x="8011" y="22"/>
                  <a:pt x="7664" y="66"/>
                </a:cubicBezTo>
                <a:cubicBezTo>
                  <a:pt x="3167" y="604"/>
                  <a:pt x="0" y="4690"/>
                  <a:pt x="539" y="9155"/>
                </a:cubicBezTo>
                <a:cubicBezTo>
                  <a:pt x="1064" y="13303"/>
                  <a:pt x="4581" y="16346"/>
                  <a:pt x="8628" y="16346"/>
                </a:cubicBezTo>
                <a:cubicBezTo>
                  <a:pt x="8969" y="16346"/>
                  <a:pt x="9313" y="16325"/>
                  <a:pt x="9659" y="16280"/>
                </a:cubicBezTo>
                <a:cubicBezTo>
                  <a:pt x="14156" y="15742"/>
                  <a:pt x="17323" y="11657"/>
                  <a:pt x="16785" y="7160"/>
                </a:cubicBezTo>
                <a:cubicBezTo>
                  <a:pt x="16259" y="3041"/>
                  <a:pt x="12743" y="0"/>
                  <a:pt x="8696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0" name="Google Shape;3190;p31"/>
          <p:cNvSpPr txBox="1"/>
          <p:nvPr/>
        </p:nvSpPr>
        <p:spPr>
          <a:xfrm>
            <a:off x="5296651" y="2437804"/>
            <a:ext cx="1441498" cy="224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Obat</a:t>
            </a:r>
            <a:r>
              <a:rPr lang="en-ID" sz="1600" b="1" dirty="0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 </a:t>
            </a:r>
            <a:r>
              <a:rPr lang="en-ID" sz="1600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Antidiabetik</a:t>
            </a:r>
            <a:r>
              <a:rPr lang="en-ID" sz="1600" b="1" dirty="0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 (ORADO) </a:t>
            </a:r>
            <a:r>
              <a:rPr lang="en-ID" sz="1600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seperti</a:t>
            </a:r>
            <a:r>
              <a:rPr lang="en-ID" sz="1600" b="1" dirty="0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 metformin, </a:t>
            </a:r>
            <a:r>
              <a:rPr lang="en-ID" sz="1600" b="1" dirty="0" err="1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glibeclamide</a:t>
            </a:r>
            <a:r>
              <a:rPr lang="en-ID" sz="1600" b="1" dirty="0">
                <a:latin typeface="Roboto" panose="020B0604020202020204" charset="0"/>
                <a:ea typeface="Roboto" panose="020B0604020202020204" charset="0"/>
                <a:cs typeface="Fira Sans Medium"/>
                <a:sym typeface="Fira Sans Medium"/>
              </a:rPr>
              <a:t>, glimepiride dan lain-lain </a:t>
            </a:r>
            <a:endParaRPr sz="1600" b="1" dirty="0">
              <a:latin typeface="Roboto" panose="020B0604020202020204" charset="0"/>
              <a:ea typeface="Roboto" panose="020B0604020202020204" charset="0"/>
              <a:cs typeface="Fira Sans Medium"/>
              <a:sym typeface="Fira Sans Medium"/>
            </a:endParaRPr>
          </a:p>
        </p:txBody>
      </p:sp>
      <p:sp>
        <p:nvSpPr>
          <p:cNvPr id="3192" name="Google Shape;3192;p31"/>
          <p:cNvSpPr txBox="1"/>
          <p:nvPr/>
        </p:nvSpPr>
        <p:spPr>
          <a:xfrm>
            <a:off x="1670524" y="2540998"/>
            <a:ext cx="2288007" cy="1209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Disuntikan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ke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bagian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tubuh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yang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banyak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lemak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seperti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perut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,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paha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, dan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lengan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r>
              <a:rPr lang="en-ID" sz="1500" dirty="0" err="1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atas</a:t>
            </a:r>
            <a:r>
              <a:rPr lang="en-ID" sz="1500" dirty="0">
                <a:solidFill>
                  <a:schemeClr val="tx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 </a:t>
            </a:r>
            <a:endParaRPr sz="1500" dirty="0">
              <a:solidFill>
                <a:schemeClr val="tx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3193" name="Google Shape;3193;p31"/>
          <p:cNvSpPr txBox="1"/>
          <p:nvPr/>
        </p:nvSpPr>
        <p:spPr>
          <a:xfrm rot="-5400000">
            <a:off x="36588" y="2969425"/>
            <a:ext cx="1068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Fira Sans Medium"/>
                <a:ea typeface="Fira Sans Medium"/>
                <a:cs typeface="Fira Sans Medium"/>
                <a:sym typeface="Fira Sans Medium"/>
              </a:rPr>
              <a:t>INSULIN</a:t>
            </a:r>
            <a:endParaRPr sz="20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58" name="Google Shape;1167;p20">
            <a:extLst>
              <a:ext uri="{FF2B5EF4-FFF2-40B4-BE49-F238E27FC236}">
                <a16:creationId xmlns:a16="http://schemas.microsoft.com/office/drawing/2014/main" id="{6066710A-79B9-44D3-9CC2-B44074EFB261}"/>
              </a:ext>
            </a:extLst>
          </p:cNvPr>
          <p:cNvGrpSpPr/>
          <p:nvPr/>
        </p:nvGrpSpPr>
        <p:grpSpPr>
          <a:xfrm>
            <a:off x="992100" y="2811457"/>
            <a:ext cx="550854" cy="701447"/>
            <a:chOff x="4768141" y="1392883"/>
            <a:chExt cx="550854" cy="701447"/>
          </a:xfrm>
        </p:grpSpPr>
        <p:sp>
          <p:nvSpPr>
            <p:cNvPr id="59" name="Google Shape;1168;p20">
              <a:extLst>
                <a:ext uri="{FF2B5EF4-FFF2-40B4-BE49-F238E27FC236}">
                  <a16:creationId xmlns:a16="http://schemas.microsoft.com/office/drawing/2014/main" id="{2F5FE919-A37D-46B1-B771-3796F2FE62AF}"/>
                </a:ext>
              </a:extLst>
            </p:cNvPr>
            <p:cNvSpPr/>
            <p:nvPr/>
          </p:nvSpPr>
          <p:spPr>
            <a:xfrm>
              <a:off x="4996973" y="1392883"/>
              <a:ext cx="287330" cy="123879"/>
            </a:xfrm>
            <a:custGeom>
              <a:avLst/>
              <a:gdLst/>
              <a:ahLst/>
              <a:cxnLst/>
              <a:rect l="l" t="t" r="r" b="b"/>
              <a:pathLst>
                <a:path w="9185" h="3960" extrusionOk="0">
                  <a:moveTo>
                    <a:pt x="7855" y="476"/>
                  </a:moveTo>
                  <a:cubicBezTo>
                    <a:pt x="8330" y="476"/>
                    <a:pt x="8710" y="856"/>
                    <a:pt x="8710" y="1331"/>
                  </a:cubicBezTo>
                  <a:lnTo>
                    <a:pt x="8710" y="3484"/>
                  </a:lnTo>
                  <a:lnTo>
                    <a:pt x="444" y="3484"/>
                  </a:lnTo>
                  <a:lnTo>
                    <a:pt x="444" y="1331"/>
                  </a:lnTo>
                  <a:cubicBezTo>
                    <a:pt x="444" y="856"/>
                    <a:pt x="856" y="476"/>
                    <a:pt x="1299" y="476"/>
                  </a:cubicBezTo>
                  <a:close/>
                  <a:moveTo>
                    <a:pt x="1299" y="1"/>
                  </a:moveTo>
                  <a:cubicBezTo>
                    <a:pt x="571" y="1"/>
                    <a:pt x="1" y="603"/>
                    <a:pt x="1" y="1331"/>
                  </a:cubicBezTo>
                  <a:lnTo>
                    <a:pt x="1" y="3738"/>
                  </a:lnTo>
                  <a:cubicBezTo>
                    <a:pt x="1" y="3864"/>
                    <a:pt x="96" y="3959"/>
                    <a:pt x="223" y="3959"/>
                  </a:cubicBezTo>
                  <a:lnTo>
                    <a:pt x="8932" y="3959"/>
                  </a:lnTo>
                  <a:cubicBezTo>
                    <a:pt x="9090" y="3959"/>
                    <a:pt x="9185" y="3864"/>
                    <a:pt x="9185" y="3738"/>
                  </a:cubicBezTo>
                  <a:lnTo>
                    <a:pt x="9185" y="1331"/>
                  </a:lnTo>
                  <a:cubicBezTo>
                    <a:pt x="9185" y="603"/>
                    <a:pt x="8583" y="1"/>
                    <a:pt x="7855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69;p20">
              <a:extLst>
                <a:ext uri="{FF2B5EF4-FFF2-40B4-BE49-F238E27FC236}">
                  <a16:creationId xmlns:a16="http://schemas.microsoft.com/office/drawing/2014/main" id="{9B90CEBF-2B3C-426F-A500-1C8F82E9CEE9}"/>
                </a:ext>
              </a:extLst>
            </p:cNvPr>
            <p:cNvSpPr/>
            <p:nvPr/>
          </p:nvSpPr>
          <p:spPr>
            <a:xfrm>
              <a:off x="5055440" y="1509786"/>
              <a:ext cx="263555" cy="543909"/>
            </a:xfrm>
            <a:custGeom>
              <a:avLst/>
              <a:gdLst/>
              <a:ahLst/>
              <a:cxnLst/>
              <a:rect l="l" t="t" r="r" b="b"/>
              <a:pathLst>
                <a:path w="8425" h="17387" extrusionOk="0">
                  <a:moveTo>
                    <a:pt x="5479" y="1"/>
                  </a:moveTo>
                  <a:cubicBezTo>
                    <a:pt x="5352" y="1"/>
                    <a:pt x="5257" y="96"/>
                    <a:pt x="5257" y="222"/>
                  </a:cubicBezTo>
                  <a:lnTo>
                    <a:pt x="5257" y="1711"/>
                  </a:lnTo>
                  <a:cubicBezTo>
                    <a:pt x="5257" y="1838"/>
                    <a:pt x="5352" y="1933"/>
                    <a:pt x="5479" y="1933"/>
                  </a:cubicBezTo>
                  <a:lnTo>
                    <a:pt x="7094" y="1933"/>
                  </a:lnTo>
                  <a:cubicBezTo>
                    <a:pt x="7569" y="1933"/>
                    <a:pt x="7949" y="2313"/>
                    <a:pt x="7949" y="2788"/>
                  </a:cubicBezTo>
                  <a:lnTo>
                    <a:pt x="7949" y="16089"/>
                  </a:lnTo>
                  <a:cubicBezTo>
                    <a:pt x="7949" y="16532"/>
                    <a:pt x="7569" y="16912"/>
                    <a:pt x="7094" y="16912"/>
                  </a:cubicBezTo>
                  <a:lnTo>
                    <a:pt x="222" y="16912"/>
                  </a:lnTo>
                  <a:cubicBezTo>
                    <a:pt x="95" y="16912"/>
                    <a:pt x="0" y="17039"/>
                    <a:pt x="0" y="17165"/>
                  </a:cubicBezTo>
                  <a:cubicBezTo>
                    <a:pt x="0" y="17292"/>
                    <a:pt x="95" y="17387"/>
                    <a:pt x="222" y="17387"/>
                  </a:cubicBezTo>
                  <a:lnTo>
                    <a:pt x="7094" y="17387"/>
                  </a:lnTo>
                  <a:cubicBezTo>
                    <a:pt x="7823" y="17387"/>
                    <a:pt x="8424" y="16817"/>
                    <a:pt x="8424" y="16089"/>
                  </a:cubicBezTo>
                  <a:lnTo>
                    <a:pt x="8424" y="2788"/>
                  </a:lnTo>
                  <a:cubicBezTo>
                    <a:pt x="8424" y="2059"/>
                    <a:pt x="7823" y="1458"/>
                    <a:pt x="7094" y="1458"/>
                  </a:cubicBezTo>
                  <a:lnTo>
                    <a:pt x="5732" y="1458"/>
                  </a:lnTo>
                  <a:lnTo>
                    <a:pt x="5732" y="222"/>
                  </a:lnTo>
                  <a:cubicBezTo>
                    <a:pt x="5732" y="96"/>
                    <a:pt x="5606" y="1"/>
                    <a:pt x="5479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70;p20">
              <a:extLst>
                <a:ext uri="{FF2B5EF4-FFF2-40B4-BE49-F238E27FC236}">
                  <a16:creationId xmlns:a16="http://schemas.microsoft.com/office/drawing/2014/main" id="{2BE4EE83-D4E0-48B6-83A5-EA7F330C0112}"/>
                </a:ext>
              </a:extLst>
            </p:cNvPr>
            <p:cNvSpPr/>
            <p:nvPr/>
          </p:nvSpPr>
          <p:spPr>
            <a:xfrm>
              <a:off x="4961311" y="1509786"/>
              <a:ext cx="100104" cy="139739"/>
            </a:xfrm>
            <a:custGeom>
              <a:avLst/>
              <a:gdLst/>
              <a:ahLst/>
              <a:cxnLst/>
              <a:rect l="l" t="t" r="r" b="b"/>
              <a:pathLst>
                <a:path w="3200" h="4467" extrusionOk="0">
                  <a:moveTo>
                    <a:pt x="2946" y="1"/>
                  </a:moveTo>
                  <a:cubicBezTo>
                    <a:pt x="2819" y="1"/>
                    <a:pt x="2724" y="96"/>
                    <a:pt x="2724" y="222"/>
                  </a:cubicBezTo>
                  <a:lnTo>
                    <a:pt x="2724" y="1458"/>
                  </a:lnTo>
                  <a:lnTo>
                    <a:pt x="1331" y="1458"/>
                  </a:lnTo>
                  <a:cubicBezTo>
                    <a:pt x="602" y="1458"/>
                    <a:pt x="1" y="2059"/>
                    <a:pt x="1" y="2788"/>
                  </a:cubicBezTo>
                  <a:lnTo>
                    <a:pt x="1" y="4213"/>
                  </a:lnTo>
                  <a:cubicBezTo>
                    <a:pt x="1" y="4339"/>
                    <a:pt x="127" y="4466"/>
                    <a:pt x="254" y="4466"/>
                  </a:cubicBezTo>
                  <a:cubicBezTo>
                    <a:pt x="381" y="4466"/>
                    <a:pt x="476" y="4371"/>
                    <a:pt x="476" y="4213"/>
                  </a:cubicBezTo>
                  <a:lnTo>
                    <a:pt x="476" y="2788"/>
                  </a:lnTo>
                  <a:cubicBezTo>
                    <a:pt x="476" y="2313"/>
                    <a:pt x="856" y="1933"/>
                    <a:pt x="1331" y="1933"/>
                  </a:cubicBezTo>
                  <a:lnTo>
                    <a:pt x="2946" y="1933"/>
                  </a:lnTo>
                  <a:cubicBezTo>
                    <a:pt x="3073" y="1933"/>
                    <a:pt x="3199" y="1838"/>
                    <a:pt x="3199" y="1711"/>
                  </a:cubicBezTo>
                  <a:lnTo>
                    <a:pt x="3199" y="222"/>
                  </a:lnTo>
                  <a:cubicBezTo>
                    <a:pt x="3199" y="96"/>
                    <a:pt x="3073" y="1"/>
                    <a:pt x="2946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71;p20">
              <a:extLst>
                <a:ext uri="{FF2B5EF4-FFF2-40B4-BE49-F238E27FC236}">
                  <a16:creationId xmlns:a16="http://schemas.microsoft.com/office/drawing/2014/main" id="{AE2FBF74-E337-47CB-AB84-B6A113EFA5B8}"/>
                </a:ext>
              </a:extLst>
            </p:cNvPr>
            <p:cNvSpPr/>
            <p:nvPr/>
          </p:nvSpPr>
          <p:spPr>
            <a:xfrm>
              <a:off x="4768141" y="1637606"/>
              <a:ext cx="296245" cy="126819"/>
            </a:xfrm>
            <a:custGeom>
              <a:avLst/>
              <a:gdLst/>
              <a:ahLst/>
              <a:cxnLst/>
              <a:rect l="l" t="t" r="r" b="b"/>
              <a:pathLst>
                <a:path w="9470" h="4054" extrusionOk="0">
                  <a:moveTo>
                    <a:pt x="8108" y="475"/>
                  </a:moveTo>
                  <a:cubicBezTo>
                    <a:pt x="8614" y="475"/>
                    <a:pt x="8994" y="855"/>
                    <a:pt x="8994" y="1330"/>
                  </a:cubicBezTo>
                  <a:lnTo>
                    <a:pt x="8994" y="3579"/>
                  </a:lnTo>
                  <a:lnTo>
                    <a:pt x="475" y="3579"/>
                  </a:lnTo>
                  <a:lnTo>
                    <a:pt x="475" y="1330"/>
                  </a:lnTo>
                  <a:cubicBezTo>
                    <a:pt x="475" y="855"/>
                    <a:pt x="855" y="475"/>
                    <a:pt x="1362" y="475"/>
                  </a:cubicBezTo>
                  <a:close/>
                  <a:moveTo>
                    <a:pt x="1362" y="0"/>
                  </a:moveTo>
                  <a:cubicBezTo>
                    <a:pt x="602" y="0"/>
                    <a:pt x="0" y="602"/>
                    <a:pt x="0" y="1330"/>
                  </a:cubicBezTo>
                  <a:lnTo>
                    <a:pt x="0" y="3832"/>
                  </a:lnTo>
                  <a:cubicBezTo>
                    <a:pt x="0" y="3959"/>
                    <a:pt x="95" y="4054"/>
                    <a:pt x="222" y="4054"/>
                  </a:cubicBezTo>
                  <a:lnTo>
                    <a:pt x="9248" y="4054"/>
                  </a:lnTo>
                  <a:cubicBezTo>
                    <a:pt x="9374" y="4054"/>
                    <a:pt x="9469" y="3959"/>
                    <a:pt x="9469" y="3832"/>
                  </a:cubicBezTo>
                  <a:lnTo>
                    <a:pt x="9469" y="1330"/>
                  </a:lnTo>
                  <a:cubicBezTo>
                    <a:pt x="9469" y="602"/>
                    <a:pt x="8868" y="0"/>
                    <a:pt x="8108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72;p20">
              <a:extLst>
                <a:ext uri="{FF2B5EF4-FFF2-40B4-BE49-F238E27FC236}">
                  <a16:creationId xmlns:a16="http://schemas.microsoft.com/office/drawing/2014/main" id="{438DA093-6EB2-4564-9358-3A4760C1A3EC}"/>
                </a:ext>
              </a:extLst>
            </p:cNvPr>
            <p:cNvSpPr/>
            <p:nvPr/>
          </p:nvSpPr>
          <p:spPr>
            <a:xfrm>
              <a:off x="4768141" y="1709900"/>
              <a:ext cx="296245" cy="384431"/>
            </a:xfrm>
            <a:custGeom>
              <a:avLst/>
              <a:gdLst/>
              <a:ahLst/>
              <a:cxnLst/>
              <a:rect l="l" t="t" r="r" b="b"/>
              <a:pathLst>
                <a:path w="9470" h="12289" extrusionOk="0">
                  <a:moveTo>
                    <a:pt x="222" y="1"/>
                  </a:moveTo>
                  <a:cubicBezTo>
                    <a:pt x="95" y="1"/>
                    <a:pt x="0" y="96"/>
                    <a:pt x="0" y="223"/>
                  </a:cubicBezTo>
                  <a:lnTo>
                    <a:pt x="0" y="11180"/>
                  </a:lnTo>
                  <a:cubicBezTo>
                    <a:pt x="0" y="11782"/>
                    <a:pt x="507" y="12288"/>
                    <a:pt x="1109" y="12288"/>
                  </a:cubicBezTo>
                  <a:lnTo>
                    <a:pt x="8361" y="12288"/>
                  </a:lnTo>
                  <a:cubicBezTo>
                    <a:pt x="8963" y="12288"/>
                    <a:pt x="9469" y="11782"/>
                    <a:pt x="9469" y="11180"/>
                  </a:cubicBezTo>
                  <a:lnTo>
                    <a:pt x="9469" y="223"/>
                  </a:lnTo>
                  <a:cubicBezTo>
                    <a:pt x="9469" y="96"/>
                    <a:pt x="9374" y="1"/>
                    <a:pt x="9248" y="1"/>
                  </a:cubicBezTo>
                  <a:cubicBezTo>
                    <a:pt x="9121" y="1"/>
                    <a:pt x="8994" y="96"/>
                    <a:pt x="8994" y="223"/>
                  </a:cubicBezTo>
                  <a:lnTo>
                    <a:pt x="8994" y="11180"/>
                  </a:lnTo>
                  <a:cubicBezTo>
                    <a:pt x="8994" y="11528"/>
                    <a:pt x="8709" y="11813"/>
                    <a:pt x="8361" y="11813"/>
                  </a:cubicBezTo>
                  <a:lnTo>
                    <a:pt x="1109" y="11813"/>
                  </a:lnTo>
                  <a:cubicBezTo>
                    <a:pt x="760" y="11813"/>
                    <a:pt x="475" y="11528"/>
                    <a:pt x="475" y="11180"/>
                  </a:cubicBezTo>
                  <a:lnTo>
                    <a:pt x="475" y="223"/>
                  </a:lnTo>
                  <a:cubicBezTo>
                    <a:pt x="475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73;p20">
              <a:extLst>
                <a:ext uri="{FF2B5EF4-FFF2-40B4-BE49-F238E27FC236}">
                  <a16:creationId xmlns:a16="http://schemas.microsoft.com/office/drawing/2014/main" id="{EB41B2B1-F5E7-456F-BEF3-5956CC17EAC9}"/>
                </a:ext>
              </a:extLst>
            </p:cNvPr>
            <p:cNvSpPr/>
            <p:nvPr/>
          </p:nvSpPr>
          <p:spPr>
            <a:xfrm>
              <a:off x="5021749" y="1603915"/>
              <a:ext cx="236809" cy="388372"/>
            </a:xfrm>
            <a:custGeom>
              <a:avLst/>
              <a:gdLst/>
              <a:ahLst/>
              <a:cxnLst/>
              <a:rect l="l" t="t" r="r" b="b"/>
              <a:pathLst>
                <a:path w="7570" h="12415" extrusionOk="0">
                  <a:moveTo>
                    <a:pt x="254" y="0"/>
                  </a:moveTo>
                  <a:cubicBezTo>
                    <a:pt x="127" y="0"/>
                    <a:pt x="1" y="95"/>
                    <a:pt x="1" y="222"/>
                  </a:cubicBezTo>
                  <a:cubicBezTo>
                    <a:pt x="1" y="349"/>
                    <a:pt x="127" y="475"/>
                    <a:pt x="254" y="475"/>
                  </a:cubicBezTo>
                  <a:lnTo>
                    <a:pt x="7094" y="475"/>
                  </a:lnTo>
                  <a:lnTo>
                    <a:pt x="7094" y="11940"/>
                  </a:lnTo>
                  <a:lnTo>
                    <a:pt x="1236" y="11940"/>
                  </a:lnTo>
                  <a:cubicBezTo>
                    <a:pt x="1109" y="11940"/>
                    <a:pt x="982" y="12035"/>
                    <a:pt x="982" y="12161"/>
                  </a:cubicBezTo>
                  <a:cubicBezTo>
                    <a:pt x="982" y="12288"/>
                    <a:pt x="1109" y="12415"/>
                    <a:pt x="1236" y="12415"/>
                  </a:cubicBezTo>
                  <a:lnTo>
                    <a:pt x="7348" y="12415"/>
                  </a:lnTo>
                  <a:cubicBezTo>
                    <a:pt x="7474" y="12415"/>
                    <a:pt x="7569" y="12288"/>
                    <a:pt x="7569" y="12161"/>
                  </a:cubicBezTo>
                  <a:lnTo>
                    <a:pt x="7569" y="222"/>
                  </a:lnTo>
                  <a:cubicBezTo>
                    <a:pt x="7569" y="95"/>
                    <a:pt x="7474" y="0"/>
                    <a:pt x="7348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74;p20">
              <a:extLst>
                <a:ext uri="{FF2B5EF4-FFF2-40B4-BE49-F238E27FC236}">
                  <a16:creationId xmlns:a16="http://schemas.microsoft.com/office/drawing/2014/main" id="{84D6EA2C-D225-4F1B-A075-043565419391}"/>
                </a:ext>
              </a:extLst>
            </p:cNvPr>
            <p:cNvSpPr/>
            <p:nvPr/>
          </p:nvSpPr>
          <p:spPr>
            <a:xfrm>
              <a:off x="4773084" y="1802058"/>
              <a:ext cx="74327" cy="14890"/>
            </a:xfrm>
            <a:custGeom>
              <a:avLst/>
              <a:gdLst/>
              <a:ahLst/>
              <a:cxnLst/>
              <a:rect l="l" t="t" r="r" b="b"/>
              <a:pathLst>
                <a:path w="2376" h="476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8"/>
                    <a:pt x="96" y="475"/>
                    <a:pt x="222" y="475"/>
                  </a:cubicBezTo>
                  <a:lnTo>
                    <a:pt x="2122" y="475"/>
                  </a:lnTo>
                  <a:cubicBezTo>
                    <a:pt x="2249" y="475"/>
                    <a:pt x="2376" y="348"/>
                    <a:pt x="2376" y="222"/>
                  </a:cubicBezTo>
                  <a:cubicBezTo>
                    <a:pt x="2376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75;p20">
              <a:extLst>
                <a:ext uri="{FF2B5EF4-FFF2-40B4-BE49-F238E27FC236}">
                  <a16:creationId xmlns:a16="http://schemas.microsoft.com/office/drawing/2014/main" id="{B5A8F1C6-5C14-4E09-A44B-995B561D7521}"/>
                </a:ext>
              </a:extLst>
            </p:cNvPr>
            <p:cNvSpPr/>
            <p:nvPr/>
          </p:nvSpPr>
          <p:spPr>
            <a:xfrm>
              <a:off x="4773084" y="1860494"/>
              <a:ext cx="74327" cy="14890"/>
            </a:xfrm>
            <a:custGeom>
              <a:avLst/>
              <a:gdLst/>
              <a:ahLst/>
              <a:cxnLst/>
              <a:rect l="l" t="t" r="r" b="b"/>
              <a:pathLst>
                <a:path w="2376" h="476" extrusionOk="0">
                  <a:moveTo>
                    <a:pt x="222" y="1"/>
                  </a:moveTo>
                  <a:cubicBezTo>
                    <a:pt x="96" y="1"/>
                    <a:pt x="1" y="127"/>
                    <a:pt x="1" y="254"/>
                  </a:cubicBezTo>
                  <a:cubicBezTo>
                    <a:pt x="1" y="381"/>
                    <a:pt x="96" y="476"/>
                    <a:pt x="222" y="476"/>
                  </a:cubicBezTo>
                  <a:lnTo>
                    <a:pt x="2122" y="476"/>
                  </a:lnTo>
                  <a:cubicBezTo>
                    <a:pt x="2249" y="476"/>
                    <a:pt x="2376" y="381"/>
                    <a:pt x="2376" y="254"/>
                  </a:cubicBezTo>
                  <a:cubicBezTo>
                    <a:pt x="2376" y="127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76;p20">
              <a:extLst>
                <a:ext uri="{FF2B5EF4-FFF2-40B4-BE49-F238E27FC236}">
                  <a16:creationId xmlns:a16="http://schemas.microsoft.com/office/drawing/2014/main" id="{B411B27A-474D-42AD-924B-0A55FB9077E8}"/>
                </a:ext>
              </a:extLst>
            </p:cNvPr>
            <p:cNvSpPr/>
            <p:nvPr/>
          </p:nvSpPr>
          <p:spPr>
            <a:xfrm>
              <a:off x="4773084" y="1919931"/>
              <a:ext cx="103076" cy="14890"/>
            </a:xfrm>
            <a:custGeom>
              <a:avLst/>
              <a:gdLst/>
              <a:ahLst/>
              <a:cxnLst/>
              <a:rect l="l" t="t" r="r" b="b"/>
              <a:pathLst>
                <a:path w="3295" h="476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cubicBezTo>
                    <a:pt x="1" y="349"/>
                    <a:pt x="96" y="476"/>
                    <a:pt x="222" y="476"/>
                  </a:cubicBezTo>
                  <a:lnTo>
                    <a:pt x="3073" y="476"/>
                  </a:lnTo>
                  <a:cubicBezTo>
                    <a:pt x="3199" y="476"/>
                    <a:pt x="3294" y="349"/>
                    <a:pt x="3294" y="222"/>
                  </a:cubicBezTo>
                  <a:cubicBezTo>
                    <a:pt x="3294" y="96"/>
                    <a:pt x="3199" y="1"/>
                    <a:pt x="3073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77;p20">
              <a:extLst>
                <a:ext uri="{FF2B5EF4-FFF2-40B4-BE49-F238E27FC236}">
                  <a16:creationId xmlns:a16="http://schemas.microsoft.com/office/drawing/2014/main" id="{FD4D3C86-00AA-42F9-ACC1-9C5F4E122B8F}"/>
                </a:ext>
              </a:extLst>
            </p:cNvPr>
            <p:cNvSpPr/>
            <p:nvPr/>
          </p:nvSpPr>
          <p:spPr>
            <a:xfrm>
              <a:off x="4773084" y="1978398"/>
              <a:ext cx="74327" cy="14890"/>
            </a:xfrm>
            <a:custGeom>
              <a:avLst/>
              <a:gdLst/>
              <a:ahLst/>
              <a:cxnLst/>
              <a:rect l="l" t="t" r="r" b="b"/>
              <a:pathLst>
                <a:path w="2376" h="476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75"/>
                    <a:pt x="222" y="475"/>
                  </a:cubicBezTo>
                  <a:lnTo>
                    <a:pt x="2122" y="475"/>
                  </a:lnTo>
                  <a:cubicBezTo>
                    <a:pt x="2249" y="475"/>
                    <a:pt x="2376" y="349"/>
                    <a:pt x="2376" y="222"/>
                  </a:cubicBezTo>
                  <a:cubicBezTo>
                    <a:pt x="2376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78;p20">
              <a:extLst>
                <a:ext uri="{FF2B5EF4-FFF2-40B4-BE49-F238E27FC236}">
                  <a16:creationId xmlns:a16="http://schemas.microsoft.com/office/drawing/2014/main" id="{10F53451-4E20-468E-865C-6506A74E0253}"/>
                </a:ext>
              </a:extLst>
            </p:cNvPr>
            <p:cNvSpPr/>
            <p:nvPr/>
          </p:nvSpPr>
          <p:spPr>
            <a:xfrm>
              <a:off x="4773084" y="2036833"/>
              <a:ext cx="74327" cy="14890"/>
            </a:xfrm>
            <a:custGeom>
              <a:avLst/>
              <a:gdLst/>
              <a:ahLst/>
              <a:cxnLst/>
              <a:rect l="l" t="t" r="r" b="b"/>
              <a:pathLst>
                <a:path w="2376" h="476" extrusionOk="0">
                  <a:moveTo>
                    <a:pt x="222" y="1"/>
                  </a:moveTo>
                  <a:cubicBezTo>
                    <a:pt x="96" y="1"/>
                    <a:pt x="1" y="96"/>
                    <a:pt x="1" y="254"/>
                  </a:cubicBezTo>
                  <a:cubicBezTo>
                    <a:pt x="1" y="381"/>
                    <a:pt x="96" y="476"/>
                    <a:pt x="222" y="476"/>
                  </a:cubicBezTo>
                  <a:lnTo>
                    <a:pt x="2122" y="476"/>
                  </a:lnTo>
                  <a:cubicBezTo>
                    <a:pt x="2249" y="476"/>
                    <a:pt x="2376" y="381"/>
                    <a:pt x="2376" y="254"/>
                  </a:cubicBezTo>
                  <a:cubicBezTo>
                    <a:pt x="2376" y="96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79;p20">
              <a:extLst>
                <a:ext uri="{FF2B5EF4-FFF2-40B4-BE49-F238E27FC236}">
                  <a16:creationId xmlns:a16="http://schemas.microsoft.com/office/drawing/2014/main" id="{BD3221CD-2382-4BB8-AAEA-B28A93132A29}"/>
                </a:ext>
              </a:extLst>
            </p:cNvPr>
            <p:cNvSpPr/>
            <p:nvPr/>
          </p:nvSpPr>
          <p:spPr>
            <a:xfrm>
              <a:off x="5021749" y="1603915"/>
              <a:ext cx="14890" cy="46580"/>
            </a:xfrm>
            <a:custGeom>
              <a:avLst/>
              <a:gdLst/>
              <a:ahLst/>
              <a:cxnLst/>
              <a:rect l="l" t="t" r="r" b="b"/>
              <a:pathLst>
                <a:path w="476" h="1489" extrusionOk="0">
                  <a:moveTo>
                    <a:pt x="254" y="0"/>
                  </a:moveTo>
                  <a:cubicBezTo>
                    <a:pt x="127" y="0"/>
                    <a:pt x="1" y="95"/>
                    <a:pt x="1" y="222"/>
                  </a:cubicBezTo>
                  <a:lnTo>
                    <a:pt x="1" y="1267"/>
                  </a:lnTo>
                  <a:cubicBezTo>
                    <a:pt x="1" y="1394"/>
                    <a:pt x="127" y="1489"/>
                    <a:pt x="254" y="1489"/>
                  </a:cubicBezTo>
                  <a:cubicBezTo>
                    <a:pt x="381" y="1489"/>
                    <a:pt x="476" y="1394"/>
                    <a:pt x="476" y="1267"/>
                  </a:cubicBezTo>
                  <a:lnTo>
                    <a:pt x="476" y="222"/>
                  </a:lnTo>
                  <a:cubicBezTo>
                    <a:pt x="476" y="95"/>
                    <a:pt x="381" y="0"/>
                    <a:pt x="254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1883;p25">
            <a:extLst>
              <a:ext uri="{FF2B5EF4-FFF2-40B4-BE49-F238E27FC236}">
                <a16:creationId xmlns:a16="http://schemas.microsoft.com/office/drawing/2014/main" id="{6118EB0B-80B5-4D14-8B46-3EB4C1329CE2}"/>
              </a:ext>
            </a:extLst>
          </p:cNvPr>
          <p:cNvSpPr/>
          <p:nvPr/>
        </p:nvSpPr>
        <p:spPr>
          <a:xfrm>
            <a:off x="6800323" y="2754893"/>
            <a:ext cx="1708417" cy="1613190"/>
          </a:xfrm>
          <a:custGeom>
            <a:avLst/>
            <a:gdLst/>
            <a:ahLst/>
            <a:cxnLst/>
            <a:rect l="l" t="t" r="r" b="b"/>
            <a:pathLst>
              <a:path w="25494" h="25495" extrusionOk="0">
                <a:moveTo>
                  <a:pt x="12763" y="1"/>
                </a:moveTo>
                <a:cubicBezTo>
                  <a:pt x="5732" y="1"/>
                  <a:pt x="0" y="5701"/>
                  <a:pt x="0" y="12763"/>
                </a:cubicBezTo>
                <a:cubicBezTo>
                  <a:pt x="0" y="19794"/>
                  <a:pt x="5732" y="25494"/>
                  <a:pt x="12763" y="25494"/>
                </a:cubicBezTo>
                <a:cubicBezTo>
                  <a:pt x="19793" y="25494"/>
                  <a:pt x="25494" y="19794"/>
                  <a:pt x="25494" y="12763"/>
                </a:cubicBezTo>
                <a:cubicBezTo>
                  <a:pt x="25494" y="5701"/>
                  <a:pt x="19793" y="1"/>
                  <a:pt x="12763" y="1"/>
                </a:cubicBezTo>
                <a:close/>
              </a:path>
            </a:pathLst>
          </a:custGeom>
          <a:solidFill>
            <a:srgbClr val="F2B9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" name="Google Shape;297;p14">
            <a:extLst>
              <a:ext uri="{FF2B5EF4-FFF2-40B4-BE49-F238E27FC236}">
                <a16:creationId xmlns:a16="http://schemas.microsoft.com/office/drawing/2014/main" id="{0B15A6EC-21B4-4E8C-BCE2-F2FEE2E81DDE}"/>
              </a:ext>
            </a:extLst>
          </p:cNvPr>
          <p:cNvGrpSpPr/>
          <p:nvPr/>
        </p:nvGrpSpPr>
        <p:grpSpPr>
          <a:xfrm>
            <a:off x="6939487" y="2967700"/>
            <a:ext cx="1389044" cy="1154940"/>
            <a:chOff x="7069093" y="3375288"/>
            <a:chExt cx="635981" cy="635981"/>
          </a:xfrm>
        </p:grpSpPr>
        <p:sp>
          <p:nvSpPr>
            <p:cNvPr id="74" name="Google Shape;298;p14">
              <a:extLst>
                <a:ext uri="{FF2B5EF4-FFF2-40B4-BE49-F238E27FC236}">
                  <a16:creationId xmlns:a16="http://schemas.microsoft.com/office/drawing/2014/main" id="{688CE53D-1F9F-4446-BC35-AA3B3E991943}"/>
                </a:ext>
              </a:extLst>
            </p:cNvPr>
            <p:cNvSpPr/>
            <p:nvPr/>
          </p:nvSpPr>
          <p:spPr>
            <a:xfrm>
              <a:off x="7069093" y="3375288"/>
              <a:ext cx="635981" cy="635981"/>
            </a:xfrm>
            <a:custGeom>
              <a:avLst/>
              <a:gdLst/>
              <a:ahLst/>
              <a:cxnLst/>
              <a:rect l="l" t="t" r="r" b="b"/>
              <a:pathLst>
                <a:path w="19794" h="19794" fill="none" extrusionOk="0">
                  <a:moveTo>
                    <a:pt x="19794" y="9913"/>
                  </a:moveTo>
                  <a:cubicBezTo>
                    <a:pt x="19794" y="15360"/>
                    <a:pt x="15360" y="19793"/>
                    <a:pt x="9913" y="19793"/>
                  </a:cubicBezTo>
                  <a:cubicBezTo>
                    <a:pt x="4434" y="19793"/>
                    <a:pt x="1" y="15360"/>
                    <a:pt x="1" y="9913"/>
                  </a:cubicBezTo>
                  <a:cubicBezTo>
                    <a:pt x="1" y="4434"/>
                    <a:pt x="4434" y="0"/>
                    <a:pt x="9913" y="0"/>
                  </a:cubicBezTo>
                  <a:cubicBezTo>
                    <a:pt x="15360" y="0"/>
                    <a:pt x="19794" y="4434"/>
                    <a:pt x="19794" y="9913"/>
                  </a:cubicBezTo>
                  <a:close/>
                </a:path>
              </a:pathLst>
            </a:custGeom>
            <a:noFill/>
            <a:ln w="198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99;p14">
              <a:extLst>
                <a:ext uri="{FF2B5EF4-FFF2-40B4-BE49-F238E27FC236}">
                  <a16:creationId xmlns:a16="http://schemas.microsoft.com/office/drawing/2014/main" id="{6B7F0EA2-A78C-42A5-AD04-89356E136FAE}"/>
                </a:ext>
              </a:extLst>
            </p:cNvPr>
            <p:cNvSpPr/>
            <p:nvPr/>
          </p:nvSpPr>
          <p:spPr>
            <a:xfrm>
              <a:off x="7352994" y="3675511"/>
              <a:ext cx="274744" cy="267547"/>
            </a:xfrm>
            <a:custGeom>
              <a:avLst/>
              <a:gdLst/>
              <a:ahLst/>
              <a:cxnLst/>
              <a:rect l="l" t="t" r="r" b="b"/>
              <a:pathLst>
                <a:path w="8551" h="8327" extrusionOk="0">
                  <a:moveTo>
                    <a:pt x="5962" y="0"/>
                  </a:moveTo>
                  <a:cubicBezTo>
                    <a:pt x="5323" y="0"/>
                    <a:pt x="4683" y="255"/>
                    <a:pt x="4212" y="759"/>
                  </a:cubicBezTo>
                  <a:lnTo>
                    <a:pt x="855" y="4401"/>
                  </a:lnTo>
                  <a:cubicBezTo>
                    <a:pt x="0" y="5351"/>
                    <a:pt x="64" y="6839"/>
                    <a:pt x="1014" y="7726"/>
                  </a:cubicBezTo>
                  <a:cubicBezTo>
                    <a:pt x="1460" y="8127"/>
                    <a:pt x="2024" y="8326"/>
                    <a:pt x="2589" y="8326"/>
                  </a:cubicBezTo>
                  <a:cubicBezTo>
                    <a:pt x="3228" y="8326"/>
                    <a:pt x="3868" y="8072"/>
                    <a:pt x="4339" y="7568"/>
                  </a:cubicBezTo>
                  <a:lnTo>
                    <a:pt x="7664" y="3926"/>
                  </a:lnTo>
                  <a:cubicBezTo>
                    <a:pt x="8551" y="2976"/>
                    <a:pt x="8488" y="1487"/>
                    <a:pt x="7538" y="600"/>
                  </a:cubicBezTo>
                  <a:cubicBezTo>
                    <a:pt x="7092" y="199"/>
                    <a:pt x="6527" y="0"/>
                    <a:pt x="5962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0;p14">
              <a:extLst>
                <a:ext uri="{FF2B5EF4-FFF2-40B4-BE49-F238E27FC236}">
                  <a16:creationId xmlns:a16="http://schemas.microsoft.com/office/drawing/2014/main" id="{1B091A4A-E8CB-4CD7-9B56-F3A6926CD560}"/>
                </a:ext>
              </a:extLst>
            </p:cNvPr>
            <p:cNvSpPr/>
            <p:nvPr/>
          </p:nvSpPr>
          <p:spPr>
            <a:xfrm>
              <a:off x="7435407" y="3675511"/>
              <a:ext cx="192330" cy="184137"/>
            </a:xfrm>
            <a:custGeom>
              <a:avLst/>
              <a:gdLst/>
              <a:ahLst/>
              <a:cxnLst/>
              <a:rect l="l" t="t" r="r" b="b"/>
              <a:pathLst>
                <a:path w="5986" h="5731" extrusionOk="0">
                  <a:moveTo>
                    <a:pt x="3397" y="0"/>
                  </a:moveTo>
                  <a:cubicBezTo>
                    <a:pt x="2758" y="0"/>
                    <a:pt x="2118" y="255"/>
                    <a:pt x="1647" y="759"/>
                  </a:cubicBezTo>
                  <a:lnTo>
                    <a:pt x="1" y="2564"/>
                  </a:lnTo>
                  <a:lnTo>
                    <a:pt x="3452" y="5731"/>
                  </a:lnTo>
                  <a:lnTo>
                    <a:pt x="5131" y="3926"/>
                  </a:lnTo>
                  <a:cubicBezTo>
                    <a:pt x="5986" y="2976"/>
                    <a:pt x="5923" y="1487"/>
                    <a:pt x="4973" y="600"/>
                  </a:cubicBezTo>
                  <a:cubicBezTo>
                    <a:pt x="4527" y="199"/>
                    <a:pt x="3962" y="0"/>
                    <a:pt x="3397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1;p14">
              <a:extLst>
                <a:ext uri="{FF2B5EF4-FFF2-40B4-BE49-F238E27FC236}">
                  <a16:creationId xmlns:a16="http://schemas.microsoft.com/office/drawing/2014/main" id="{2304DED5-C399-41BD-8D87-E3D7C7DBA190}"/>
                </a:ext>
              </a:extLst>
            </p:cNvPr>
            <p:cNvSpPr/>
            <p:nvPr/>
          </p:nvSpPr>
          <p:spPr>
            <a:xfrm>
              <a:off x="7152535" y="3483759"/>
              <a:ext cx="276800" cy="265394"/>
            </a:xfrm>
            <a:custGeom>
              <a:avLst/>
              <a:gdLst/>
              <a:ahLst/>
              <a:cxnLst/>
              <a:rect l="l" t="t" r="r" b="b"/>
              <a:pathLst>
                <a:path w="8615" h="8260" extrusionOk="0">
                  <a:moveTo>
                    <a:pt x="2597" y="1"/>
                  </a:moveTo>
                  <a:cubicBezTo>
                    <a:pt x="2012" y="1"/>
                    <a:pt x="1429" y="215"/>
                    <a:pt x="982" y="646"/>
                  </a:cubicBezTo>
                  <a:cubicBezTo>
                    <a:pt x="32" y="1533"/>
                    <a:pt x="1" y="3022"/>
                    <a:pt x="887" y="3972"/>
                  </a:cubicBezTo>
                  <a:lnTo>
                    <a:pt x="4339" y="7550"/>
                  </a:lnTo>
                  <a:cubicBezTo>
                    <a:pt x="4794" y="8021"/>
                    <a:pt x="5408" y="8259"/>
                    <a:pt x="6026" y="8259"/>
                  </a:cubicBezTo>
                  <a:cubicBezTo>
                    <a:pt x="6612" y="8259"/>
                    <a:pt x="7202" y="8045"/>
                    <a:pt x="7664" y="7613"/>
                  </a:cubicBezTo>
                  <a:cubicBezTo>
                    <a:pt x="8583" y="6727"/>
                    <a:pt x="8615" y="5238"/>
                    <a:pt x="7728" y="4288"/>
                  </a:cubicBezTo>
                  <a:lnTo>
                    <a:pt x="4308" y="710"/>
                  </a:lnTo>
                  <a:cubicBezTo>
                    <a:pt x="3836" y="238"/>
                    <a:pt x="3215" y="1"/>
                    <a:pt x="2597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2;p14">
              <a:extLst>
                <a:ext uri="{FF2B5EF4-FFF2-40B4-BE49-F238E27FC236}">
                  <a16:creationId xmlns:a16="http://schemas.microsoft.com/office/drawing/2014/main" id="{94A0EE6E-42FA-4E12-980E-AA33D57E9529}"/>
                </a:ext>
              </a:extLst>
            </p:cNvPr>
            <p:cNvSpPr/>
            <p:nvPr/>
          </p:nvSpPr>
          <p:spPr>
            <a:xfrm>
              <a:off x="7152535" y="3483759"/>
              <a:ext cx="192330" cy="184619"/>
            </a:xfrm>
            <a:custGeom>
              <a:avLst/>
              <a:gdLst/>
              <a:ahLst/>
              <a:cxnLst/>
              <a:rect l="l" t="t" r="r" b="b"/>
              <a:pathLst>
                <a:path w="5986" h="5746" extrusionOk="0">
                  <a:moveTo>
                    <a:pt x="2597" y="1"/>
                  </a:moveTo>
                  <a:cubicBezTo>
                    <a:pt x="2012" y="1"/>
                    <a:pt x="1429" y="215"/>
                    <a:pt x="982" y="646"/>
                  </a:cubicBezTo>
                  <a:cubicBezTo>
                    <a:pt x="32" y="1533"/>
                    <a:pt x="1" y="3022"/>
                    <a:pt x="887" y="3972"/>
                  </a:cubicBezTo>
                  <a:lnTo>
                    <a:pt x="2597" y="5745"/>
                  </a:lnTo>
                  <a:lnTo>
                    <a:pt x="5986" y="2483"/>
                  </a:lnTo>
                  <a:lnTo>
                    <a:pt x="4308" y="710"/>
                  </a:lnTo>
                  <a:cubicBezTo>
                    <a:pt x="3836" y="238"/>
                    <a:pt x="3215" y="1"/>
                    <a:pt x="2597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3;p14">
              <a:extLst>
                <a:ext uri="{FF2B5EF4-FFF2-40B4-BE49-F238E27FC236}">
                  <a16:creationId xmlns:a16="http://schemas.microsoft.com/office/drawing/2014/main" id="{DE45ACD3-598A-4D6C-A899-70CA07853E1E}"/>
                </a:ext>
              </a:extLst>
            </p:cNvPr>
            <p:cNvSpPr/>
            <p:nvPr/>
          </p:nvSpPr>
          <p:spPr>
            <a:xfrm>
              <a:off x="7435407" y="3484433"/>
              <a:ext cx="136392" cy="120552"/>
            </a:xfrm>
            <a:custGeom>
              <a:avLst/>
              <a:gdLst/>
              <a:ahLst/>
              <a:cxnLst/>
              <a:rect l="l" t="t" r="r" b="b"/>
              <a:pathLst>
                <a:path w="4245" h="3752" extrusionOk="0">
                  <a:moveTo>
                    <a:pt x="2137" y="1"/>
                  </a:moveTo>
                  <a:cubicBezTo>
                    <a:pt x="1773" y="1"/>
                    <a:pt x="1404" y="110"/>
                    <a:pt x="1077" y="340"/>
                  </a:cubicBezTo>
                  <a:cubicBezTo>
                    <a:pt x="222" y="910"/>
                    <a:pt x="1" y="2082"/>
                    <a:pt x="571" y="2937"/>
                  </a:cubicBezTo>
                  <a:cubicBezTo>
                    <a:pt x="923" y="3465"/>
                    <a:pt x="1505" y="3752"/>
                    <a:pt x="2099" y="3752"/>
                  </a:cubicBezTo>
                  <a:cubicBezTo>
                    <a:pt x="2468" y="3752"/>
                    <a:pt x="2841" y="3642"/>
                    <a:pt x="3167" y="3412"/>
                  </a:cubicBezTo>
                  <a:cubicBezTo>
                    <a:pt x="4023" y="2842"/>
                    <a:pt x="4244" y="1670"/>
                    <a:pt x="3674" y="815"/>
                  </a:cubicBezTo>
                  <a:cubicBezTo>
                    <a:pt x="3302" y="287"/>
                    <a:pt x="2725" y="1"/>
                    <a:pt x="2137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4;p14">
              <a:extLst>
                <a:ext uri="{FF2B5EF4-FFF2-40B4-BE49-F238E27FC236}">
                  <a16:creationId xmlns:a16="http://schemas.microsoft.com/office/drawing/2014/main" id="{A2FD6384-9B79-4780-804A-E9524F06D0CA}"/>
                </a:ext>
              </a:extLst>
            </p:cNvPr>
            <p:cNvSpPr/>
            <p:nvPr/>
          </p:nvSpPr>
          <p:spPr>
            <a:xfrm>
              <a:off x="7435407" y="3484433"/>
              <a:ext cx="136392" cy="120552"/>
            </a:xfrm>
            <a:custGeom>
              <a:avLst/>
              <a:gdLst/>
              <a:ahLst/>
              <a:cxnLst/>
              <a:rect l="l" t="t" r="r" b="b"/>
              <a:pathLst>
                <a:path w="4245" h="3752" extrusionOk="0">
                  <a:moveTo>
                    <a:pt x="2137" y="1"/>
                  </a:moveTo>
                  <a:cubicBezTo>
                    <a:pt x="1773" y="1"/>
                    <a:pt x="1404" y="110"/>
                    <a:pt x="1077" y="340"/>
                  </a:cubicBezTo>
                  <a:cubicBezTo>
                    <a:pt x="222" y="910"/>
                    <a:pt x="1" y="2082"/>
                    <a:pt x="571" y="2937"/>
                  </a:cubicBezTo>
                  <a:cubicBezTo>
                    <a:pt x="923" y="3465"/>
                    <a:pt x="1505" y="3752"/>
                    <a:pt x="2099" y="3752"/>
                  </a:cubicBezTo>
                  <a:cubicBezTo>
                    <a:pt x="2468" y="3752"/>
                    <a:pt x="2841" y="3642"/>
                    <a:pt x="3167" y="3412"/>
                  </a:cubicBezTo>
                  <a:cubicBezTo>
                    <a:pt x="4023" y="2842"/>
                    <a:pt x="4244" y="1670"/>
                    <a:pt x="3674" y="815"/>
                  </a:cubicBezTo>
                  <a:cubicBezTo>
                    <a:pt x="3302" y="287"/>
                    <a:pt x="2725" y="1"/>
                    <a:pt x="213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5;p14">
              <a:extLst>
                <a:ext uri="{FF2B5EF4-FFF2-40B4-BE49-F238E27FC236}">
                  <a16:creationId xmlns:a16="http://schemas.microsoft.com/office/drawing/2014/main" id="{1FB30DE8-6514-477D-A97D-40E2222F044D}"/>
                </a:ext>
              </a:extLst>
            </p:cNvPr>
            <p:cNvSpPr/>
            <p:nvPr/>
          </p:nvSpPr>
          <p:spPr>
            <a:xfrm>
              <a:off x="7432355" y="3479357"/>
              <a:ext cx="137388" cy="120552"/>
            </a:xfrm>
            <a:custGeom>
              <a:avLst/>
              <a:gdLst/>
              <a:ahLst/>
              <a:cxnLst/>
              <a:rect l="l" t="t" r="r" b="b"/>
              <a:pathLst>
                <a:path w="4276" h="3752" extrusionOk="0">
                  <a:moveTo>
                    <a:pt x="2145" y="0"/>
                  </a:moveTo>
                  <a:cubicBezTo>
                    <a:pt x="1777" y="0"/>
                    <a:pt x="1404" y="110"/>
                    <a:pt x="1077" y="340"/>
                  </a:cubicBezTo>
                  <a:cubicBezTo>
                    <a:pt x="222" y="910"/>
                    <a:pt x="1" y="2082"/>
                    <a:pt x="602" y="2937"/>
                  </a:cubicBezTo>
                  <a:cubicBezTo>
                    <a:pt x="954" y="3465"/>
                    <a:pt x="1536" y="3752"/>
                    <a:pt x="2131" y="3752"/>
                  </a:cubicBezTo>
                  <a:cubicBezTo>
                    <a:pt x="2499" y="3752"/>
                    <a:pt x="2872" y="3642"/>
                    <a:pt x="3199" y="3412"/>
                  </a:cubicBezTo>
                  <a:cubicBezTo>
                    <a:pt x="4054" y="2842"/>
                    <a:pt x="4276" y="1670"/>
                    <a:pt x="3674" y="815"/>
                  </a:cubicBezTo>
                  <a:cubicBezTo>
                    <a:pt x="3322" y="287"/>
                    <a:pt x="2740" y="0"/>
                    <a:pt x="2145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6;p14">
              <a:extLst>
                <a:ext uri="{FF2B5EF4-FFF2-40B4-BE49-F238E27FC236}">
                  <a16:creationId xmlns:a16="http://schemas.microsoft.com/office/drawing/2014/main" id="{6868D8EE-A4AF-4E1C-B093-4AD94AC4D16E}"/>
                </a:ext>
              </a:extLst>
            </p:cNvPr>
            <p:cNvSpPr/>
            <p:nvPr/>
          </p:nvSpPr>
          <p:spPr>
            <a:xfrm>
              <a:off x="7448645" y="3501462"/>
              <a:ext cx="104840" cy="76341"/>
            </a:xfrm>
            <a:custGeom>
              <a:avLst/>
              <a:gdLst/>
              <a:ahLst/>
              <a:cxnLst/>
              <a:rect l="l" t="t" r="r" b="b"/>
              <a:pathLst>
                <a:path w="3263" h="2376" extrusionOk="0">
                  <a:moveTo>
                    <a:pt x="3040" y="0"/>
                  </a:moveTo>
                  <a:lnTo>
                    <a:pt x="0" y="2059"/>
                  </a:lnTo>
                  <a:lnTo>
                    <a:pt x="190" y="2376"/>
                  </a:lnTo>
                  <a:lnTo>
                    <a:pt x="3262" y="285"/>
                  </a:lnTo>
                  <a:lnTo>
                    <a:pt x="3040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07;p14">
              <a:extLst>
                <a:ext uri="{FF2B5EF4-FFF2-40B4-BE49-F238E27FC236}">
                  <a16:creationId xmlns:a16="http://schemas.microsoft.com/office/drawing/2014/main" id="{8C972CC0-8918-4030-854B-DCCB87487906}"/>
                </a:ext>
              </a:extLst>
            </p:cNvPr>
            <p:cNvSpPr/>
            <p:nvPr/>
          </p:nvSpPr>
          <p:spPr>
            <a:xfrm>
              <a:off x="7184086" y="3778616"/>
              <a:ext cx="137388" cy="120102"/>
            </a:xfrm>
            <a:custGeom>
              <a:avLst/>
              <a:gdLst/>
              <a:ahLst/>
              <a:cxnLst/>
              <a:rect l="l" t="t" r="r" b="b"/>
              <a:pathLst>
                <a:path w="4276" h="3738" extrusionOk="0">
                  <a:moveTo>
                    <a:pt x="2115" y="1"/>
                  </a:moveTo>
                  <a:cubicBezTo>
                    <a:pt x="1458" y="1"/>
                    <a:pt x="829" y="347"/>
                    <a:pt x="507" y="970"/>
                  </a:cubicBezTo>
                  <a:cubicBezTo>
                    <a:pt x="0" y="1888"/>
                    <a:pt x="317" y="2997"/>
                    <a:pt x="1235" y="3504"/>
                  </a:cubicBezTo>
                  <a:cubicBezTo>
                    <a:pt x="1524" y="3663"/>
                    <a:pt x="1832" y="3738"/>
                    <a:pt x="2134" y="3738"/>
                  </a:cubicBezTo>
                  <a:cubicBezTo>
                    <a:pt x="2792" y="3738"/>
                    <a:pt x="3422" y="3383"/>
                    <a:pt x="3769" y="2775"/>
                  </a:cubicBezTo>
                  <a:cubicBezTo>
                    <a:pt x="4276" y="1857"/>
                    <a:pt x="3927" y="717"/>
                    <a:pt x="3041" y="242"/>
                  </a:cubicBezTo>
                  <a:cubicBezTo>
                    <a:pt x="2745" y="79"/>
                    <a:pt x="2427" y="1"/>
                    <a:pt x="2115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08;p14">
              <a:extLst>
                <a:ext uri="{FF2B5EF4-FFF2-40B4-BE49-F238E27FC236}">
                  <a16:creationId xmlns:a16="http://schemas.microsoft.com/office/drawing/2014/main" id="{38DD637A-BF9A-4275-8A44-034264FC3E87}"/>
                </a:ext>
              </a:extLst>
            </p:cNvPr>
            <p:cNvSpPr/>
            <p:nvPr/>
          </p:nvSpPr>
          <p:spPr>
            <a:xfrm>
              <a:off x="7184086" y="3778616"/>
              <a:ext cx="137388" cy="120102"/>
            </a:xfrm>
            <a:custGeom>
              <a:avLst/>
              <a:gdLst/>
              <a:ahLst/>
              <a:cxnLst/>
              <a:rect l="l" t="t" r="r" b="b"/>
              <a:pathLst>
                <a:path w="4276" h="3738" extrusionOk="0">
                  <a:moveTo>
                    <a:pt x="2115" y="1"/>
                  </a:moveTo>
                  <a:cubicBezTo>
                    <a:pt x="1458" y="1"/>
                    <a:pt x="829" y="347"/>
                    <a:pt x="507" y="970"/>
                  </a:cubicBezTo>
                  <a:cubicBezTo>
                    <a:pt x="0" y="1888"/>
                    <a:pt x="317" y="2997"/>
                    <a:pt x="1235" y="3504"/>
                  </a:cubicBezTo>
                  <a:cubicBezTo>
                    <a:pt x="1524" y="3663"/>
                    <a:pt x="1832" y="3738"/>
                    <a:pt x="2134" y="3738"/>
                  </a:cubicBezTo>
                  <a:cubicBezTo>
                    <a:pt x="2792" y="3738"/>
                    <a:pt x="3422" y="3383"/>
                    <a:pt x="3769" y="2775"/>
                  </a:cubicBezTo>
                  <a:cubicBezTo>
                    <a:pt x="4276" y="1857"/>
                    <a:pt x="3927" y="717"/>
                    <a:pt x="3041" y="242"/>
                  </a:cubicBezTo>
                  <a:cubicBezTo>
                    <a:pt x="2745" y="79"/>
                    <a:pt x="2427" y="1"/>
                    <a:pt x="211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09;p14">
              <a:extLst>
                <a:ext uri="{FF2B5EF4-FFF2-40B4-BE49-F238E27FC236}">
                  <a16:creationId xmlns:a16="http://schemas.microsoft.com/office/drawing/2014/main" id="{27EF1BA2-9105-43F3-A155-0DB963378102}"/>
                </a:ext>
              </a:extLst>
            </p:cNvPr>
            <p:cNvSpPr/>
            <p:nvPr/>
          </p:nvSpPr>
          <p:spPr>
            <a:xfrm>
              <a:off x="7187139" y="3773796"/>
              <a:ext cx="137388" cy="120391"/>
            </a:xfrm>
            <a:custGeom>
              <a:avLst/>
              <a:gdLst/>
              <a:ahLst/>
              <a:cxnLst/>
              <a:rect l="l" t="t" r="r" b="b"/>
              <a:pathLst>
                <a:path w="4276" h="3747" extrusionOk="0">
                  <a:moveTo>
                    <a:pt x="2148" y="0"/>
                  </a:moveTo>
                  <a:cubicBezTo>
                    <a:pt x="1488" y="0"/>
                    <a:pt x="855" y="362"/>
                    <a:pt x="507" y="993"/>
                  </a:cubicBezTo>
                  <a:cubicBezTo>
                    <a:pt x="0" y="1880"/>
                    <a:pt x="349" y="3020"/>
                    <a:pt x="1235" y="3527"/>
                  </a:cubicBezTo>
                  <a:cubicBezTo>
                    <a:pt x="1522" y="3675"/>
                    <a:pt x="1829" y="3746"/>
                    <a:pt x="2132" y="3746"/>
                  </a:cubicBezTo>
                  <a:cubicBezTo>
                    <a:pt x="2800" y="3746"/>
                    <a:pt x="3442" y="3399"/>
                    <a:pt x="3769" y="2767"/>
                  </a:cubicBezTo>
                  <a:cubicBezTo>
                    <a:pt x="4276" y="1848"/>
                    <a:pt x="3927" y="740"/>
                    <a:pt x="3041" y="233"/>
                  </a:cubicBezTo>
                  <a:cubicBezTo>
                    <a:pt x="2753" y="75"/>
                    <a:pt x="2448" y="0"/>
                    <a:pt x="2148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10;p14">
              <a:extLst>
                <a:ext uri="{FF2B5EF4-FFF2-40B4-BE49-F238E27FC236}">
                  <a16:creationId xmlns:a16="http://schemas.microsoft.com/office/drawing/2014/main" id="{31567EB7-54AC-469D-A135-8FC408A06FA2}"/>
                </a:ext>
              </a:extLst>
            </p:cNvPr>
            <p:cNvSpPr/>
            <p:nvPr/>
          </p:nvSpPr>
          <p:spPr>
            <a:xfrm>
              <a:off x="7201372" y="3800593"/>
              <a:ext cx="108921" cy="67216"/>
            </a:xfrm>
            <a:custGeom>
              <a:avLst/>
              <a:gdLst/>
              <a:ahLst/>
              <a:cxnLst/>
              <a:rect l="l" t="t" r="r" b="b"/>
              <a:pathLst>
                <a:path w="3390" h="2092" extrusionOk="0">
                  <a:moveTo>
                    <a:pt x="159" y="1"/>
                  </a:moveTo>
                  <a:lnTo>
                    <a:pt x="1" y="318"/>
                  </a:lnTo>
                  <a:lnTo>
                    <a:pt x="3231" y="2091"/>
                  </a:lnTo>
                  <a:lnTo>
                    <a:pt x="3389" y="1774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2145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/>
          <p:nvPr/>
        </p:nvSpPr>
        <p:spPr>
          <a:xfrm>
            <a:off x="583787" y="1069675"/>
            <a:ext cx="2557535" cy="220136"/>
          </a:xfrm>
          <a:custGeom>
            <a:avLst/>
            <a:gdLst/>
            <a:ahLst/>
            <a:cxnLst/>
            <a:rect l="l" t="t" r="r" b="b"/>
            <a:pathLst>
              <a:path w="82150" h="8108" extrusionOk="0">
                <a:moveTo>
                  <a:pt x="0" y="1"/>
                </a:moveTo>
                <a:lnTo>
                  <a:pt x="0" y="8108"/>
                </a:lnTo>
                <a:lnTo>
                  <a:pt x="82150" y="8108"/>
                </a:lnTo>
                <a:lnTo>
                  <a:pt x="82150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3370338" y="2552830"/>
            <a:ext cx="2557535" cy="252443"/>
          </a:xfrm>
          <a:custGeom>
            <a:avLst/>
            <a:gdLst/>
            <a:ahLst/>
            <a:cxnLst/>
            <a:rect l="l" t="t" r="r" b="b"/>
            <a:pathLst>
              <a:path w="82150" h="8108" extrusionOk="0">
                <a:moveTo>
                  <a:pt x="0" y="1"/>
                </a:moveTo>
                <a:lnTo>
                  <a:pt x="0" y="8108"/>
                </a:lnTo>
                <a:lnTo>
                  <a:pt x="82150" y="8108"/>
                </a:lnTo>
                <a:lnTo>
                  <a:pt x="82150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3.</a:t>
            </a:r>
            <a:endParaRPr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6175440" y="1037368"/>
            <a:ext cx="2556570" cy="252443"/>
          </a:xfrm>
          <a:custGeom>
            <a:avLst/>
            <a:gdLst/>
            <a:ahLst/>
            <a:cxnLst/>
            <a:rect l="l" t="t" r="r" b="b"/>
            <a:pathLst>
              <a:path w="82119" h="8108" extrusionOk="0">
                <a:moveTo>
                  <a:pt x="0" y="1"/>
                </a:moveTo>
                <a:lnTo>
                  <a:pt x="0" y="8108"/>
                </a:lnTo>
                <a:lnTo>
                  <a:pt x="82118" y="8108"/>
                </a:lnTo>
                <a:lnTo>
                  <a:pt x="82118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2. </a:t>
            </a:r>
            <a:r>
              <a:rPr lang="en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83" name="Google Shape;283;p14"/>
          <p:cNvGrpSpPr/>
          <p:nvPr/>
        </p:nvGrpSpPr>
        <p:grpSpPr>
          <a:xfrm>
            <a:off x="2159823" y="216152"/>
            <a:ext cx="616266" cy="616266"/>
            <a:chOff x="6178771" y="3375288"/>
            <a:chExt cx="635981" cy="635981"/>
          </a:xfrm>
        </p:grpSpPr>
        <p:sp>
          <p:nvSpPr>
            <p:cNvPr id="284" name="Google Shape;284;p14"/>
            <p:cNvSpPr/>
            <p:nvPr/>
          </p:nvSpPr>
          <p:spPr>
            <a:xfrm>
              <a:off x="6178771" y="3375288"/>
              <a:ext cx="635981" cy="635981"/>
            </a:xfrm>
            <a:custGeom>
              <a:avLst/>
              <a:gdLst/>
              <a:ahLst/>
              <a:cxnLst/>
              <a:rect l="l" t="t" r="r" b="b"/>
              <a:pathLst>
                <a:path w="19794" h="19794" fill="none" extrusionOk="0">
                  <a:moveTo>
                    <a:pt x="19793" y="9913"/>
                  </a:moveTo>
                  <a:cubicBezTo>
                    <a:pt x="19793" y="15360"/>
                    <a:pt x="15360" y="19793"/>
                    <a:pt x="9913" y="19793"/>
                  </a:cubicBezTo>
                  <a:cubicBezTo>
                    <a:pt x="4434" y="19793"/>
                    <a:pt x="0" y="15360"/>
                    <a:pt x="0" y="9913"/>
                  </a:cubicBezTo>
                  <a:cubicBezTo>
                    <a:pt x="0" y="4434"/>
                    <a:pt x="4434" y="0"/>
                    <a:pt x="9913" y="0"/>
                  </a:cubicBezTo>
                  <a:cubicBezTo>
                    <a:pt x="15360" y="0"/>
                    <a:pt x="19793" y="4434"/>
                    <a:pt x="19793" y="9913"/>
                  </a:cubicBezTo>
                  <a:close/>
                </a:path>
              </a:pathLst>
            </a:custGeom>
            <a:noFill/>
            <a:ln w="198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6572556" y="3511648"/>
              <a:ext cx="117050" cy="119074"/>
            </a:xfrm>
            <a:custGeom>
              <a:avLst/>
              <a:gdLst/>
              <a:ahLst/>
              <a:cxnLst/>
              <a:rect l="l" t="t" r="r" b="b"/>
              <a:pathLst>
                <a:path w="3643" h="3706" extrusionOk="0">
                  <a:moveTo>
                    <a:pt x="3167" y="0"/>
                  </a:moveTo>
                  <a:lnTo>
                    <a:pt x="0" y="3262"/>
                  </a:lnTo>
                  <a:lnTo>
                    <a:pt x="475" y="3705"/>
                  </a:lnTo>
                  <a:lnTo>
                    <a:pt x="3642" y="443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6637684" y="3483662"/>
              <a:ext cx="81417" cy="76887"/>
            </a:xfrm>
            <a:custGeom>
              <a:avLst/>
              <a:gdLst/>
              <a:ahLst/>
              <a:cxnLst/>
              <a:rect l="l" t="t" r="r" b="b"/>
              <a:pathLst>
                <a:path w="2534" h="2393" extrusionOk="0">
                  <a:moveTo>
                    <a:pt x="538" y="0"/>
                  </a:moveTo>
                  <a:cubicBezTo>
                    <a:pt x="412" y="0"/>
                    <a:pt x="285" y="48"/>
                    <a:pt x="190" y="143"/>
                  </a:cubicBezTo>
                  <a:cubicBezTo>
                    <a:pt x="0" y="364"/>
                    <a:pt x="32" y="649"/>
                    <a:pt x="222" y="839"/>
                  </a:cubicBezTo>
                  <a:lnTo>
                    <a:pt x="1647" y="2264"/>
                  </a:lnTo>
                  <a:cubicBezTo>
                    <a:pt x="1748" y="2352"/>
                    <a:pt x="1863" y="2392"/>
                    <a:pt x="1976" y="2392"/>
                  </a:cubicBezTo>
                  <a:cubicBezTo>
                    <a:pt x="2110" y="2392"/>
                    <a:pt x="2241" y="2336"/>
                    <a:pt x="2344" y="2233"/>
                  </a:cubicBezTo>
                  <a:cubicBezTo>
                    <a:pt x="2534" y="2043"/>
                    <a:pt x="2534" y="1726"/>
                    <a:pt x="2344" y="1536"/>
                  </a:cubicBezTo>
                  <a:lnTo>
                    <a:pt x="887" y="143"/>
                  </a:lnTo>
                  <a:cubicBezTo>
                    <a:pt x="792" y="48"/>
                    <a:pt x="665" y="0"/>
                    <a:pt x="53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6300865" y="3797540"/>
              <a:ext cx="110945" cy="113001"/>
            </a:xfrm>
            <a:custGeom>
              <a:avLst/>
              <a:gdLst/>
              <a:ahLst/>
              <a:cxnLst/>
              <a:rect l="l" t="t" r="r" b="b"/>
              <a:pathLst>
                <a:path w="3453" h="3517" extrusionOk="0">
                  <a:moveTo>
                    <a:pt x="3326" y="1"/>
                  </a:moveTo>
                  <a:lnTo>
                    <a:pt x="1" y="3421"/>
                  </a:lnTo>
                  <a:lnTo>
                    <a:pt x="127" y="3516"/>
                  </a:lnTo>
                  <a:lnTo>
                    <a:pt x="3452" y="128"/>
                  </a:lnTo>
                  <a:lnTo>
                    <a:pt x="332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6378202" y="3783885"/>
              <a:ext cx="49898" cy="44661"/>
            </a:xfrm>
            <a:custGeom>
              <a:avLst/>
              <a:gdLst/>
              <a:ahLst/>
              <a:cxnLst/>
              <a:rect l="l" t="t" r="r" b="b"/>
              <a:pathLst>
                <a:path w="1553" h="1390" extrusionOk="0">
                  <a:moveTo>
                    <a:pt x="835" y="1"/>
                  </a:moveTo>
                  <a:cubicBezTo>
                    <a:pt x="642" y="1"/>
                    <a:pt x="440" y="81"/>
                    <a:pt x="285" y="236"/>
                  </a:cubicBezTo>
                  <a:cubicBezTo>
                    <a:pt x="32" y="521"/>
                    <a:pt x="0" y="964"/>
                    <a:pt x="285" y="1218"/>
                  </a:cubicBezTo>
                  <a:cubicBezTo>
                    <a:pt x="401" y="1333"/>
                    <a:pt x="556" y="1389"/>
                    <a:pt x="714" y="1389"/>
                  </a:cubicBezTo>
                  <a:cubicBezTo>
                    <a:pt x="904" y="1389"/>
                    <a:pt x="1098" y="1309"/>
                    <a:pt x="1235" y="1154"/>
                  </a:cubicBezTo>
                  <a:cubicBezTo>
                    <a:pt x="1521" y="869"/>
                    <a:pt x="1552" y="426"/>
                    <a:pt x="1267" y="173"/>
                  </a:cubicBezTo>
                  <a:cubicBezTo>
                    <a:pt x="1152" y="57"/>
                    <a:pt x="997" y="1"/>
                    <a:pt x="83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6373125" y="3566590"/>
              <a:ext cx="264558" cy="267129"/>
            </a:xfrm>
            <a:custGeom>
              <a:avLst/>
              <a:gdLst/>
              <a:ahLst/>
              <a:cxnLst/>
              <a:rect l="l" t="t" r="r" b="b"/>
              <a:pathLst>
                <a:path w="8234" h="8314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1552" y="8171"/>
                  </a:lnTo>
                  <a:cubicBezTo>
                    <a:pt x="1647" y="8266"/>
                    <a:pt x="1766" y="8313"/>
                    <a:pt x="1884" y="8313"/>
                  </a:cubicBezTo>
                  <a:cubicBezTo>
                    <a:pt x="2003" y="8313"/>
                    <a:pt x="2122" y="8266"/>
                    <a:pt x="2217" y="8171"/>
                  </a:cubicBezTo>
                  <a:lnTo>
                    <a:pt x="8234" y="196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6373125" y="3566590"/>
              <a:ext cx="232011" cy="242196"/>
            </a:xfrm>
            <a:custGeom>
              <a:avLst/>
              <a:gdLst/>
              <a:ahLst/>
              <a:cxnLst/>
              <a:rect l="l" t="t" r="r" b="b"/>
              <a:pathLst>
                <a:path w="7221" h="7538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887" y="7537"/>
                  </a:lnTo>
                  <a:lnTo>
                    <a:pt x="7221" y="101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6442301" y="3784335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0"/>
                  </a:moveTo>
                  <a:lnTo>
                    <a:pt x="1" y="127"/>
                  </a:lnTo>
                  <a:lnTo>
                    <a:pt x="666" y="760"/>
                  </a:lnTo>
                  <a:lnTo>
                    <a:pt x="792" y="634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6468744" y="375786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6494191" y="3731417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1"/>
                  </a:moveTo>
                  <a:lnTo>
                    <a:pt x="1" y="127"/>
                  </a:lnTo>
                  <a:lnTo>
                    <a:pt x="666" y="761"/>
                  </a:lnTo>
                  <a:lnTo>
                    <a:pt x="792" y="634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6518610" y="370597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7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6544057" y="3679527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5" y="0"/>
                  </a:moveTo>
                  <a:lnTo>
                    <a:pt x="0" y="127"/>
                  </a:lnTo>
                  <a:lnTo>
                    <a:pt x="666" y="760"/>
                  </a:lnTo>
                  <a:lnTo>
                    <a:pt x="761" y="63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6570500" y="3653052"/>
              <a:ext cx="24451" cy="24483"/>
            </a:xfrm>
            <a:custGeom>
              <a:avLst/>
              <a:gdLst/>
              <a:ahLst/>
              <a:cxnLst/>
              <a:rect l="l" t="t" r="r" b="b"/>
              <a:pathLst>
                <a:path w="761" h="762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14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</a:t>
            </a: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ARA PENYUNTIKAN INSULIN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6" name="Google Shape;336;p14"/>
          <p:cNvSpPr txBox="1"/>
          <p:nvPr/>
        </p:nvSpPr>
        <p:spPr>
          <a:xfrm>
            <a:off x="566201" y="1443609"/>
            <a:ext cx="2557500" cy="138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Insulin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umumnya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diberikan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suntikan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di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bawah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kulit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subkutan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),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arah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alat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suntik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tegak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lurus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terhadap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cubitan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permukaan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kulit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338" name="Google Shape;338;p14"/>
          <p:cNvSpPr txBox="1"/>
          <p:nvPr/>
        </p:nvSpPr>
        <p:spPr>
          <a:xfrm>
            <a:off x="1670970" y="2966367"/>
            <a:ext cx="5956270" cy="227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campuran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(mixed insulin)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merupakan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kombinasi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antara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kerja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pendek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dan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kerja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menengah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perbandingan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dosis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yang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tertentu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namun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bila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tidak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terdapat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sediaan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campuran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tersebut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atau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diperlukan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perbandingan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dosis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yang lain,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dapat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dilakukan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pencampuran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sendiri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antara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kedua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jenis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tersebut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lvl="0" algn="just">
              <a:lnSpc>
                <a:spcPct val="150000"/>
              </a:lnSpc>
            </a:pPr>
            <a:endParaRPr lang="en-ID" sz="15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336;p14">
            <a:extLst>
              <a:ext uri="{FF2B5EF4-FFF2-40B4-BE49-F238E27FC236}">
                <a16:creationId xmlns:a16="http://schemas.microsoft.com/office/drawing/2014/main" id="{421C7696-8BBF-4995-A6F8-CC4543A6BE29}"/>
              </a:ext>
            </a:extLst>
          </p:cNvPr>
          <p:cNvSpPr txBox="1"/>
          <p:nvPr/>
        </p:nvSpPr>
        <p:spPr>
          <a:xfrm>
            <a:off x="6174510" y="1289811"/>
            <a:ext cx="2557500" cy="138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sv-SE" b="1" dirty="0">
                <a:latin typeface="Roboto"/>
                <a:ea typeface="Roboto"/>
                <a:cs typeface="Roboto"/>
                <a:sym typeface="Roboto"/>
              </a:rPr>
              <a:t>Pada keadaan khusus diberikan intramuskular atau drip.</a:t>
            </a:r>
          </a:p>
        </p:txBody>
      </p:sp>
    </p:spTree>
    <p:extLst>
      <p:ext uri="{BB962C8B-B14F-4D97-AF65-F5344CB8AC3E}">
        <p14:creationId xmlns:p14="http://schemas.microsoft.com/office/powerpoint/2010/main" val="2240076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/>
          <p:nvPr/>
        </p:nvSpPr>
        <p:spPr>
          <a:xfrm>
            <a:off x="583787" y="1069675"/>
            <a:ext cx="2557535" cy="220136"/>
          </a:xfrm>
          <a:custGeom>
            <a:avLst/>
            <a:gdLst/>
            <a:ahLst/>
            <a:cxnLst/>
            <a:rect l="l" t="t" r="r" b="b"/>
            <a:pathLst>
              <a:path w="82150" h="8108" extrusionOk="0">
                <a:moveTo>
                  <a:pt x="0" y="1"/>
                </a:moveTo>
                <a:lnTo>
                  <a:pt x="0" y="8108"/>
                </a:lnTo>
                <a:lnTo>
                  <a:pt x="82150" y="8108"/>
                </a:lnTo>
                <a:lnTo>
                  <a:pt x="82150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4. .</a:t>
            </a:r>
            <a:endParaRPr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3141322" y="2954051"/>
            <a:ext cx="2557535" cy="252443"/>
          </a:xfrm>
          <a:custGeom>
            <a:avLst/>
            <a:gdLst/>
            <a:ahLst/>
            <a:cxnLst/>
            <a:rect l="l" t="t" r="r" b="b"/>
            <a:pathLst>
              <a:path w="82150" h="8108" extrusionOk="0">
                <a:moveTo>
                  <a:pt x="0" y="1"/>
                </a:moveTo>
                <a:lnTo>
                  <a:pt x="0" y="8108"/>
                </a:lnTo>
                <a:lnTo>
                  <a:pt x="82150" y="8108"/>
                </a:lnTo>
                <a:lnTo>
                  <a:pt x="82150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6175440" y="1037368"/>
            <a:ext cx="2556570" cy="252443"/>
          </a:xfrm>
          <a:custGeom>
            <a:avLst/>
            <a:gdLst/>
            <a:ahLst/>
            <a:cxnLst/>
            <a:rect l="l" t="t" r="r" b="b"/>
            <a:pathLst>
              <a:path w="82119" h="8108" extrusionOk="0">
                <a:moveTo>
                  <a:pt x="0" y="1"/>
                </a:moveTo>
                <a:lnTo>
                  <a:pt x="0" y="8108"/>
                </a:lnTo>
                <a:lnTo>
                  <a:pt x="82118" y="8108"/>
                </a:lnTo>
                <a:lnTo>
                  <a:pt x="82118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6.  </a:t>
            </a:r>
            <a:r>
              <a:rPr lang="en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83" name="Google Shape;283;p14"/>
          <p:cNvGrpSpPr/>
          <p:nvPr/>
        </p:nvGrpSpPr>
        <p:grpSpPr>
          <a:xfrm>
            <a:off x="2159823" y="216152"/>
            <a:ext cx="616266" cy="616266"/>
            <a:chOff x="6178771" y="3375288"/>
            <a:chExt cx="635981" cy="635981"/>
          </a:xfrm>
        </p:grpSpPr>
        <p:sp>
          <p:nvSpPr>
            <p:cNvPr id="284" name="Google Shape;284;p14"/>
            <p:cNvSpPr/>
            <p:nvPr/>
          </p:nvSpPr>
          <p:spPr>
            <a:xfrm>
              <a:off x="6178771" y="3375288"/>
              <a:ext cx="635981" cy="635981"/>
            </a:xfrm>
            <a:custGeom>
              <a:avLst/>
              <a:gdLst/>
              <a:ahLst/>
              <a:cxnLst/>
              <a:rect l="l" t="t" r="r" b="b"/>
              <a:pathLst>
                <a:path w="19794" h="19794" fill="none" extrusionOk="0">
                  <a:moveTo>
                    <a:pt x="19793" y="9913"/>
                  </a:moveTo>
                  <a:cubicBezTo>
                    <a:pt x="19793" y="15360"/>
                    <a:pt x="15360" y="19793"/>
                    <a:pt x="9913" y="19793"/>
                  </a:cubicBezTo>
                  <a:cubicBezTo>
                    <a:pt x="4434" y="19793"/>
                    <a:pt x="0" y="15360"/>
                    <a:pt x="0" y="9913"/>
                  </a:cubicBezTo>
                  <a:cubicBezTo>
                    <a:pt x="0" y="4434"/>
                    <a:pt x="4434" y="0"/>
                    <a:pt x="9913" y="0"/>
                  </a:cubicBezTo>
                  <a:cubicBezTo>
                    <a:pt x="15360" y="0"/>
                    <a:pt x="19793" y="4434"/>
                    <a:pt x="19793" y="9913"/>
                  </a:cubicBezTo>
                  <a:close/>
                </a:path>
              </a:pathLst>
            </a:custGeom>
            <a:noFill/>
            <a:ln w="198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6572556" y="3511648"/>
              <a:ext cx="117050" cy="119074"/>
            </a:xfrm>
            <a:custGeom>
              <a:avLst/>
              <a:gdLst/>
              <a:ahLst/>
              <a:cxnLst/>
              <a:rect l="l" t="t" r="r" b="b"/>
              <a:pathLst>
                <a:path w="3643" h="3706" extrusionOk="0">
                  <a:moveTo>
                    <a:pt x="3167" y="0"/>
                  </a:moveTo>
                  <a:lnTo>
                    <a:pt x="0" y="3262"/>
                  </a:lnTo>
                  <a:lnTo>
                    <a:pt x="475" y="3705"/>
                  </a:lnTo>
                  <a:lnTo>
                    <a:pt x="3642" y="443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6637684" y="3483662"/>
              <a:ext cx="81417" cy="76887"/>
            </a:xfrm>
            <a:custGeom>
              <a:avLst/>
              <a:gdLst/>
              <a:ahLst/>
              <a:cxnLst/>
              <a:rect l="l" t="t" r="r" b="b"/>
              <a:pathLst>
                <a:path w="2534" h="2393" extrusionOk="0">
                  <a:moveTo>
                    <a:pt x="538" y="0"/>
                  </a:moveTo>
                  <a:cubicBezTo>
                    <a:pt x="412" y="0"/>
                    <a:pt x="285" y="48"/>
                    <a:pt x="190" y="143"/>
                  </a:cubicBezTo>
                  <a:cubicBezTo>
                    <a:pt x="0" y="364"/>
                    <a:pt x="32" y="649"/>
                    <a:pt x="222" y="839"/>
                  </a:cubicBezTo>
                  <a:lnTo>
                    <a:pt x="1647" y="2264"/>
                  </a:lnTo>
                  <a:cubicBezTo>
                    <a:pt x="1748" y="2352"/>
                    <a:pt x="1863" y="2392"/>
                    <a:pt x="1976" y="2392"/>
                  </a:cubicBezTo>
                  <a:cubicBezTo>
                    <a:pt x="2110" y="2392"/>
                    <a:pt x="2241" y="2336"/>
                    <a:pt x="2344" y="2233"/>
                  </a:cubicBezTo>
                  <a:cubicBezTo>
                    <a:pt x="2534" y="2043"/>
                    <a:pt x="2534" y="1726"/>
                    <a:pt x="2344" y="1536"/>
                  </a:cubicBezTo>
                  <a:lnTo>
                    <a:pt x="887" y="143"/>
                  </a:lnTo>
                  <a:cubicBezTo>
                    <a:pt x="792" y="48"/>
                    <a:pt x="665" y="0"/>
                    <a:pt x="53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6300865" y="3797540"/>
              <a:ext cx="110945" cy="113001"/>
            </a:xfrm>
            <a:custGeom>
              <a:avLst/>
              <a:gdLst/>
              <a:ahLst/>
              <a:cxnLst/>
              <a:rect l="l" t="t" r="r" b="b"/>
              <a:pathLst>
                <a:path w="3453" h="3517" extrusionOk="0">
                  <a:moveTo>
                    <a:pt x="3326" y="1"/>
                  </a:moveTo>
                  <a:lnTo>
                    <a:pt x="1" y="3421"/>
                  </a:lnTo>
                  <a:lnTo>
                    <a:pt x="127" y="3516"/>
                  </a:lnTo>
                  <a:lnTo>
                    <a:pt x="3452" y="128"/>
                  </a:lnTo>
                  <a:lnTo>
                    <a:pt x="332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6378202" y="3783885"/>
              <a:ext cx="49898" cy="44661"/>
            </a:xfrm>
            <a:custGeom>
              <a:avLst/>
              <a:gdLst/>
              <a:ahLst/>
              <a:cxnLst/>
              <a:rect l="l" t="t" r="r" b="b"/>
              <a:pathLst>
                <a:path w="1553" h="1390" extrusionOk="0">
                  <a:moveTo>
                    <a:pt x="835" y="1"/>
                  </a:moveTo>
                  <a:cubicBezTo>
                    <a:pt x="642" y="1"/>
                    <a:pt x="440" y="81"/>
                    <a:pt x="285" y="236"/>
                  </a:cubicBezTo>
                  <a:cubicBezTo>
                    <a:pt x="32" y="521"/>
                    <a:pt x="0" y="964"/>
                    <a:pt x="285" y="1218"/>
                  </a:cubicBezTo>
                  <a:cubicBezTo>
                    <a:pt x="401" y="1333"/>
                    <a:pt x="556" y="1389"/>
                    <a:pt x="714" y="1389"/>
                  </a:cubicBezTo>
                  <a:cubicBezTo>
                    <a:pt x="904" y="1389"/>
                    <a:pt x="1098" y="1309"/>
                    <a:pt x="1235" y="1154"/>
                  </a:cubicBezTo>
                  <a:cubicBezTo>
                    <a:pt x="1521" y="869"/>
                    <a:pt x="1552" y="426"/>
                    <a:pt x="1267" y="173"/>
                  </a:cubicBezTo>
                  <a:cubicBezTo>
                    <a:pt x="1152" y="57"/>
                    <a:pt x="997" y="1"/>
                    <a:pt x="83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6373125" y="3566590"/>
              <a:ext cx="264558" cy="267129"/>
            </a:xfrm>
            <a:custGeom>
              <a:avLst/>
              <a:gdLst/>
              <a:ahLst/>
              <a:cxnLst/>
              <a:rect l="l" t="t" r="r" b="b"/>
              <a:pathLst>
                <a:path w="8234" h="8314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1552" y="8171"/>
                  </a:lnTo>
                  <a:cubicBezTo>
                    <a:pt x="1647" y="8266"/>
                    <a:pt x="1766" y="8313"/>
                    <a:pt x="1884" y="8313"/>
                  </a:cubicBezTo>
                  <a:cubicBezTo>
                    <a:pt x="2003" y="8313"/>
                    <a:pt x="2122" y="8266"/>
                    <a:pt x="2217" y="8171"/>
                  </a:cubicBezTo>
                  <a:lnTo>
                    <a:pt x="8234" y="196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6373125" y="3566590"/>
              <a:ext cx="232011" cy="242196"/>
            </a:xfrm>
            <a:custGeom>
              <a:avLst/>
              <a:gdLst/>
              <a:ahLst/>
              <a:cxnLst/>
              <a:rect l="l" t="t" r="r" b="b"/>
              <a:pathLst>
                <a:path w="7221" h="7538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887" y="7537"/>
                  </a:lnTo>
                  <a:lnTo>
                    <a:pt x="7221" y="101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6442301" y="3784335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0"/>
                  </a:moveTo>
                  <a:lnTo>
                    <a:pt x="1" y="127"/>
                  </a:lnTo>
                  <a:lnTo>
                    <a:pt x="666" y="760"/>
                  </a:lnTo>
                  <a:lnTo>
                    <a:pt x="792" y="634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6468744" y="375786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6494191" y="3731417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1"/>
                  </a:moveTo>
                  <a:lnTo>
                    <a:pt x="1" y="127"/>
                  </a:lnTo>
                  <a:lnTo>
                    <a:pt x="666" y="761"/>
                  </a:lnTo>
                  <a:lnTo>
                    <a:pt x="792" y="634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6518610" y="370597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7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6544057" y="3679527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5" y="0"/>
                  </a:moveTo>
                  <a:lnTo>
                    <a:pt x="0" y="127"/>
                  </a:lnTo>
                  <a:lnTo>
                    <a:pt x="666" y="760"/>
                  </a:lnTo>
                  <a:lnTo>
                    <a:pt x="761" y="63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6570500" y="3653052"/>
              <a:ext cx="24451" cy="24483"/>
            </a:xfrm>
            <a:custGeom>
              <a:avLst/>
              <a:gdLst/>
              <a:ahLst/>
              <a:cxnLst/>
              <a:rect l="l" t="t" r="r" b="b"/>
              <a:pathLst>
                <a:path w="761" h="762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14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</a:t>
            </a: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ARA PENYUNTIKAN INSULIN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6" name="Google Shape;336;p14"/>
          <p:cNvSpPr txBox="1"/>
          <p:nvPr/>
        </p:nvSpPr>
        <p:spPr>
          <a:xfrm>
            <a:off x="566201" y="1443609"/>
            <a:ext cx="2557500" cy="138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Lokasi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penyuntikan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cara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penyuntikan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maupun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cara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harus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dilakukan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benar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demikian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pula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mengenai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rotasi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tempat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b="1" dirty="0" err="1">
                <a:latin typeface="Roboto"/>
                <a:ea typeface="Roboto"/>
                <a:cs typeface="Roboto"/>
                <a:sym typeface="Roboto"/>
              </a:rPr>
              <a:t>suntik</a:t>
            </a:r>
            <a:r>
              <a:rPr lang="en-ID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338" name="Google Shape;338;p14"/>
          <p:cNvSpPr txBox="1"/>
          <p:nvPr/>
        </p:nvSpPr>
        <p:spPr>
          <a:xfrm>
            <a:off x="1496951" y="2986648"/>
            <a:ext cx="5956270" cy="227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Penyuntikan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menggunakan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semprit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dan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jarumnya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sebaiknya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hanya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dipergunakan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sekali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meskipun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dapat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dipakai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2 - 3 kali oleh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penyandang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diabetes yang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sama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sejauh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sterilitas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penyimpanan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terjamin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Penyuntikan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insulin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menggunakan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pen,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perlu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penggantian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jarum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suntik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setiap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kali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dipakai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meskipun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dapat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dipakai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2 - 3 kali oleh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penyandang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diabetes yang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sama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asal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sterilitas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dapat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dijaga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50" name="Google Shape;336;p14">
            <a:extLst>
              <a:ext uri="{FF2B5EF4-FFF2-40B4-BE49-F238E27FC236}">
                <a16:creationId xmlns:a16="http://schemas.microsoft.com/office/drawing/2014/main" id="{421C7696-8BBF-4995-A6F8-CC4543A6BE29}"/>
              </a:ext>
            </a:extLst>
          </p:cNvPr>
          <p:cNvSpPr txBox="1"/>
          <p:nvPr/>
        </p:nvSpPr>
        <p:spPr>
          <a:xfrm>
            <a:off x="5762444" y="1467679"/>
            <a:ext cx="3381555" cy="138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sv-SE" b="1" dirty="0">
                <a:latin typeface="Roboto"/>
                <a:ea typeface="Roboto"/>
                <a:cs typeface="Roboto"/>
                <a:sym typeface="Roboto"/>
              </a:rPr>
              <a:t>Kesesuaian konsentrasi insulin dalam kemasan (jumlah unit/mL) dengan semprit yang dipakai (jumlah unit/mL dari semprit) harus diperhatikan, dan dianjurkan memakai konsentrasi yang tetap. Saat ini yang tersedia hanya U100 (artinya 100 unit/mL).</a:t>
            </a:r>
          </a:p>
        </p:txBody>
      </p:sp>
    </p:spTree>
    <p:extLst>
      <p:ext uri="{BB962C8B-B14F-4D97-AF65-F5344CB8AC3E}">
        <p14:creationId xmlns:p14="http://schemas.microsoft.com/office/powerpoint/2010/main" val="3491075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/>
          <p:nvPr/>
        </p:nvSpPr>
        <p:spPr>
          <a:xfrm>
            <a:off x="3072310" y="1669491"/>
            <a:ext cx="2557535" cy="252443"/>
          </a:xfrm>
          <a:custGeom>
            <a:avLst/>
            <a:gdLst/>
            <a:ahLst/>
            <a:cxnLst/>
            <a:rect l="l" t="t" r="r" b="b"/>
            <a:pathLst>
              <a:path w="82150" h="8108" extrusionOk="0">
                <a:moveTo>
                  <a:pt x="0" y="1"/>
                </a:moveTo>
                <a:lnTo>
                  <a:pt x="0" y="8108"/>
                </a:lnTo>
                <a:lnTo>
                  <a:pt x="82150" y="8108"/>
                </a:lnTo>
                <a:lnTo>
                  <a:pt x="82150" y="1"/>
                </a:lnTo>
                <a:close/>
              </a:path>
            </a:pathLst>
          </a:custGeom>
          <a:solidFill>
            <a:srgbClr val="43A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7</a:t>
            </a:r>
            <a:r>
              <a:rPr lang="en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83" name="Google Shape;283;p14"/>
          <p:cNvGrpSpPr/>
          <p:nvPr/>
        </p:nvGrpSpPr>
        <p:grpSpPr>
          <a:xfrm>
            <a:off x="2159823" y="216152"/>
            <a:ext cx="616266" cy="616266"/>
            <a:chOff x="6178771" y="3375288"/>
            <a:chExt cx="635981" cy="635981"/>
          </a:xfrm>
        </p:grpSpPr>
        <p:sp>
          <p:nvSpPr>
            <p:cNvPr id="284" name="Google Shape;284;p14"/>
            <p:cNvSpPr/>
            <p:nvPr/>
          </p:nvSpPr>
          <p:spPr>
            <a:xfrm>
              <a:off x="6178771" y="3375288"/>
              <a:ext cx="635981" cy="635981"/>
            </a:xfrm>
            <a:custGeom>
              <a:avLst/>
              <a:gdLst/>
              <a:ahLst/>
              <a:cxnLst/>
              <a:rect l="l" t="t" r="r" b="b"/>
              <a:pathLst>
                <a:path w="19794" h="19794" fill="none" extrusionOk="0">
                  <a:moveTo>
                    <a:pt x="19793" y="9913"/>
                  </a:moveTo>
                  <a:cubicBezTo>
                    <a:pt x="19793" y="15360"/>
                    <a:pt x="15360" y="19793"/>
                    <a:pt x="9913" y="19793"/>
                  </a:cubicBezTo>
                  <a:cubicBezTo>
                    <a:pt x="4434" y="19793"/>
                    <a:pt x="0" y="15360"/>
                    <a:pt x="0" y="9913"/>
                  </a:cubicBezTo>
                  <a:cubicBezTo>
                    <a:pt x="0" y="4434"/>
                    <a:pt x="4434" y="0"/>
                    <a:pt x="9913" y="0"/>
                  </a:cubicBezTo>
                  <a:cubicBezTo>
                    <a:pt x="15360" y="0"/>
                    <a:pt x="19793" y="4434"/>
                    <a:pt x="19793" y="9913"/>
                  </a:cubicBezTo>
                  <a:close/>
                </a:path>
              </a:pathLst>
            </a:custGeom>
            <a:noFill/>
            <a:ln w="198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6572556" y="3511648"/>
              <a:ext cx="117050" cy="119074"/>
            </a:xfrm>
            <a:custGeom>
              <a:avLst/>
              <a:gdLst/>
              <a:ahLst/>
              <a:cxnLst/>
              <a:rect l="l" t="t" r="r" b="b"/>
              <a:pathLst>
                <a:path w="3643" h="3706" extrusionOk="0">
                  <a:moveTo>
                    <a:pt x="3167" y="0"/>
                  </a:moveTo>
                  <a:lnTo>
                    <a:pt x="0" y="3262"/>
                  </a:lnTo>
                  <a:lnTo>
                    <a:pt x="475" y="3705"/>
                  </a:lnTo>
                  <a:lnTo>
                    <a:pt x="3642" y="443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6637684" y="3483662"/>
              <a:ext cx="81417" cy="76887"/>
            </a:xfrm>
            <a:custGeom>
              <a:avLst/>
              <a:gdLst/>
              <a:ahLst/>
              <a:cxnLst/>
              <a:rect l="l" t="t" r="r" b="b"/>
              <a:pathLst>
                <a:path w="2534" h="2393" extrusionOk="0">
                  <a:moveTo>
                    <a:pt x="538" y="0"/>
                  </a:moveTo>
                  <a:cubicBezTo>
                    <a:pt x="412" y="0"/>
                    <a:pt x="285" y="48"/>
                    <a:pt x="190" y="143"/>
                  </a:cubicBezTo>
                  <a:cubicBezTo>
                    <a:pt x="0" y="364"/>
                    <a:pt x="32" y="649"/>
                    <a:pt x="222" y="839"/>
                  </a:cubicBezTo>
                  <a:lnTo>
                    <a:pt x="1647" y="2264"/>
                  </a:lnTo>
                  <a:cubicBezTo>
                    <a:pt x="1748" y="2352"/>
                    <a:pt x="1863" y="2392"/>
                    <a:pt x="1976" y="2392"/>
                  </a:cubicBezTo>
                  <a:cubicBezTo>
                    <a:pt x="2110" y="2392"/>
                    <a:pt x="2241" y="2336"/>
                    <a:pt x="2344" y="2233"/>
                  </a:cubicBezTo>
                  <a:cubicBezTo>
                    <a:pt x="2534" y="2043"/>
                    <a:pt x="2534" y="1726"/>
                    <a:pt x="2344" y="1536"/>
                  </a:cubicBezTo>
                  <a:lnTo>
                    <a:pt x="887" y="143"/>
                  </a:lnTo>
                  <a:cubicBezTo>
                    <a:pt x="792" y="48"/>
                    <a:pt x="665" y="0"/>
                    <a:pt x="53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6300865" y="3797540"/>
              <a:ext cx="110945" cy="113001"/>
            </a:xfrm>
            <a:custGeom>
              <a:avLst/>
              <a:gdLst/>
              <a:ahLst/>
              <a:cxnLst/>
              <a:rect l="l" t="t" r="r" b="b"/>
              <a:pathLst>
                <a:path w="3453" h="3517" extrusionOk="0">
                  <a:moveTo>
                    <a:pt x="3326" y="1"/>
                  </a:moveTo>
                  <a:lnTo>
                    <a:pt x="1" y="3421"/>
                  </a:lnTo>
                  <a:lnTo>
                    <a:pt x="127" y="3516"/>
                  </a:lnTo>
                  <a:lnTo>
                    <a:pt x="3452" y="128"/>
                  </a:lnTo>
                  <a:lnTo>
                    <a:pt x="332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6378202" y="3783885"/>
              <a:ext cx="49898" cy="44661"/>
            </a:xfrm>
            <a:custGeom>
              <a:avLst/>
              <a:gdLst/>
              <a:ahLst/>
              <a:cxnLst/>
              <a:rect l="l" t="t" r="r" b="b"/>
              <a:pathLst>
                <a:path w="1553" h="1390" extrusionOk="0">
                  <a:moveTo>
                    <a:pt x="835" y="1"/>
                  </a:moveTo>
                  <a:cubicBezTo>
                    <a:pt x="642" y="1"/>
                    <a:pt x="440" y="81"/>
                    <a:pt x="285" y="236"/>
                  </a:cubicBezTo>
                  <a:cubicBezTo>
                    <a:pt x="32" y="521"/>
                    <a:pt x="0" y="964"/>
                    <a:pt x="285" y="1218"/>
                  </a:cubicBezTo>
                  <a:cubicBezTo>
                    <a:pt x="401" y="1333"/>
                    <a:pt x="556" y="1389"/>
                    <a:pt x="714" y="1389"/>
                  </a:cubicBezTo>
                  <a:cubicBezTo>
                    <a:pt x="904" y="1389"/>
                    <a:pt x="1098" y="1309"/>
                    <a:pt x="1235" y="1154"/>
                  </a:cubicBezTo>
                  <a:cubicBezTo>
                    <a:pt x="1521" y="869"/>
                    <a:pt x="1552" y="426"/>
                    <a:pt x="1267" y="173"/>
                  </a:cubicBezTo>
                  <a:cubicBezTo>
                    <a:pt x="1152" y="57"/>
                    <a:pt x="997" y="1"/>
                    <a:pt x="835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6373125" y="3566590"/>
              <a:ext cx="264558" cy="267129"/>
            </a:xfrm>
            <a:custGeom>
              <a:avLst/>
              <a:gdLst/>
              <a:ahLst/>
              <a:cxnLst/>
              <a:rect l="l" t="t" r="r" b="b"/>
              <a:pathLst>
                <a:path w="8234" h="8314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1552" y="8171"/>
                  </a:lnTo>
                  <a:cubicBezTo>
                    <a:pt x="1647" y="8266"/>
                    <a:pt x="1766" y="8313"/>
                    <a:pt x="1884" y="8313"/>
                  </a:cubicBezTo>
                  <a:cubicBezTo>
                    <a:pt x="2003" y="8313"/>
                    <a:pt x="2122" y="8266"/>
                    <a:pt x="2217" y="8171"/>
                  </a:cubicBezTo>
                  <a:lnTo>
                    <a:pt x="8234" y="196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6373125" y="3566590"/>
              <a:ext cx="232011" cy="242196"/>
            </a:xfrm>
            <a:custGeom>
              <a:avLst/>
              <a:gdLst/>
              <a:ahLst/>
              <a:cxnLst/>
              <a:rect l="l" t="t" r="r" b="b"/>
              <a:pathLst>
                <a:path w="7221" h="7538" extrusionOk="0">
                  <a:moveTo>
                    <a:pt x="6207" y="0"/>
                  </a:moveTo>
                  <a:lnTo>
                    <a:pt x="190" y="6207"/>
                  </a:lnTo>
                  <a:cubicBezTo>
                    <a:pt x="0" y="6397"/>
                    <a:pt x="0" y="6682"/>
                    <a:pt x="190" y="6872"/>
                  </a:cubicBezTo>
                  <a:lnTo>
                    <a:pt x="887" y="7537"/>
                  </a:lnTo>
                  <a:lnTo>
                    <a:pt x="7221" y="1014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6442301" y="3784335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0"/>
                  </a:moveTo>
                  <a:lnTo>
                    <a:pt x="1" y="127"/>
                  </a:lnTo>
                  <a:lnTo>
                    <a:pt x="666" y="760"/>
                  </a:lnTo>
                  <a:lnTo>
                    <a:pt x="792" y="634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6468744" y="375786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6494191" y="3731417"/>
              <a:ext cx="25479" cy="24451"/>
            </a:xfrm>
            <a:custGeom>
              <a:avLst/>
              <a:gdLst/>
              <a:ahLst/>
              <a:cxnLst/>
              <a:rect l="l" t="t" r="r" b="b"/>
              <a:pathLst>
                <a:path w="793" h="761" extrusionOk="0">
                  <a:moveTo>
                    <a:pt x="127" y="1"/>
                  </a:moveTo>
                  <a:lnTo>
                    <a:pt x="1" y="127"/>
                  </a:lnTo>
                  <a:lnTo>
                    <a:pt x="666" y="761"/>
                  </a:lnTo>
                  <a:lnTo>
                    <a:pt x="792" y="634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6518610" y="3705970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6" y="1"/>
                  </a:moveTo>
                  <a:lnTo>
                    <a:pt x="1" y="127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6544057" y="3679527"/>
              <a:ext cx="24451" cy="24451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95" y="0"/>
                  </a:moveTo>
                  <a:lnTo>
                    <a:pt x="0" y="127"/>
                  </a:lnTo>
                  <a:lnTo>
                    <a:pt x="666" y="760"/>
                  </a:lnTo>
                  <a:lnTo>
                    <a:pt x="761" y="63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6570500" y="3653052"/>
              <a:ext cx="24451" cy="24483"/>
            </a:xfrm>
            <a:custGeom>
              <a:avLst/>
              <a:gdLst/>
              <a:ahLst/>
              <a:cxnLst/>
              <a:rect l="l" t="t" r="r" b="b"/>
              <a:pathLst>
                <a:path w="761" h="762" extrusionOk="0">
                  <a:moveTo>
                    <a:pt x="96" y="1"/>
                  </a:moveTo>
                  <a:lnTo>
                    <a:pt x="1" y="128"/>
                  </a:lnTo>
                  <a:lnTo>
                    <a:pt x="634" y="761"/>
                  </a:lnTo>
                  <a:lnTo>
                    <a:pt x="761" y="63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14"/>
          <p:cNvSpPr txBox="1"/>
          <p:nvPr/>
        </p:nvSpPr>
        <p:spPr>
          <a:xfrm>
            <a:off x="710250" y="457200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</a:t>
            </a: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ARA PENYUNTIKAN INSULIN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8" name="Google Shape;338;p14"/>
          <p:cNvSpPr txBox="1"/>
          <p:nvPr/>
        </p:nvSpPr>
        <p:spPr>
          <a:xfrm>
            <a:off x="2845097" y="2192486"/>
            <a:ext cx="5956270" cy="123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Penyuntikan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dilakukan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pada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daerah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perut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sekitar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pusat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lvl="0" algn="just">
              <a:lnSpc>
                <a:spcPct val="200000"/>
              </a:lnSpc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sampai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samping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kedua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lengan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atas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bagian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luar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bukan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lvl="0" algn="just">
              <a:lnSpc>
                <a:spcPct val="200000"/>
              </a:lnSpc>
            </a:pP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daerah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deltoid),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kedua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paha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 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bagian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 </a:t>
            </a:r>
            <a:r>
              <a:rPr lang="en-ID" sz="1500" b="1" dirty="0" err="1">
                <a:latin typeface="Roboto"/>
                <a:ea typeface="Roboto"/>
                <a:cs typeface="Roboto"/>
                <a:sym typeface="Roboto"/>
              </a:rPr>
              <a:t>luar</a:t>
            </a:r>
            <a:r>
              <a:rPr lang="en-ID" sz="1500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grpSp>
        <p:nvGrpSpPr>
          <p:cNvPr id="23" name="Google Shape;311;p14">
            <a:extLst>
              <a:ext uri="{FF2B5EF4-FFF2-40B4-BE49-F238E27FC236}">
                <a16:creationId xmlns:a16="http://schemas.microsoft.com/office/drawing/2014/main" id="{E4C5C03D-9B74-46AF-8ED4-5E9BA606E238}"/>
              </a:ext>
            </a:extLst>
          </p:cNvPr>
          <p:cNvGrpSpPr/>
          <p:nvPr/>
        </p:nvGrpSpPr>
        <p:grpSpPr>
          <a:xfrm>
            <a:off x="682780" y="1100548"/>
            <a:ext cx="1818193" cy="3293196"/>
            <a:chOff x="3640019" y="1338214"/>
            <a:chExt cx="1876360" cy="3398551"/>
          </a:xfrm>
        </p:grpSpPr>
        <p:sp>
          <p:nvSpPr>
            <p:cNvPr id="24" name="Google Shape;312;p14">
              <a:extLst>
                <a:ext uri="{FF2B5EF4-FFF2-40B4-BE49-F238E27FC236}">
                  <a16:creationId xmlns:a16="http://schemas.microsoft.com/office/drawing/2014/main" id="{5FF6E990-AA01-42B9-A398-0059127223D9}"/>
                </a:ext>
              </a:extLst>
            </p:cNvPr>
            <p:cNvSpPr/>
            <p:nvPr/>
          </p:nvSpPr>
          <p:spPr>
            <a:xfrm>
              <a:off x="4155930" y="1357524"/>
              <a:ext cx="852698" cy="851702"/>
            </a:xfrm>
            <a:custGeom>
              <a:avLst/>
              <a:gdLst/>
              <a:ahLst/>
              <a:cxnLst/>
              <a:rect l="l" t="t" r="r" b="b"/>
              <a:pathLst>
                <a:path w="26539" h="26508" extrusionOk="0">
                  <a:moveTo>
                    <a:pt x="13269" y="1"/>
                  </a:moveTo>
                  <a:cubicBezTo>
                    <a:pt x="5954" y="1"/>
                    <a:pt x="0" y="5923"/>
                    <a:pt x="0" y="13270"/>
                  </a:cubicBezTo>
                  <a:cubicBezTo>
                    <a:pt x="0" y="20586"/>
                    <a:pt x="5954" y="26508"/>
                    <a:pt x="13269" y="26508"/>
                  </a:cubicBezTo>
                  <a:cubicBezTo>
                    <a:pt x="20585" y="26508"/>
                    <a:pt x="26539" y="20586"/>
                    <a:pt x="26539" y="13270"/>
                  </a:cubicBezTo>
                  <a:cubicBezTo>
                    <a:pt x="26539" y="5923"/>
                    <a:pt x="20585" y="1"/>
                    <a:pt x="13269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13;p14">
              <a:extLst>
                <a:ext uri="{FF2B5EF4-FFF2-40B4-BE49-F238E27FC236}">
                  <a16:creationId xmlns:a16="http://schemas.microsoft.com/office/drawing/2014/main" id="{8D15FDB1-7A21-44DD-91AC-D30ECDCEBBDC}"/>
                </a:ext>
              </a:extLst>
            </p:cNvPr>
            <p:cNvSpPr/>
            <p:nvPr/>
          </p:nvSpPr>
          <p:spPr>
            <a:xfrm>
              <a:off x="3640019" y="2290611"/>
              <a:ext cx="1876360" cy="2446153"/>
            </a:xfrm>
            <a:custGeom>
              <a:avLst/>
              <a:gdLst/>
              <a:ahLst/>
              <a:cxnLst/>
              <a:rect l="l" t="t" r="r" b="b"/>
              <a:pathLst>
                <a:path w="58399" h="76133" extrusionOk="0">
                  <a:moveTo>
                    <a:pt x="18116" y="0"/>
                  </a:moveTo>
                  <a:cubicBezTo>
                    <a:pt x="15772" y="0"/>
                    <a:pt x="13745" y="1520"/>
                    <a:pt x="12985" y="3611"/>
                  </a:cubicBezTo>
                  <a:cubicBezTo>
                    <a:pt x="12890" y="3737"/>
                    <a:pt x="12827" y="3896"/>
                    <a:pt x="12764" y="4022"/>
                  </a:cubicBezTo>
                  <a:lnTo>
                    <a:pt x="793" y="31828"/>
                  </a:lnTo>
                  <a:cubicBezTo>
                    <a:pt x="1" y="33601"/>
                    <a:pt x="856" y="35691"/>
                    <a:pt x="2598" y="36451"/>
                  </a:cubicBezTo>
                  <a:cubicBezTo>
                    <a:pt x="3054" y="36643"/>
                    <a:pt x="3527" y="36734"/>
                    <a:pt x="3990" y="36734"/>
                  </a:cubicBezTo>
                  <a:cubicBezTo>
                    <a:pt x="5361" y="36734"/>
                    <a:pt x="6654" y="35940"/>
                    <a:pt x="7221" y="34614"/>
                  </a:cubicBezTo>
                  <a:lnTo>
                    <a:pt x="14790" y="17102"/>
                  </a:lnTo>
                  <a:lnTo>
                    <a:pt x="17229" y="30402"/>
                  </a:lnTo>
                  <a:cubicBezTo>
                    <a:pt x="17229" y="31068"/>
                    <a:pt x="17451" y="32936"/>
                    <a:pt x="17451" y="33253"/>
                  </a:cubicBezTo>
                  <a:lnTo>
                    <a:pt x="17451" y="71667"/>
                  </a:lnTo>
                  <a:cubicBezTo>
                    <a:pt x="17451" y="74106"/>
                    <a:pt x="19446" y="76132"/>
                    <a:pt x="21916" y="76132"/>
                  </a:cubicBezTo>
                  <a:cubicBezTo>
                    <a:pt x="24354" y="76132"/>
                    <a:pt x="26350" y="74106"/>
                    <a:pt x="26350" y="71667"/>
                  </a:cubicBezTo>
                  <a:lnTo>
                    <a:pt x="26350" y="35881"/>
                  </a:lnTo>
                  <a:lnTo>
                    <a:pt x="32303" y="35881"/>
                  </a:lnTo>
                  <a:lnTo>
                    <a:pt x="32303" y="71667"/>
                  </a:lnTo>
                  <a:cubicBezTo>
                    <a:pt x="32303" y="74106"/>
                    <a:pt x="34299" y="76132"/>
                    <a:pt x="36769" y="76132"/>
                  </a:cubicBezTo>
                  <a:cubicBezTo>
                    <a:pt x="39207" y="76132"/>
                    <a:pt x="41202" y="74106"/>
                    <a:pt x="41202" y="71667"/>
                  </a:cubicBezTo>
                  <a:lnTo>
                    <a:pt x="41202" y="33253"/>
                  </a:lnTo>
                  <a:cubicBezTo>
                    <a:pt x="41202" y="32936"/>
                    <a:pt x="41456" y="31068"/>
                    <a:pt x="41456" y="30402"/>
                  </a:cubicBezTo>
                  <a:lnTo>
                    <a:pt x="43799" y="17545"/>
                  </a:lnTo>
                  <a:lnTo>
                    <a:pt x="51178" y="34614"/>
                  </a:lnTo>
                  <a:cubicBezTo>
                    <a:pt x="51746" y="35940"/>
                    <a:pt x="53039" y="36734"/>
                    <a:pt x="54396" y="36734"/>
                  </a:cubicBezTo>
                  <a:cubicBezTo>
                    <a:pt x="54855" y="36734"/>
                    <a:pt x="55322" y="36643"/>
                    <a:pt x="55770" y="36451"/>
                  </a:cubicBezTo>
                  <a:cubicBezTo>
                    <a:pt x="57575" y="35691"/>
                    <a:pt x="58399" y="33633"/>
                    <a:pt x="57639" y="31828"/>
                  </a:cubicBezTo>
                  <a:lnTo>
                    <a:pt x="45984" y="4814"/>
                  </a:lnTo>
                  <a:cubicBezTo>
                    <a:pt x="45636" y="2091"/>
                    <a:pt x="43324" y="0"/>
                    <a:pt x="4053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14;p14">
              <a:extLst>
                <a:ext uri="{FF2B5EF4-FFF2-40B4-BE49-F238E27FC236}">
                  <a16:creationId xmlns:a16="http://schemas.microsoft.com/office/drawing/2014/main" id="{F0A11962-8924-4D91-BE10-953AA10E0A3B}"/>
                </a:ext>
              </a:extLst>
            </p:cNvPr>
            <p:cNvSpPr/>
            <p:nvPr/>
          </p:nvSpPr>
          <p:spPr>
            <a:xfrm>
              <a:off x="4652467" y="1338214"/>
              <a:ext cx="588172" cy="587144"/>
            </a:xfrm>
            <a:custGeom>
              <a:avLst/>
              <a:gdLst/>
              <a:ahLst/>
              <a:cxnLst/>
              <a:rect l="l" t="t" r="r" b="b"/>
              <a:pathLst>
                <a:path w="18306" h="18274" extrusionOk="0">
                  <a:moveTo>
                    <a:pt x="9153" y="0"/>
                  </a:moveTo>
                  <a:cubicBezTo>
                    <a:pt x="4118" y="0"/>
                    <a:pt x="1" y="4086"/>
                    <a:pt x="1" y="9121"/>
                  </a:cubicBezTo>
                  <a:cubicBezTo>
                    <a:pt x="1" y="14188"/>
                    <a:pt x="4118" y="18273"/>
                    <a:pt x="9153" y="18273"/>
                  </a:cubicBezTo>
                  <a:cubicBezTo>
                    <a:pt x="14188" y="18273"/>
                    <a:pt x="18305" y="14188"/>
                    <a:pt x="18305" y="9121"/>
                  </a:cubicBezTo>
                  <a:cubicBezTo>
                    <a:pt x="18305" y="4086"/>
                    <a:pt x="14188" y="0"/>
                    <a:pt x="9153" y="0"/>
                  </a:cubicBezTo>
                  <a:close/>
                </a:path>
              </a:pathLst>
            </a:custGeom>
            <a:solidFill>
              <a:srgbClr val="FFFFFF"/>
            </a:solidFill>
            <a:ln w="15825" cap="flat" cmpd="sng">
              <a:solidFill>
                <a:srgbClr val="BFC4C8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15;p14">
              <a:extLst>
                <a:ext uri="{FF2B5EF4-FFF2-40B4-BE49-F238E27FC236}">
                  <a16:creationId xmlns:a16="http://schemas.microsoft.com/office/drawing/2014/main" id="{626B3516-2E19-47AF-9FCA-9532E1DE78D0}"/>
                </a:ext>
              </a:extLst>
            </p:cNvPr>
            <p:cNvSpPr/>
            <p:nvPr/>
          </p:nvSpPr>
          <p:spPr>
            <a:xfrm>
              <a:off x="4903788" y="1631239"/>
              <a:ext cx="156730" cy="218805"/>
            </a:xfrm>
            <a:custGeom>
              <a:avLst/>
              <a:gdLst/>
              <a:ahLst/>
              <a:cxnLst/>
              <a:rect l="l" t="t" r="r" b="b"/>
              <a:pathLst>
                <a:path w="4878" h="6810" extrusionOk="0">
                  <a:moveTo>
                    <a:pt x="1" y="1"/>
                  </a:moveTo>
                  <a:cubicBezTo>
                    <a:pt x="1" y="1"/>
                    <a:pt x="1" y="761"/>
                    <a:pt x="64" y="1299"/>
                  </a:cubicBezTo>
                  <a:cubicBezTo>
                    <a:pt x="96" y="1838"/>
                    <a:pt x="571" y="2408"/>
                    <a:pt x="983" y="2756"/>
                  </a:cubicBezTo>
                  <a:cubicBezTo>
                    <a:pt x="1426" y="3136"/>
                    <a:pt x="2344" y="3675"/>
                    <a:pt x="2819" y="4403"/>
                  </a:cubicBezTo>
                  <a:cubicBezTo>
                    <a:pt x="3294" y="5163"/>
                    <a:pt x="3421" y="6810"/>
                    <a:pt x="3421" y="6810"/>
                  </a:cubicBezTo>
                  <a:lnTo>
                    <a:pt x="4878" y="6810"/>
                  </a:lnTo>
                  <a:cubicBezTo>
                    <a:pt x="4878" y="6810"/>
                    <a:pt x="4656" y="6366"/>
                    <a:pt x="4435" y="5891"/>
                  </a:cubicBezTo>
                  <a:cubicBezTo>
                    <a:pt x="4245" y="5385"/>
                    <a:pt x="3960" y="4720"/>
                    <a:pt x="3801" y="3579"/>
                  </a:cubicBezTo>
                  <a:cubicBezTo>
                    <a:pt x="3643" y="2408"/>
                    <a:pt x="3675" y="603"/>
                    <a:pt x="3675" y="60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6;p14">
              <a:extLst>
                <a:ext uri="{FF2B5EF4-FFF2-40B4-BE49-F238E27FC236}">
                  <a16:creationId xmlns:a16="http://schemas.microsoft.com/office/drawing/2014/main" id="{3D634FCE-6B10-47A2-8893-93C72E2CD2AA}"/>
                </a:ext>
              </a:extLst>
            </p:cNvPr>
            <p:cNvSpPr/>
            <p:nvPr/>
          </p:nvSpPr>
          <p:spPr>
            <a:xfrm>
              <a:off x="4928207" y="1597663"/>
              <a:ext cx="178129" cy="147252"/>
            </a:xfrm>
            <a:custGeom>
              <a:avLst/>
              <a:gdLst/>
              <a:ahLst/>
              <a:cxnLst/>
              <a:rect l="l" t="t" r="r" b="b"/>
              <a:pathLst>
                <a:path w="5544" h="4583" extrusionOk="0">
                  <a:moveTo>
                    <a:pt x="2579" y="0"/>
                  </a:moveTo>
                  <a:cubicBezTo>
                    <a:pt x="1725" y="0"/>
                    <a:pt x="936" y="410"/>
                    <a:pt x="571" y="1141"/>
                  </a:cubicBezTo>
                  <a:cubicBezTo>
                    <a:pt x="1" y="2249"/>
                    <a:pt x="539" y="3643"/>
                    <a:pt x="1743" y="4276"/>
                  </a:cubicBezTo>
                  <a:cubicBezTo>
                    <a:pt x="2147" y="4484"/>
                    <a:pt x="2576" y="4582"/>
                    <a:pt x="2989" y="4582"/>
                  </a:cubicBezTo>
                  <a:cubicBezTo>
                    <a:pt x="3837" y="4582"/>
                    <a:pt x="4621" y="4166"/>
                    <a:pt x="5005" y="3421"/>
                  </a:cubicBezTo>
                  <a:cubicBezTo>
                    <a:pt x="5543" y="2313"/>
                    <a:pt x="5005" y="919"/>
                    <a:pt x="3801" y="286"/>
                  </a:cubicBezTo>
                  <a:cubicBezTo>
                    <a:pt x="3404" y="92"/>
                    <a:pt x="2984" y="0"/>
                    <a:pt x="2579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17;p14">
              <a:extLst>
                <a:ext uri="{FF2B5EF4-FFF2-40B4-BE49-F238E27FC236}">
                  <a16:creationId xmlns:a16="http://schemas.microsoft.com/office/drawing/2014/main" id="{210AB754-0907-4704-BBAC-ABF929F1106E}"/>
                </a:ext>
              </a:extLst>
            </p:cNvPr>
            <p:cNvSpPr/>
            <p:nvPr/>
          </p:nvSpPr>
          <p:spPr>
            <a:xfrm>
              <a:off x="4730832" y="1423680"/>
              <a:ext cx="392789" cy="271723"/>
            </a:xfrm>
            <a:custGeom>
              <a:avLst/>
              <a:gdLst/>
              <a:ahLst/>
              <a:cxnLst/>
              <a:rect l="l" t="t" r="r" b="b"/>
              <a:pathLst>
                <a:path w="12225" h="8457" extrusionOk="0">
                  <a:moveTo>
                    <a:pt x="4846" y="0"/>
                  </a:moveTo>
                  <a:cubicBezTo>
                    <a:pt x="3959" y="0"/>
                    <a:pt x="3230" y="729"/>
                    <a:pt x="3230" y="1616"/>
                  </a:cubicBezTo>
                  <a:cubicBezTo>
                    <a:pt x="3230" y="1679"/>
                    <a:pt x="3230" y="1742"/>
                    <a:pt x="3262" y="1806"/>
                  </a:cubicBezTo>
                  <a:cubicBezTo>
                    <a:pt x="3009" y="1679"/>
                    <a:pt x="2755" y="1616"/>
                    <a:pt x="2470" y="1616"/>
                  </a:cubicBezTo>
                  <a:cubicBezTo>
                    <a:pt x="1584" y="1616"/>
                    <a:pt x="887" y="2312"/>
                    <a:pt x="887" y="3199"/>
                  </a:cubicBezTo>
                  <a:cubicBezTo>
                    <a:pt x="887" y="3516"/>
                    <a:pt x="982" y="3801"/>
                    <a:pt x="1140" y="4054"/>
                  </a:cubicBezTo>
                  <a:cubicBezTo>
                    <a:pt x="475" y="4212"/>
                    <a:pt x="0" y="4782"/>
                    <a:pt x="0" y="5511"/>
                  </a:cubicBezTo>
                  <a:cubicBezTo>
                    <a:pt x="0" y="6334"/>
                    <a:pt x="665" y="6999"/>
                    <a:pt x="1489" y="6999"/>
                  </a:cubicBezTo>
                  <a:cubicBezTo>
                    <a:pt x="1869" y="6999"/>
                    <a:pt x="2185" y="6873"/>
                    <a:pt x="2439" y="6651"/>
                  </a:cubicBezTo>
                  <a:cubicBezTo>
                    <a:pt x="2692" y="7158"/>
                    <a:pt x="3199" y="7538"/>
                    <a:pt x="3800" y="7538"/>
                  </a:cubicBezTo>
                  <a:cubicBezTo>
                    <a:pt x="4085" y="7538"/>
                    <a:pt x="4339" y="7443"/>
                    <a:pt x="4561" y="7316"/>
                  </a:cubicBezTo>
                  <a:cubicBezTo>
                    <a:pt x="4814" y="7759"/>
                    <a:pt x="5289" y="8076"/>
                    <a:pt x="5859" y="8076"/>
                  </a:cubicBezTo>
                  <a:cubicBezTo>
                    <a:pt x="6302" y="8076"/>
                    <a:pt x="6714" y="7886"/>
                    <a:pt x="6999" y="7569"/>
                  </a:cubicBezTo>
                  <a:cubicBezTo>
                    <a:pt x="7221" y="8108"/>
                    <a:pt x="7759" y="8456"/>
                    <a:pt x="8361" y="8456"/>
                  </a:cubicBezTo>
                  <a:cubicBezTo>
                    <a:pt x="8836" y="8456"/>
                    <a:pt x="9216" y="8266"/>
                    <a:pt x="9501" y="7918"/>
                  </a:cubicBezTo>
                  <a:cubicBezTo>
                    <a:pt x="9786" y="8266"/>
                    <a:pt x="10198" y="8456"/>
                    <a:pt x="10673" y="8456"/>
                  </a:cubicBezTo>
                  <a:cubicBezTo>
                    <a:pt x="11496" y="8456"/>
                    <a:pt x="12161" y="7791"/>
                    <a:pt x="12161" y="6968"/>
                  </a:cubicBezTo>
                  <a:cubicBezTo>
                    <a:pt x="12161" y="6524"/>
                    <a:pt x="11971" y="6113"/>
                    <a:pt x="11686" y="5859"/>
                  </a:cubicBezTo>
                  <a:cubicBezTo>
                    <a:pt x="12003" y="5574"/>
                    <a:pt x="12224" y="5162"/>
                    <a:pt x="12224" y="4687"/>
                  </a:cubicBezTo>
                  <a:cubicBezTo>
                    <a:pt x="12224" y="4022"/>
                    <a:pt x="11749" y="3421"/>
                    <a:pt x="11116" y="3262"/>
                  </a:cubicBezTo>
                  <a:cubicBezTo>
                    <a:pt x="11116" y="3167"/>
                    <a:pt x="11148" y="3072"/>
                    <a:pt x="11148" y="2977"/>
                  </a:cubicBezTo>
                  <a:cubicBezTo>
                    <a:pt x="11148" y="2122"/>
                    <a:pt x="10451" y="1457"/>
                    <a:pt x="9628" y="1457"/>
                  </a:cubicBezTo>
                  <a:cubicBezTo>
                    <a:pt x="9501" y="1457"/>
                    <a:pt x="9374" y="1489"/>
                    <a:pt x="9248" y="1521"/>
                  </a:cubicBezTo>
                  <a:cubicBezTo>
                    <a:pt x="9121" y="729"/>
                    <a:pt x="8456" y="127"/>
                    <a:pt x="7664" y="127"/>
                  </a:cubicBezTo>
                  <a:cubicBezTo>
                    <a:pt x="7062" y="127"/>
                    <a:pt x="6556" y="475"/>
                    <a:pt x="6271" y="919"/>
                  </a:cubicBezTo>
                  <a:cubicBezTo>
                    <a:pt x="6017" y="380"/>
                    <a:pt x="5479" y="0"/>
                    <a:pt x="4846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18;p14">
              <a:extLst>
                <a:ext uri="{FF2B5EF4-FFF2-40B4-BE49-F238E27FC236}">
                  <a16:creationId xmlns:a16="http://schemas.microsoft.com/office/drawing/2014/main" id="{CA576104-68B0-45C8-9CA9-62F7666192F0}"/>
                </a:ext>
              </a:extLst>
            </p:cNvPr>
            <p:cNvSpPr/>
            <p:nvPr/>
          </p:nvSpPr>
          <p:spPr>
            <a:xfrm>
              <a:off x="3969705" y="1566144"/>
              <a:ext cx="587144" cy="587144"/>
            </a:xfrm>
            <a:custGeom>
              <a:avLst/>
              <a:gdLst/>
              <a:ahLst/>
              <a:cxnLst/>
              <a:rect l="l" t="t" r="r" b="b"/>
              <a:pathLst>
                <a:path w="18274" h="18274" extrusionOk="0">
                  <a:moveTo>
                    <a:pt x="9153" y="0"/>
                  </a:moveTo>
                  <a:cubicBezTo>
                    <a:pt x="4086" y="0"/>
                    <a:pt x="1" y="4085"/>
                    <a:pt x="1" y="9121"/>
                  </a:cubicBezTo>
                  <a:cubicBezTo>
                    <a:pt x="1" y="14188"/>
                    <a:pt x="4086" y="18273"/>
                    <a:pt x="9153" y="18273"/>
                  </a:cubicBezTo>
                  <a:cubicBezTo>
                    <a:pt x="14188" y="18273"/>
                    <a:pt x="18274" y="14188"/>
                    <a:pt x="18274" y="9121"/>
                  </a:cubicBezTo>
                  <a:cubicBezTo>
                    <a:pt x="18274" y="4085"/>
                    <a:pt x="14188" y="0"/>
                    <a:pt x="9153" y="0"/>
                  </a:cubicBezTo>
                  <a:close/>
                </a:path>
              </a:pathLst>
            </a:custGeom>
            <a:solidFill>
              <a:srgbClr val="FFFFFF"/>
            </a:solidFill>
            <a:ln w="15825" cap="flat" cmpd="sng">
              <a:solidFill>
                <a:srgbClr val="BFC4C8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9;p14">
              <a:extLst>
                <a:ext uri="{FF2B5EF4-FFF2-40B4-BE49-F238E27FC236}">
                  <a16:creationId xmlns:a16="http://schemas.microsoft.com/office/drawing/2014/main" id="{28BB4FD0-41A5-453C-97C5-B4BF1D2A3ADA}"/>
                </a:ext>
              </a:extLst>
            </p:cNvPr>
            <p:cNvSpPr/>
            <p:nvPr/>
          </p:nvSpPr>
          <p:spPr>
            <a:xfrm>
              <a:off x="4065356" y="1748257"/>
              <a:ext cx="384660" cy="216781"/>
            </a:xfrm>
            <a:custGeom>
              <a:avLst/>
              <a:gdLst/>
              <a:ahLst/>
              <a:cxnLst/>
              <a:rect l="l" t="t" r="r" b="b"/>
              <a:pathLst>
                <a:path w="11972" h="6747" fill="none" extrusionOk="0">
                  <a:moveTo>
                    <a:pt x="11972" y="3358"/>
                  </a:moveTo>
                  <a:cubicBezTo>
                    <a:pt x="11972" y="3358"/>
                    <a:pt x="9280" y="6746"/>
                    <a:pt x="5986" y="6746"/>
                  </a:cubicBezTo>
                  <a:cubicBezTo>
                    <a:pt x="2661" y="6746"/>
                    <a:pt x="1" y="3358"/>
                    <a:pt x="1" y="3358"/>
                  </a:cubicBezTo>
                  <a:cubicBezTo>
                    <a:pt x="1" y="3358"/>
                    <a:pt x="2661" y="1"/>
                    <a:pt x="5986" y="1"/>
                  </a:cubicBezTo>
                  <a:cubicBezTo>
                    <a:pt x="9280" y="1"/>
                    <a:pt x="11972" y="3358"/>
                    <a:pt x="11972" y="3358"/>
                  </a:cubicBezTo>
                  <a:close/>
                </a:path>
              </a:pathLst>
            </a:custGeom>
            <a:noFill/>
            <a:ln w="103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0;p14">
              <a:extLst>
                <a:ext uri="{FF2B5EF4-FFF2-40B4-BE49-F238E27FC236}">
                  <a16:creationId xmlns:a16="http://schemas.microsoft.com/office/drawing/2014/main" id="{EE3B3F1F-5A08-42A1-B549-248FF529756C}"/>
                </a:ext>
              </a:extLst>
            </p:cNvPr>
            <p:cNvSpPr/>
            <p:nvPr/>
          </p:nvSpPr>
          <p:spPr>
            <a:xfrm>
              <a:off x="4162035" y="1759470"/>
              <a:ext cx="186225" cy="186225"/>
            </a:xfrm>
            <a:custGeom>
              <a:avLst/>
              <a:gdLst/>
              <a:ahLst/>
              <a:cxnLst/>
              <a:rect l="l" t="t" r="r" b="b"/>
              <a:pathLst>
                <a:path w="5796" h="5796" extrusionOk="0">
                  <a:moveTo>
                    <a:pt x="2882" y="0"/>
                  </a:moveTo>
                  <a:cubicBezTo>
                    <a:pt x="1299" y="0"/>
                    <a:pt x="0" y="1299"/>
                    <a:pt x="0" y="2882"/>
                  </a:cubicBezTo>
                  <a:cubicBezTo>
                    <a:pt x="0" y="4497"/>
                    <a:pt x="1299" y="5796"/>
                    <a:pt x="2882" y="5796"/>
                  </a:cubicBezTo>
                  <a:cubicBezTo>
                    <a:pt x="4497" y="5796"/>
                    <a:pt x="5796" y="4497"/>
                    <a:pt x="5796" y="2882"/>
                  </a:cubicBezTo>
                  <a:cubicBezTo>
                    <a:pt x="5796" y="1299"/>
                    <a:pt x="4497" y="0"/>
                    <a:pt x="2882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1;p14">
              <a:extLst>
                <a:ext uri="{FF2B5EF4-FFF2-40B4-BE49-F238E27FC236}">
                  <a16:creationId xmlns:a16="http://schemas.microsoft.com/office/drawing/2014/main" id="{62982D3C-6C07-4FC0-B9B4-A5519A1E9F21}"/>
                </a:ext>
              </a:extLst>
            </p:cNvPr>
            <p:cNvSpPr/>
            <p:nvPr/>
          </p:nvSpPr>
          <p:spPr>
            <a:xfrm>
              <a:off x="4205764" y="1789994"/>
              <a:ext cx="63135" cy="63103"/>
            </a:xfrm>
            <a:custGeom>
              <a:avLst/>
              <a:gdLst/>
              <a:ahLst/>
              <a:cxnLst/>
              <a:rect l="l" t="t" r="r" b="b"/>
              <a:pathLst>
                <a:path w="1965" h="1964" extrusionOk="0">
                  <a:moveTo>
                    <a:pt x="983" y="0"/>
                  </a:moveTo>
                  <a:cubicBezTo>
                    <a:pt x="444" y="0"/>
                    <a:pt x="1" y="444"/>
                    <a:pt x="1" y="982"/>
                  </a:cubicBezTo>
                  <a:cubicBezTo>
                    <a:pt x="1" y="1520"/>
                    <a:pt x="444" y="1964"/>
                    <a:pt x="983" y="1964"/>
                  </a:cubicBezTo>
                  <a:cubicBezTo>
                    <a:pt x="1521" y="1964"/>
                    <a:pt x="1964" y="1520"/>
                    <a:pt x="1964" y="982"/>
                  </a:cubicBezTo>
                  <a:cubicBezTo>
                    <a:pt x="1964" y="444"/>
                    <a:pt x="1521" y="0"/>
                    <a:pt x="9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22;p14">
              <a:extLst>
                <a:ext uri="{FF2B5EF4-FFF2-40B4-BE49-F238E27FC236}">
                  <a16:creationId xmlns:a16="http://schemas.microsoft.com/office/drawing/2014/main" id="{CCBA9E49-315F-4745-98D5-3CD6626A1BBD}"/>
                </a:ext>
              </a:extLst>
            </p:cNvPr>
            <p:cNvSpPr/>
            <p:nvPr/>
          </p:nvSpPr>
          <p:spPr>
            <a:xfrm>
              <a:off x="4462193" y="2358791"/>
              <a:ext cx="587144" cy="588140"/>
            </a:xfrm>
            <a:custGeom>
              <a:avLst/>
              <a:gdLst/>
              <a:ahLst/>
              <a:cxnLst/>
              <a:rect l="l" t="t" r="r" b="b"/>
              <a:pathLst>
                <a:path w="18274" h="18305" extrusionOk="0">
                  <a:moveTo>
                    <a:pt x="9121" y="0"/>
                  </a:moveTo>
                  <a:cubicBezTo>
                    <a:pt x="4086" y="0"/>
                    <a:pt x="1" y="4117"/>
                    <a:pt x="1" y="9152"/>
                  </a:cubicBezTo>
                  <a:cubicBezTo>
                    <a:pt x="1" y="14188"/>
                    <a:pt x="4086" y="18305"/>
                    <a:pt x="9121" y="18305"/>
                  </a:cubicBezTo>
                  <a:cubicBezTo>
                    <a:pt x="14188" y="18305"/>
                    <a:pt x="18274" y="14188"/>
                    <a:pt x="18274" y="9152"/>
                  </a:cubicBezTo>
                  <a:cubicBezTo>
                    <a:pt x="18274" y="4117"/>
                    <a:pt x="14188" y="0"/>
                    <a:pt x="9121" y="0"/>
                  </a:cubicBezTo>
                  <a:close/>
                </a:path>
              </a:pathLst>
            </a:custGeom>
            <a:solidFill>
              <a:srgbClr val="FFFFFF"/>
            </a:solidFill>
            <a:ln w="15825" cap="flat" cmpd="sng">
              <a:solidFill>
                <a:srgbClr val="BFC4C8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23;p14">
              <a:extLst>
                <a:ext uri="{FF2B5EF4-FFF2-40B4-BE49-F238E27FC236}">
                  <a16:creationId xmlns:a16="http://schemas.microsoft.com/office/drawing/2014/main" id="{E72A7451-8016-4B46-BB55-64E7AFC9010D}"/>
                </a:ext>
              </a:extLst>
            </p:cNvPr>
            <p:cNvSpPr/>
            <p:nvPr/>
          </p:nvSpPr>
          <p:spPr>
            <a:xfrm>
              <a:off x="4589396" y="2529851"/>
              <a:ext cx="339871" cy="275643"/>
            </a:xfrm>
            <a:custGeom>
              <a:avLst/>
              <a:gdLst/>
              <a:ahLst/>
              <a:cxnLst/>
              <a:rect l="l" t="t" r="r" b="b"/>
              <a:pathLst>
                <a:path w="10578" h="8579" extrusionOk="0">
                  <a:moveTo>
                    <a:pt x="2611" y="0"/>
                  </a:moveTo>
                  <a:cubicBezTo>
                    <a:pt x="2359" y="0"/>
                    <a:pt x="2091" y="47"/>
                    <a:pt x="1805" y="155"/>
                  </a:cubicBezTo>
                  <a:cubicBezTo>
                    <a:pt x="602" y="598"/>
                    <a:pt x="0" y="2340"/>
                    <a:pt x="349" y="3638"/>
                  </a:cubicBezTo>
                  <a:cubicBezTo>
                    <a:pt x="1235" y="6805"/>
                    <a:pt x="5289" y="8579"/>
                    <a:pt x="5289" y="8579"/>
                  </a:cubicBezTo>
                  <a:cubicBezTo>
                    <a:pt x="5289" y="8579"/>
                    <a:pt x="9343" y="6805"/>
                    <a:pt x="10229" y="3638"/>
                  </a:cubicBezTo>
                  <a:cubicBezTo>
                    <a:pt x="10578" y="2340"/>
                    <a:pt x="9976" y="598"/>
                    <a:pt x="8773" y="155"/>
                  </a:cubicBezTo>
                  <a:cubicBezTo>
                    <a:pt x="8483" y="47"/>
                    <a:pt x="8211" y="0"/>
                    <a:pt x="7957" y="0"/>
                  </a:cubicBezTo>
                  <a:cubicBezTo>
                    <a:pt x="6268" y="0"/>
                    <a:pt x="5372" y="2084"/>
                    <a:pt x="5289" y="2277"/>
                  </a:cubicBezTo>
                  <a:cubicBezTo>
                    <a:pt x="5206" y="2084"/>
                    <a:pt x="4286" y="0"/>
                    <a:pt x="2611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24;p14">
              <a:extLst>
                <a:ext uri="{FF2B5EF4-FFF2-40B4-BE49-F238E27FC236}">
                  <a16:creationId xmlns:a16="http://schemas.microsoft.com/office/drawing/2014/main" id="{9AA07FDC-E77D-48B6-8DC8-115950DF579F}"/>
                </a:ext>
              </a:extLst>
            </p:cNvPr>
            <p:cNvSpPr/>
            <p:nvPr/>
          </p:nvSpPr>
          <p:spPr>
            <a:xfrm>
              <a:off x="3874054" y="2954031"/>
              <a:ext cx="588172" cy="587144"/>
            </a:xfrm>
            <a:custGeom>
              <a:avLst/>
              <a:gdLst/>
              <a:ahLst/>
              <a:cxnLst/>
              <a:rect l="l" t="t" r="r" b="b"/>
              <a:pathLst>
                <a:path w="18306" h="18274" extrusionOk="0">
                  <a:moveTo>
                    <a:pt x="9153" y="0"/>
                  </a:moveTo>
                  <a:cubicBezTo>
                    <a:pt x="4086" y="0"/>
                    <a:pt x="1" y="4086"/>
                    <a:pt x="1" y="9153"/>
                  </a:cubicBezTo>
                  <a:cubicBezTo>
                    <a:pt x="1" y="14188"/>
                    <a:pt x="4086" y="18273"/>
                    <a:pt x="9153" y="18273"/>
                  </a:cubicBezTo>
                  <a:cubicBezTo>
                    <a:pt x="14189" y="18273"/>
                    <a:pt x="18306" y="14188"/>
                    <a:pt x="18306" y="9153"/>
                  </a:cubicBezTo>
                  <a:cubicBezTo>
                    <a:pt x="18306" y="4086"/>
                    <a:pt x="14189" y="0"/>
                    <a:pt x="9153" y="0"/>
                  </a:cubicBezTo>
                  <a:close/>
                </a:path>
              </a:pathLst>
            </a:custGeom>
            <a:solidFill>
              <a:srgbClr val="FFFFFF"/>
            </a:solidFill>
            <a:ln w="15825" cap="flat" cmpd="sng">
              <a:solidFill>
                <a:srgbClr val="BFC4C8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25;p14">
              <a:extLst>
                <a:ext uri="{FF2B5EF4-FFF2-40B4-BE49-F238E27FC236}">
                  <a16:creationId xmlns:a16="http://schemas.microsoft.com/office/drawing/2014/main" id="{51D9668E-908C-4B7A-9856-AC011519035E}"/>
                </a:ext>
              </a:extLst>
            </p:cNvPr>
            <p:cNvSpPr/>
            <p:nvPr/>
          </p:nvSpPr>
          <p:spPr>
            <a:xfrm>
              <a:off x="4183401" y="3216566"/>
              <a:ext cx="141468" cy="207592"/>
            </a:xfrm>
            <a:custGeom>
              <a:avLst/>
              <a:gdLst/>
              <a:ahLst/>
              <a:cxnLst/>
              <a:rect l="l" t="t" r="r" b="b"/>
              <a:pathLst>
                <a:path w="4403" h="6461" fill="none" extrusionOk="0">
                  <a:moveTo>
                    <a:pt x="4402" y="285"/>
                  </a:moveTo>
                  <a:cubicBezTo>
                    <a:pt x="3579" y="0"/>
                    <a:pt x="1932" y="95"/>
                    <a:pt x="1077" y="950"/>
                  </a:cubicBezTo>
                  <a:cubicBezTo>
                    <a:pt x="0" y="2027"/>
                    <a:pt x="412" y="5700"/>
                    <a:pt x="412" y="6460"/>
                  </a:cubicBezTo>
                </a:path>
              </a:pathLst>
            </a:custGeom>
            <a:noFill/>
            <a:ln w="182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26;p14">
              <a:extLst>
                <a:ext uri="{FF2B5EF4-FFF2-40B4-BE49-F238E27FC236}">
                  <a16:creationId xmlns:a16="http://schemas.microsoft.com/office/drawing/2014/main" id="{1B306ADF-C602-4B00-A877-DFC3CCC9FB74}"/>
                </a:ext>
              </a:extLst>
            </p:cNvPr>
            <p:cNvSpPr/>
            <p:nvPr/>
          </p:nvSpPr>
          <p:spPr>
            <a:xfrm>
              <a:off x="4181345" y="3071402"/>
              <a:ext cx="222886" cy="245955"/>
            </a:xfrm>
            <a:custGeom>
              <a:avLst/>
              <a:gdLst/>
              <a:ahLst/>
              <a:cxnLst/>
              <a:rect l="l" t="t" r="r" b="b"/>
              <a:pathLst>
                <a:path w="6937" h="7655" extrusionOk="0">
                  <a:moveTo>
                    <a:pt x="2542" y="1"/>
                  </a:moveTo>
                  <a:cubicBezTo>
                    <a:pt x="2241" y="1"/>
                    <a:pt x="1939" y="46"/>
                    <a:pt x="1648" y="148"/>
                  </a:cubicBezTo>
                  <a:cubicBezTo>
                    <a:pt x="951" y="369"/>
                    <a:pt x="349" y="971"/>
                    <a:pt x="159" y="1700"/>
                  </a:cubicBezTo>
                  <a:cubicBezTo>
                    <a:pt x="1" y="2428"/>
                    <a:pt x="286" y="3283"/>
                    <a:pt x="951" y="3663"/>
                  </a:cubicBezTo>
                  <a:cubicBezTo>
                    <a:pt x="1331" y="3885"/>
                    <a:pt x="1774" y="3948"/>
                    <a:pt x="2186" y="4075"/>
                  </a:cubicBezTo>
                  <a:cubicBezTo>
                    <a:pt x="2598" y="4201"/>
                    <a:pt x="3009" y="4455"/>
                    <a:pt x="3136" y="4866"/>
                  </a:cubicBezTo>
                  <a:cubicBezTo>
                    <a:pt x="3294" y="5278"/>
                    <a:pt x="3073" y="5753"/>
                    <a:pt x="3073" y="6196"/>
                  </a:cubicBezTo>
                  <a:cubicBezTo>
                    <a:pt x="3073" y="7001"/>
                    <a:pt x="3859" y="7654"/>
                    <a:pt x="4663" y="7654"/>
                  </a:cubicBezTo>
                  <a:cubicBezTo>
                    <a:pt x="4682" y="7654"/>
                    <a:pt x="4701" y="7654"/>
                    <a:pt x="4720" y="7653"/>
                  </a:cubicBezTo>
                  <a:cubicBezTo>
                    <a:pt x="5543" y="7653"/>
                    <a:pt x="6271" y="7052"/>
                    <a:pt x="6588" y="6292"/>
                  </a:cubicBezTo>
                  <a:cubicBezTo>
                    <a:pt x="6936" y="5563"/>
                    <a:pt x="6905" y="4676"/>
                    <a:pt x="6683" y="3916"/>
                  </a:cubicBezTo>
                  <a:cubicBezTo>
                    <a:pt x="6271" y="2365"/>
                    <a:pt x="5385" y="939"/>
                    <a:pt x="3865" y="274"/>
                  </a:cubicBezTo>
                  <a:cubicBezTo>
                    <a:pt x="3446" y="103"/>
                    <a:pt x="2994" y="1"/>
                    <a:pt x="2542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27;p14">
              <a:extLst>
                <a:ext uri="{FF2B5EF4-FFF2-40B4-BE49-F238E27FC236}">
                  <a16:creationId xmlns:a16="http://schemas.microsoft.com/office/drawing/2014/main" id="{BF1E373B-884A-49C2-B07E-F251287405D8}"/>
                </a:ext>
              </a:extLst>
            </p:cNvPr>
            <p:cNvSpPr/>
            <p:nvPr/>
          </p:nvSpPr>
          <p:spPr>
            <a:xfrm>
              <a:off x="4011442" y="3216566"/>
              <a:ext cx="141468" cy="207592"/>
            </a:xfrm>
            <a:custGeom>
              <a:avLst/>
              <a:gdLst/>
              <a:ahLst/>
              <a:cxnLst/>
              <a:rect l="l" t="t" r="r" b="b"/>
              <a:pathLst>
                <a:path w="4403" h="6461" fill="none" extrusionOk="0">
                  <a:moveTo>
                    <a:pt x="0" y="285"/>
                  </a:moveTo>
                  <a:cubicBezTo>
                    <a:pt x="824" y="0"/>
                    <a:pt x="2470" y="95"/>
                    <a:pt x="3325" y="950"/>
                  </a:cubicBezTo>
                  <a:cubicBezTo>
                    <a:pt x="4402" y="2027"/>
                    <a:pt x="3959" y="5700"/>
                    <a:pt x="3959" y="6460"/>
                  </a:cubicBezTo>
                </a:path>
              </a:pathLst>
            </a:custGeom>
            <a:noFill/>
            <a:ln w="18200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28;p14">
              <a:extLst>
                <a:ext uri="{FF2B5EF4-FFF2-40B4-BE49-F238E27FC236}">
                  <a16:creationId xmlns:a16="http://schemas.microsoft.com/office/drawing/2014/main" id="{0EB94FCB-928E-4A71-9715-892C728F6CB9}"/>
                </a:ext>
              </a:extLst>
            </p:cNvPr>
            <p:cNvSpPr/>
            <p:nvPr/>
          </p:nvSpPr>
          <p:spPr>
            <a:xfrm>
              <a:off x="3932048" y="3071402"/>
              <a:ext cx="222886" cy="245955"/>
            </a:xfrm>
            <a:custGeom>
              <a:avLst/>
              <a:gdLst/>
              <a:ahLst/>
              <a:cxnLst/>
              <a:rect l="l" t="t" r="r" b="b"/>
              <a:pathLst>
                <a:path w="6937" h="7655" extrusionOk="0">
                  <a:moveTo>
                    <a:pt x="4389" y="1"/>
                  </a:moveTo>
                  <a:cubicBezTo>
                    <a:pt x="3943" y="1"/>
                    <a:pt x="3491" y="103"/>
                    <a:pt x="3073" y="274"/>
                  </a:cubicBezTo>
                  <a:cubicBezTo>
                    <a:pt x="1553" y="939"/>
                    <a:pt x="666" y="2365"/>
                    <a:pt x="254" y="3916"/>
                  </a:cubicBezTo>
                  <a:cubicBezTo>
                    <a:pt x="33" y="4676"/>
                    <a:pt x="1" y="5563"/>
                    <a:pt x="318" y="6292"/>
                  </a:cubicBezTo>
                  <a:cubicBezTo>
                    <a:pt x="666" y="7052"/>
                    <a:pt x="1394" y="7653"/>
                    <a:pt x="2218" y="7653"/>
                  </a:cubicBezTo>
                  <a:cubicBezTo>
                    <a:pt x="2236" y="7654"/>
                    <a:pt x="2254" y="7654"/>
                    <a:pt x="2272" y="7654"/>
                  </a:cubicBezTo>
                  <a:cubicBezTo>
                    <a:pt x="3047" y="7654"/>
                    <a:pt x="3834" y="7001"/>
                    <a:pt x="3865" y="6196"/>
                  </a:cubicBezTo>
                  <a:cubicBezTo>
                    <a:pt x="3865" y="5753"/>
                    <a:pt x="3643" y="5278"/>
                    <a:pt x="3770" y="4866"/>
                  </a:cubicBezTo>
                  <a:cubicBezTo>
                    <a:pt x="3928" y="4455"/>
                    <a:pt x="4340" y="4201"/>
                    <a:pt x="4751" y="4075"/>
                  </a:cubicBezTo>
                  <a:cubicBezTo>
                    <a:pt x="5163" y="3948"/>
                    <a:pt x="5606" y="3885"/>
                    <a:pt x="5986" y="3663"/>
                  </a:cubicBezTo>
                  <a:cubicBezTo>
                    <a:pt x="6620" y="3283"/>
                    <a:pt x="6936" y="2428"/>
                    <a:pt x="6746" y="1700"/>
                  </a:cubicBezTo>
                  <a:cubicBezTo>
                    <a:pt x="6588" y="971"/>
                    <a:pt x="5986" y="369"/>
                    <a:pt x="5258" y="148"/>
                  </a:cubicBezTo>
                  <a:cubicBezTo>
                    <a:pt x="4979" y="46"/>
                    <a:pt x="4685" y="1"/>
                    <a:pt x="4389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29;p14">
              <a:extLst>
                <a:ext uri="{FF2B5EF4-FFF2-40B4-BE49-F238E27FC236}">
                  <a16:creationId xmlns:a16="http://schemas.microsoft.com/office/drawing/2014/main" id="{6AAC9934-D3E9-4ABF-AE9E-6A5B0E4BB923}"/>
                </a:ext>
              </a:extLst>
            </p:cNvPr>
            <p:cNvSpPr/>
            <p:nvPr/>
          </p:nvSpPr>
          <p:spPr>
            <a:xfrm>
              <a:off x="4556816" y="3754807"/>
              <a:ext cx="588172" cy="587144"/>
            </a:xfrm>
            <a:custGeom>
              <a:avLst/>
              <a:gdLst/>
              <a:ahLst/>
              <a:cxnLst/>
              <a:rect l="l" t="t" r="r" b="b"/>
              <a:pathLst>
                <a:path w="18306" h="18274" extrusionOk="0">
                  <a:moveTo>
                    <a:pt x="9153" y="1"/>
                  </a:moveTo>
                  <a:cubicBezTo>
                    <a:pt x="4118" y="1"/>
                    <a:pt x="1" y="4086"/>
                    <a:pt x="1" y="9153"/>
                  </a:cubicBezTo>
                  <a:cubicBezTo>
                    <a:pt x="1" y="14189"/>
                    <a:pt x="4118" y="18274"/>
                    <a:pt x="9153" y="18274"/>
                  </a:cubicBezTo>
                  <a:cubicBezTo>
                    <a:pt x="14220" y="18274"/>
                    <a:pt x="18305" y="14189"/>
                    <a:pt x="18305" y="9153"/>
                  </a:cubicBezTo>
                  <a:cubicBezTo>
                    <a:pt x="18305" y="4086"/>
                    <a:pt x="14220" y="1"/>
                    <a:pt x="9153" y="1"/>
                  </a:cubicBezTo>
                  <a:close/>
                </a:path>
              </a:pathLst>
            </a:custGeom>
            <a:solidFill>
              <a:srgbClr val="FFFFFF"/>
            </a:solidFill>
            <a:ln w="15825" cap="flat" cmpd="sng">
              <a:solidFill>
                <a:srgbClr val="BFC4C8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30;p14">
              <a:extLst>
                <a:ext uri="{FF2B5EF4-FFF2-40B4-BE49-F238E27FC236}">
                  <a16:creationId xmlns:a16="http://schemas.microsoft.com/office/drawing/2014/main" id="{3435A3E5-F516-4191-9B6B-E861D1266F58}"/>
                </a:ext>
              </a:extLst>
            </p:cNvPr>
            <p:cNvSpPr/>
            <p:nvPr/>
          </p:nvSpPr>
          <p:spPr>
            <a:xfrm>
              <a:off x="4747090" y="3845382"/>
              <a:ext cx="208652" cy="435522"/>
            </a:xfrm>
            <a:custGeom>
              <a:avLst/>
              <a:gdLst/>
              <a:ahLst/>
              <a:cxnLst/>
              <a:rect l="l" t="t" r="r" b="b"/>
              <a:pathLst>
                <a:path w="6494" h="13555" extrusionOk="0">
                  <a:moveTo>
                    <a:pt x="1" y="0"/>
                  </a:moveTo>
                  <a:lnTo>
                    <a:pt x="1" y="10324"/>
                  </a:lnTo>
                  <a:cubicBezTo>
                    <a:pt x="1" y="12098"/>
                    <a:pt x="1458" y="13555"/>
                    <a:pt x="3231" y="13555"/>
                  </a:cubicBezTo>
                  <a:cubicBezTo>
                    <a:pt x="5036" y="13555"/>
                    <a:pt x="6493" y="12098"/>
                    <a:pt x="6493" y="10324"/>
                  </a:cubicBezTo>
                  <a:lnTo>
                    <a:pt x="6493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31;p14">
              <a:extLst>
                <a:ext uri="{FF2B5EF4-FFF2-40B4-BE49-F238E27FC236}">
                  <a16:creationId xmlns:a16="http://schemas.microsoft.com/office/drawing/2014/main" id="{349ABDAD-76DA-4EF7-B387-951979226E2A}"/>
                </a:ext>
              </a:extLst>
            </p:cNvPr>
            <p:cNvSpPr/>
            <p:nvPr/>
          </p:nvSpPr>
          <p:spPr>
            <a:xfrm>
              <a:off x="4747090" y="3987846"/>
              <a:ext cx="208652" cy="293058"/>
            </a:xfrm>
            <a:custGeom>
              <a:avLst/>
              <a:gdLst/>
              <a:ahLst/>
              <a:cxnLst/>
              <a:rect l="l" t="t" r="r" b="b"/>
              <a:pathLst>
                <a:path w="6494" h="9121" extrusionOk="0">
                  <a:moveTo>
                    <a:pt x="1" y="0"/>
                  </a:moveTo>
                  <a:lnTo>
                    <a:pt x="1" y="5890"/>
                  </a:lnTo>
                  <a:cubicBezTo>
                    <a:pt x="1" y="7664"/>
                    <a:pt x="1458" y="9121"/>
                    <a:pt x="3231" y="9121"/>
                  </a:cubicBezTo>
                  <a:cubicBezTo>
                    <a:pt x="5036" y="9121"/>
                    <a:pt x="6493" y="7664"/>
                    <a:pt x="6493" y="5890"/>
                  </a:cubicBezTo>
                  <a:lnTo>
                    <a:pt x="6493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32;p14">
              <a:extLst>
                <a:ext uri="{FF2B5EF4-FFF2-40B4-BE49-F238E27FC236}">
                  <a16:creationId xmlns:a16="http://schemas.microsoft.com/office/drawing/2014/main" id="{472245B2-B3EA-4D3D-B3CB-5C03855611FF}"/>
                </a:ext>
              </a:extLst>
            </p:cNvPr>
            <p:cNvSpPr/>
            <p:nvPr/>
          </p:nvSpPr>
          <p:spPr>
            <a:xfrm>
              <a:off x="4748118" y="3987846"/>
              <a:ext cx="14266" cy="32"/>
            </a:xfrm>
            <a:custGeom>
              <a:avLst/>
              <a:gdLst/>
              <a:ahLst/>
              <a:cxnLst/>
              <a:rect l="l" t="t" r="r" b="b"/>
              <a:pathLst>
                <a:path w="444" h="1" fill="none" extrusionOk="0">
                  <a:moveTo>
                    <a:pt x="1" y="0"/>
                  </a:moveTo>
                  <a:lnTo>
                    <a:pt x="444" y="0"/>
                  </a:lnTo>
                </a:path>
              </a:pathLst>
            </a:custGeom>
            <a:noFill/>
            <a:ln w="16625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33;p14">
              <a:extLst>
                <a:ext uri="{FF2B5EF4-FFF2-40B4-BE49-F238E27FC236}">
                  <a16:creationId xmlns:a16="http://schemas.microsoft.com/office/drawing/2014/main" id="{FF66AFFD-973F-4E3F-82FC-B8E53A8F706A}"/>
                </a:ext>
              </a:extLst>
            </p:cNvPr>
            <p:cNvSpPr/>
            <p:nvPr/>
          </p:nvSpPr>
          <p:spPr>
            <a:xfrm>
              <a:off x="4787799" y="3987846"/>
              <a:ext cx="140440" cy="32"/>
            </a:xfrm>
            <a:custGeom>
              <a:avLst/>
              <a:gdLst/>
              <a:ahLst/>
              <a:cxnLst/>
              <a:rect l="l" t="t" r="r" b="b"/>
              <a:pathLst>
                <a:path w="4371" h="1" fill="none" extrusionOk="0">
                  <a:moveTo>
                    <a:pt x="1" y="0"/>
                  </a:moveTo>
                  <a:lnTo>
                    <a:pt x="4371" y="0"/>
                  </a:lnTo>
                </a:path>
              </a:pathLst>
            </a:custGeom>
            <a:noFill/>
            <a:ln w="16625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34;p14">
              <a:extLst>
                <a:ext uri="{FF2B5EF4-FFF2-40B4-BE49-F238E27FC236}">
                  <a16:creationId xmlns:a16="http://schemas.microsoft.com/office/drawing/2014/main" id="{6F95B5EC-F88D-4886-80F1-496F3160E286}"/>
                </a:ext>
              </a:extLst>
            </p:cNvPr>
            <p:cNvSpPr/>
            <p:nvPr/>
          </p:nvSpPr>
          <p:spPr>
            <a:xfrm>
              <a:off x="4940449" y="3987846"/>
              <a:ext cx="14266" cy="32"/>
            </a:xfrm>
            <a:custGeom>
              <a:avLst/>
              <a:gdLst/>
              <a:ahLst/>
              <a:cxnLst/>
              <a:rect l="l" t="t" r="r" b="b"/>
              <a:pathLst>
                <a:path w="444" h="1" fill="none" extrusionOk="0">
                  <a:moveTo>
                    <a:pt x="0" y="0"/>
                  </a:moveTo>
                  <a:lnTo>
                    <a:pt x="443" y="0"/>
                  </a:lnTo>
                </a:path>
              </a:pathLst>
            </a:custGeom>
            <a:noFill/>
            <a:ln w="16625" cap="flat" cmpd="sng">
              <a:solidFill>
                <a:srgbClr val="C6C6C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66813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0" name="Google Shape;5250;p37"/>
          <p:cNvSpPr txBox="1"/>
          <p:nvPr/>
        </p:nvSpPr>
        <p:spPr>
          <a:xfrm>
            <a:off x="575813" y="336515"/>
            <a:ext cx="77235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</a:t>
            </a:r>
            <a:r>
              <a:rPr lang="en-ID"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ERILAKU HIDUP SEHAT</a:t>
            </a:r>
            <a:endParaRPr sz="2500" dirty="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251" name="Google Shape;5251;p37"/>
          <p:cNvGrpSpPr/>
          <p:nvPr/>
        </p:nvGrpSpPr>
        <p:grpSpPr>
          <a:xfrm>
            <a:off x="4844280" y="2965162"/>
            <a:ext cx="722571" cy="903731"/>
            <a:chOff x="5208467" y="2965162"/>
            <a:chExt cx="722571" cy="903731"/>
          </a:xfrm>
        </p:grpSpPr>
        <p:sp>
          <p:nvSpPr>
            <p:cNvPr id="5252" name="Google Shape;5252;p37"/>
            <p:cNvSpPr/>
            <p:nvPr/>
          </p:nvSpPr>
          <p:spPr>
            <a:xfrm>
              <a:off x="5325814" y="3070067"/>
              <a:ext cx="166218" cy="293350"/>
            </a:xfrm>
            <a:custGeom>
              <a:avLst/>
              <a:gdLst/>
              <a:ahLst/>
              <a:cxnLst/>
              <a:rect l="l" t="t" r="r" b="b"/>
              <a:pathLst>
                <a:path w="5384" h="9502" extrusionOk="0">
                  <a:moveTo>
                    <a:pt x="1362" y="1"/>
                  </a:moveTo>
                  <a:lnTo>
                    <a:pt x="0" y="5669"/>
                  </a:lnTo>
                  <a:cubicBezTo>
                    <a:pt x="950" y="7506"/>
                    <a:pt x="4212" y="9501"/>
                    <a:pt x="4212" y="9501"/>
                  </a:cubicBezTo>
                  <a:lnTo>
                    <a:pt x="5384" y="951"/>
                  </a:lnTo>
                  <a:lnTo>
                    <a:pt x="5384" y="951"/>
                  </a:lnTo>
                  <a:cubicBezTo>
                    <a:pt x="5376" y="951"/>
                    <a:pt x="5367" y="952"/>
                    <a:pt x="5358" y="952"/>
                  </a:cubicBezTo>
                  <a:cubicBezTo>
                    <a:pt x="4898" y="952"/>
                    <a:pt x="3039" y="187"/>
                    <a:pt x="1362" y="1"/>
                  </a:cubicBez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37"/>
            <p:cNvSpPr/>
            <p:nvPr/>
          </p:nvSpPr>
          <p:spPr>
            <a:xfrm>
              <a:off x="5208467" y="3245083"/>
              <a:ext cx="353984" cy="623810"/>
            </a:xfrm>
            <a:custGeom>
              <a:avLst/>
              <a:gdLst/>
              <a:ahLst/>
              <a:cxnLst/>
              <a:rect l="l" t="t" r="r" b="b"/>
              <a:pathLst>
                <a:path w="11466" h="20206" extrusionOk="0">
                  <a:moveTo>
                    <a:pt x="3801" y="0"/>
                  </a:moveTo>
                  <a:cubicBezTo>
                    <a:pt x="1014" y="2819"/>
                    <a:pt x="286" y="11559"/>
                    <a:pt x="1" y="20205"/>
                  </a:cubicBezTo>
                  <a:lnTo>
                    <a:pt x="10927" y="20205"/>
                  </a:lnTo>
                  <a:cubicBezTo>
                    <a:pt x="10990" y="19635"/>
                    <a:pt x="11085" y="18748"/>
                    <a:pt x="11180" y="17672"/>
                  </a:cubicBezTo>
                  <a:cubicBezTo>
                    <a:pt x="11465" y="13460"/>
                    <a:pt x="11433" y="6207"/>
                    <a:pt x="8235" y="2312"/>
                  </a:cubicBezTo>
                  <a:lnTo>
                    <a:pt x="3801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37"/>
            <p:cNvSpPr/>
            <p:nvPr/>
          </p:nvSpPr>
          <p:spPr>
            <a:xfrm>
              <a:off x="5210443" y="3412257"/>
              <a:ext cx="343179" cy="456635"/>
            </a:xfrm>
            <a:custGeom>
              <a:avLst/>
              <a:gdLst/>
              <a:ahLst/>
              <a:cxnLst/>
              <a:rect l="l" t="t" r="r" b="b"/>
              <a:pathLst>
                <a:path w="11116" h="14791" extrusionOk="0">
                  <a:moveTo>
                    <a:pt x="3199" y="1"/>
                  </a:moveTo>
                  <a:cubicBezTo>
                    <a:pt x="2375" y="2724"/>
                    <a:pt x="2534" y="5669"/>
                    <a:pt x="2502" y="8551"/>
                  </a:cubicBezTo>
                  <a:cubicBezTo>
                    <a:pt x="2502" y="9438"/>
                    <a:pt x="2439" y="10325"/>
                    <a:pt x="2217" y="11180"/>
                  </a:cubicBezTo>
                  <a:cubicBezTo>
                    <a:pt x="1837" y="12573"/>
                    <a:pt x="982" y="13745"/>
                    <a:pt x="0" y="14790"/>
                  </a:cubicBezTo>
                  <a:lnTo>
                    <a:pt x="10863" y="14790"/>
                  </a:lnTo>
                  <a:cubicBezTo>
                    <a:pt x="10926" y="14220"/>
                    <a:pt x="11021" y="13333"/>
                    <a:pt x="11116" y="12257"/>
                  </a:cubicBezTo>
                  <a:lnTo>
                    <a:pt x="11053" y="12225"/>
                  </a:lnTo>
                  <a:cubicBezTo>
                    <a:pt x="10641" y="12162"/>
                    <a:pt x="10229" y="12098"/>
                    <a:pt x="9818" y="11972"/>
                  </a:cubicBezTo>
                  <a:cubicBezTo>
                    <a:pt x="7759" y="11338"/>
                    <a:pt x="6366" y="9406"/>
                    <a:pt x="5447" y="7475"/>
                  </a:cubicBezTo>
                  <a:cubicBezTo>
                    <a:pt x="4307" y="5131"/>
                    <a:pt x="3547" y="2566"/>
                    <a:pt x="3199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37"/>
            <p:cNvSpPr/>
            <p:nvPr/>
          </p:nvSpPr>
          <p:spPr>
            <a:xfrm>
              <a:off x="5330692" y="2965162"/>
              <a:ext cx="255223" cy="308694"/>
            </a:xfrm>
            <a:custGeom>
              <a:avLst/>
              <a:gdLst/>
              <a:ahLst/>
              <a:cxnLst/>
              <a:rect l="l" t="t" r="r" b="b"/>
              <a:pathLst>
                <a:path w="8267" h="9999" extrusionOk="0">
                  <a:moveTo>
                    <a:pt x="3469" y="0"/>
                  </a:moveTo>
                  <a:cubicBezTo>
                    <a:pt x="2104" y="0"/>
                    <a:pt x="605" y="546"/>
                    <a:pt x="95" y="3335"/>
                  </a:cubicBezTo>
                  <a:cubicBezTo>
                    <a:pt x="0" y="4222"/>
                    <a:pt x="64" y="5172"/>
                    <a:pt x="254" y="6027"/>
                  </a:cubicBezTo>
                  <a:cubicBezTo>
                    <a:pt x="322" y="6301"/>
                    <a:pt x="676" y="6368"/>
                    <a:pt x="1104" y="6368"/>
                  </a:cubicBezTo>
                  <a:cubicBezTo>
                    <a:pt x="1506" y="6368"/>
                    <a:pt x="1973" y="6309"/>
                    <a:pt x="2330" y="6309"/>
                  </a:cubicBezTo>
                  <a:cubicBezTo>
                    <a:pt x="2472" y="6309"/>
                    <a:pt x="2596" y="6318"/>
                    <a:pt x="2692" y="6344"/>
                  </a:cubicBezTo>
                  <a:cubicBezTo>
                    <a:pt x="2376" y="8086"/>
                    <a:pt x="3769" y="9574"/>
                    <a:pt x="4782" y="9827"/>
                  </a:cubicBezTo>
                  <a:lnTo>
                    <a:pt x="5638" y="9986"/>
                  </a:lnTo>
                  <a:cubicBezTo>
                    <a:pt x="5693" y="9994"/>
                    <a:pt x="5747" y="9998"/>
                    <a:pt x="5799" y="9998"/>
                  </a:cubicBezTo>
                  <a:cubicBezTo>
                    <a:pt x="6527" y="9998"/>
                    <a:pt x="6976" y="9213"/>
                    <a:pt x="7094" y="8592"/>
                  </a:cubicBezTo>
                  <a:cubicBezTo>
                    <a:pt x="7094" y="8592"/>
                    <a:pt x="7221" y="7452"/>
                    <a:pt x="7284" y="7167"/>
                  </a:cubicBezTo>
                  <a:lnTo>
                    <a:pt x="7664" y="7136"/>
                  </a:lnTo>
                  <a:cubicBezTo>
                    <a:pt x="7949" y="7104"/>
                    <a:pt x="8108" y="6850"/>
                    <a:pt x="8044" y="6597"/>
                  </a:cubicBezTo>
                  <a:lnTo>
                    <a:pt x="7696" y="5014"/>
                  </a:lnTo>
                  <a:cubicBezTo>
                    <a:pt x="7696" y="5014"/>
                    <a:pt x="7854" y="4824"/>
                    <a:pt x="7981" y="4570"/>
                  </a:cubicBezTo>
                  <a:cubicBezTo>
                    <a:pt x="8266" y="1910"/>
                    <a:pt x="6778" y="517"/>
                    <a:pt x="5067" y="168"/>
                  </a:cubicBezTo>
                  <a:cubicBezTo>
                    <a:pt x="4619" y="102"/>
                    <a:pt x="4057" y="0"/>
                    <a:pt x="346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37"/>
            <p:cNvSpPr/>
            <p:nvPr/>
          </p:nvSpPr>
          <p:spPr>
            <a:xfrm>
              <a:off x="5312106" y="3011316"/>
              <a:ext cx="175047" cy="175541"/>
            </a:xfrm>
            <a:custGeom>
              <a:avLst/>
              <a:gdLst/>
              <a:ahLst/>
              <a:cxnLst/>
              <a:rect l="l" t="t" r="r" b="b"/>
              <a:pathLst>
                <a:path w="5670" h="5686" extrusionOk="0">
                  <a:moveTo>
                    <a:pt x="2583" y="0"/>
                  </a:moveTo>
                  <a:cubicBezTo>
                    <a:pt x="1700" y="0"/>
                    <a:pt x="897" y="197"/>
                    <a:pt x="697" y="795"/>
                  </a:cubicBezTo>
                  <a:cubicBezTo>
                    <a:pt x="96" y="2664"/>
                    <a:pt x="1" y="4754"/>
                    <a:pt x="1521" y="5514"/>
                  </a:cubicBezTo>
                  <a:cubicBezTo>
                    <a:pt x="1848" y="5634"/>
                    <a:pt x="2117" y="5686"/>
                    <a:pt x="2337" y="5686"/>
                  </a:cubicBezTo>
                  <a:cubicBezTo>
                    <a:pt x="3863" y="5686"/>
                    <a:pt x="3041" y="3171"/>
                    <a:pt x="3041" y="3170"/>
                  </a:cubicBezTo>
                  <a:lnTo>
                    <a:pt x="3041" y="3170"/>
                  </a:lnTo>
                  <a:cubicBezTo>
                    <a:pt x="3041" y="3171"/>
                    <a:pt x="3516" y="4215"/>
                    <a:pt x="3706" y="4532"/>
                  </a:cubicBezTo>
                  <a:cubicBezTo>
                    <a:pt x="4149" y="4595"/>
                    <a:pt x="4149" y="4595"/>
                    <a:pt x="4529" y="4627"/>
                  </a:cubicBezTo>
                  <a:cubicBezTo>
                    <a:pt x="4719" y="3645"/>
                    <a:pt x="5004" y="2980"/>
                    <a:pt x="5258" y="2410"/>
                  </a:cubicBezTo>
                  <a:cubicBezTo>
                    <a:pt x="5669" y="1492"/>
                    <a:pt x="5131" y="383"/>
                    <a:pt x="4118" y="162"/>
                  </a:cubicBezTo>
                  <a:cubicBezTo>
                    <a:pt x="3649" y="68"/>
                    <a:pt x="3102" y="0"/>
                    <a:pt x="258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37"/>
            <p:cNvSpPr/>
            <p:nvPr/>
          </p:nvSpPr>
          <p:spPr>
            <a:xfrm>
              <a:off x="5388362" y="3088714"/>
              <a:ext cx="49921" cy="72489"/>
            </a:xfrm>
            <a:custGeom>
              <a:avLst/>
              <a:gdLst/>
              <a:ahLst/>
              <a:cxnLst/>
              <a:rect l="l" t="t" r="r" b="b"/>
              <a:pathLst>
                <a:path w="1617" h="2348" extrusionOk="0">
                  <a:moveTo>
                    <a:pt x="801" y="0"/>
                  </a:moveTo>
                  <a:cubicBezTo>
                    <a:pt x="493" y="0"/>
                    <a:pt x="185" y="207"/>
                    <a:pt x="96" y="853"/>
                  </a:cubicBezTo>
                  <a:cubicBezTo>
                    <a:pt x="1" y="1487"/>
                    <a:pt x="413" y="2278"/>
                    <a:pt x="824" y="2342"/>
                  </a:cubicBezTo>
                  <a:cubicBezTo>
                    <a:pt x="848" y="2345"/>
                    <a:pt x="870" y="2347"/>
                    <a:pt x="891" y="2347"/>
                  </a:cubicBezTo>
                  <a:cubicBezTo>
                    <a:pt x="1240" y="2347"/>
                    <a:pt x="1273" y="1862"/>
                    <a:pt x="1363" y="1265"/>
                  </a:cubicBezTo>
                  <a:cubicBezTo>
                    <a:pt x="1426" y="853"/>
                    <a:pt x="1616" y="283"/>
                    <a:pt x="1173" y="93"/>
                  </a:cubicBezTo>
                  <a:cubicBezTo>
                    <a:pt x="1060" y="37"/>
                    <a:pt x="931" y="0"/>
                    <a:pt x="80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37"/>
            <p:cNvSpPr/>
            <p:nvPr/>
          </p:nvSpPr>
          <p:spPr>
            <a:xfrm>
              <a:off x="5793131" y="3767538"/>
              <a:ext cx="134975" cy="75051"/>
            </a:xfrm>
            <a:custGeom>
              <a:avLst/>
              <a:gdLst/>
              <a:ahLst/>
              <a:cxnLst/>
              <a:rect l="l" t="t" r="r" b="b"/>
              <a:pathLst>
                <a:path w="4372" h="2431" extrusionOk="0">
                  <a:moveTo>
                    <a:pt x="3434" y="0"/>
                  </a:moveTo>
                  <a:cubicBezTo>
                    <a:pt x="3332" y="0"/>
                    <a:pt x="3227" y="40"/>
                    <a:pt x="3136" y="115"/>
                  </a:cubicBezTo>
                  <a:lnTo>
                    <a:pt x="2819" y="369"/>
                  </a:lnTo>
                  <a:cubicBezTo>
                    <a:pt x="2763" y="346"/>
                    <a:pt x="2707" y="336"/>
                    <a:pt x="2651" y="336"/>
                  </a:cubicBezTo>
                  <a:cubicBezTo>
                    <a:pt x="2549" y="336"/>
                    <a:pt x="2447" y="371"/>
                    <a:pt x="2344" y="432"/>
                  </a:cubicBezTo>
                  <a:lnTo>
                    <a:pt x="1426" y="1287"/>
                  </a:lnTo>
                  <a:lnTo>
                    <a:pt x="824" y="1445"/>
                  </a:lnTo>
                  <a:lnTo>
                    <a:pt x="444" y="1477"/>
                  </a:lnTo>
                  <a:cubicBezTo>
                    <a:pt x="191" y="1509"/>
                    <a:pt x="1" y="1730"/>
                    <a:pt x="33" y="1984"/>
                  </a:cubicBezTo>
                  <a:lnTo>
                    <a:pt x="33" y="2015"/>
                  </a:lnTo>
                  <a:cubicBezTo>
                    <a:pt x="62" y="2250"/>
                    <a:pt x="254" y="2430"/>
                    <a:pt x="484" y="2430"/>
                  </a:cubicBezTo>
                  <a:cubicBezTo>
                    <a:pt x="502" y="2430"/>
                    <a:pt x="521" y="2429"/>
                    <a:pt x="539" y="2427"/>
                  </a:cubicBezTo>
                  <a:lnTo>
                    <a:pt x="2344" y="2237"/>
                  </a:lnTo>
                  <a:lnTo>
                    <a:pt x="2376" y="2237"/>
                  </a:lnTo>
                  <a:cubicBezTo>
                    <a:pt x="2376" y="2205"/>
                    <a:pt x="2408" y="2205"/>
                    <a:pt x="2408" y="2205"/>
                  </a:cubicBezTo>
                  <a:lnTo>
                    <a:pt x="2471" y="2205"/>
                  </a:lnTo>
                  <a:cubicBezTo>
                    <a:pt x="2471" y="2205"/>
                    <a:pt x="2471" y="2205"/>
                    <a:pt x="2503" y="2174"/>
                  </a:cubicBezTo>
                  <a:lnTo>
                    <a:pt x="2534" y="2174"/>
                  </a:lnTo>
                  <a:cubicBezTo>
                    <a:pt x="2566" y="2142"/>
                    <a:pt x="2566" y="2142"/>
                    <a:pt x="2566" y="2142"/>
                  </a:cubicBezTo>
                  <a:lnTo>
                    <a:pt x="4086" y="1160"/>
                  </a:lnTo>
                  <a:cubicBezTo>
                    <a:pt x="4308" y="1002"/>
                    <a:pt x="4371" y="717"/>
                    <a:pt x="4213" y="495"/>
                  </a:cubicBezTo>
                  <a:cubicBezTo>
                    <a:pt x="4118" y="369"/>
                    <a:pt x="3991" y="305"/>
                    <a:pt x="3833" y="305"/>
                  </a:cubicBezTo>
                  <a:cubicBezTo>
                    <a:pt x="3801" y="242"/>
                    <a:pt x="3801" y="179"/>
                    <a:pt x="3738" y="147"/>
                  </a:cubicBezTo>
                  <a:cubicBezTo>
                    <a:pt x="3655" y="48"/>
                    <a:pt x="3546" y="0"/>
                    <a:pt x="3434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37"/>
            <p:cNvSpPr/>
            <p:nvPr/>
          </p:nvSpPr>
          <p:spPr>
            <a:xfrm>
              <a:off x="5309174" y="3503177"/>
              <a:ext cx="359819" cy="317925"/>
            </a:xfrm>
            <a:custGeom>
              <a:avLst/>
              <a:gdLst/>
              <a:ahLst/>
              <a:cxnLst/>
              <a:rect l="l" t="t" r="r" b="b"/>
              <a:pathLst>
                <a:path w="11655" h="10298" extrusionOk="0">
                  <a:moveTo>
                    <a:pt x="5036" y="1"/>
                  </a:moveTo>
                  <a:lnTo>
                    <a:pt x="96" y="761"/>
                  </a:lnTo>
                  <a:lnTo>
                    <a:pt x="1" y="793"/>
                  </a:lnTo>
                  <a:lnTo>
                    <a:pt x="761" y="6746"/>
                  </a:lnTo>
                  <a:lnTo>
                    <a:pt x="1046" y="8932"/>
                  </a:lnTo>
                  <a:cubicBezTo>
                    <a:pt x="1109" y="9248"/>
                    <a:pt x="1362" y="9597"/>
                    <a:pt x="1711" y="9882"/>
                  </a:cubicBezTo>
                  <a:cubicBezTo>
                    <a:pt x="2001" y="10143"/>
                    <a:pt x="2397" y="10297"/>
                    <a:pt x="2802" y="10297"/>
                  </a:cubicBezTo>
                  <a:cubicBezTo>
                    <a:pt x="2839" y="10297"/>
                    <a:pt x="2877" y="10296"/>
                    <a:pt x="2914" y="10293"/>
                  </a:cubicBezTo>
                  <a:lnTo>
                    <a:pt x="11370" y="10262"/>
                  </a:lnTo>
                  <a:lnTo>
                    <a:pt x="11497" y="9597"/>
                  </a:lnTo>
                  <a:lnTo>
                    <a:pt x="11655" y="8551"/>
                  </a:lnTo>
                  <a:lnTo>
                    <a:pt x="5796" y="6715"/>
                  </a:lnTo>
                  <a:lnTo>
                    <a:pt x="5733" y="6208"/>
                  </a:lnTo>
                  <a:lnTo>
                    <a:pt x="5036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37"/>
            <p:cNvSpPr/>
            <p:nvPr/>
          </p:nvSpPr>
          <p:spPr>
            <a:xfrm>
              <a:off x="5287686" y="3309082"/>
              <a:ext cx="176992" cy="218577"/>
            </a:xfrm>
            <a:custGeom>
              <a:avLst/>
              <a:gdLst/>
              <a:ahLst/>
              <a:cxnLst/>
              <a:rect l="l" t="t" r="r" b="b"/>
              <a:pathLst>
                <a:path w="5733" h="7080" extrusionOk="0">
                  <a:moveTo>
                    <a:pt x="2765" y="1"/>
                  </a:moveTo>
                  <a:cubicBezTo>
                    <a:pt x="2667" y="1"/>
                    <a:pt x="2569" y="6"/>
                    <a:pt x="2470" y="17"/>
                  </a:cubicBezTo>
                  <a:lnTo>
                    <a:pt x="2407" y="17"/>
                  </a:lnTo>
                  <a:cubicBezTo>
                    <a:pt x="1013" y="176"/>
                    <a:pt x="0" y="1474"/>
                    <a:pt x="190" y="2899"/>
                  </a:cubicBezTo>
                  <a:lnTo>
                    <a:pt x="570" y="6035"/>
                  </a:lnTo>
                  <a:lnTo>
                    <a:pt x="665" y="6731"/>
                  </a:lnTo>
                  <a:lnTo>
                    <a:pt x="697" y="7080"/>
                  </a:lnTo>
                  <a:lnTo>
                    <a:pt x="792" y="7048"/>
                  </a:lnTo>
                  <a:lnTo>
                    <a:pt x="5732" y="6320"/>
                  </a:lnTo>
                  <a:lnTo>
                    <a:pt x="5732" y="6193"/>
                  </a:lnTo>
                  <a:lnTo>
                    <a:pt x="5289" y="2234"/>
                  </a:lnTo>
                  <a:cubicBezTo>
                    <a:pt x="5112" y="940"/>
                    <a:pt x="4034" y="1"/>
                    <a:pt x="2765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37"/>
            <p:cNvSpPr/>
            <p:nvPr/>
          </p:nvSpPr>
          <p:spPr>
            <a:xfrm>
              <a:off x="5660163" y="3760314"/>
              <a:ext cx="270875" cy="90981"/>
            </a:xfrm>
            <a:custGeom>
              <a:avLst/>
              <a:gdLst/>
              <a:ahLst/>
              <a:cxnLst/>
              <a:rect l="l" t="t" r="r" b="b"/>
              <a:pathLst>
                <a:path w="8774" h="2947" extrusionOk="0">
                  <a:moveTo>
                    <a:pt x="1363" y="1"/>
                  </a:moveTo>
                  <a:lnTo>
                    <a:pt x="286" y="222"/>
                  </a:lnTo>
                  <a:lnTo>
                    <a:pt x="128" y="1268"/>
                  </a:lnTo>
                  <a:lnTo>
                    <a:pt x="1" y="1933"/>
                  </a:lnTo>
                  <a:lnTo>
                    <a:pt x="1553" y="2249"/>
                  </a:lnTo>
                  <a:cubicBezTo>
                    <a:pt x="2598" y="2693"/>
                    <a:pt x="3928" y="2851"/>
                    <a:pt x="4403" y="2914"/>
                  </a:cubicBezTo>
                  <a:cubicBezTo>
                    <a:pt x="4498" y="2914"/>
                    <a:pt x="4625" y="2946"/>
                    <a:pt x="4720" y="2946"/>
                  </a:cubicBezTo>
                  <a:cubicBezTo>
                    <a:pt x="4815" y="2946"/>
                    <a:pt x="4941" y="2914"/>
                    <a:pt x="5131" y="2914"/>
                  </a:cubicBezTo>
                  <a:cubicBezTo>
                    <a:pt x="5701" y="2883"/>
                    <a:pt x="6525" y="2788"/>
                    <a:pt x="6525" y="2788"/>
                  </a:cubicBezTo>
                  <a:cubicBezTo>
                    <a:pt x="6525" y="2788"/>
                    <a:pt x="8425" y="2059"/>
                    <a:pt x="8425" y="2059"/>
                  </a:cubicBezTo>
                  <a:cubicBezTo>
                    <a:pt x="8647" y="1964"/>
                    <a:pt x="8773" y="1711"/>
                    <a:pt x="8678" y="1458"/>
                  </a:cubicBezTo>
                  <a:cubicBezTo>
                    <a:pt x="8584" y="1269"/>
                    <a:pt x="8419" y="1168"/>
                    <a:pt x="8237" y="1168"/>
                  </a:cubicBezTo>
                  <a:cubicBezTo>
                    <a:pt x="8174" y="1168"/>
                    <a:pt x="8110" y="1180"/>
                    <a:pt x="8045" y="1204"/>
                  </a:cubicBezTo>
                  <a:lnTo>
                    <a:pt x="6493" y="1838"/>
                  </a:lnTo>
                  <a:lnTo>
                    <a:pt x="4783" y="1711"/>
                  </a:lnTo>
                  <a:cubicBezTo>
                    <a:pt x="4783" y="1711"/>
                    <a:pt x="4498" y="1521"/>
                    <a:pt x="4055" y="1236"/>
                  </a:cubicBezTo>
                  <a:lnTo>
                    <a:pt x="4846" y="1204"/>
                  </a:lnTo>
                  <a:cubicBezTo>
                    <a:pt x="5131" y="1204"/>
                    <a:pt x="5321" y="983"/>
                    <a:pt x="5290" y="729"/>
                  </a:cubicBezTo>
                  <a:lnTo>
                    <a:pt x="5290" y="698"/>
                  </a:lnTo>
                  <a:cubicBezTo>
                    <a:pt x="5290" y="444"/>
                    <a:pt x="5068" y="254"/>
                    <a:pt x="4815" y="254"/>
                  </a:cubicBezTo>
                  <a:lnTo>
                    <a:pt x="3168" y="318"/>
                  </a:lnTo>
                  <a:cubicBezTo>
                    <a:pt x="3140" y="327"/>
                    <a:pt x="3112" y="331"/>
                    <a:pt x="3084" y="331"/>
                  </a:cubicBezTo>
                  <a:cubicBezTo>
                    <a:pt x="3017" y="331"/>
                    <a:pt x="2950" y="308"/>
                    <a:pt x="2883" y="286"/>
                  </a:cubicBezTo>
                  <a:lnTo>
                    <a:pt x="1489" y="32"/>
                  </a:lnTo>
                  <a:lnTo>
                    <a:pt x="1458" y="32"/>
                  </a:lnTo>
                  <a:lnTo>
                    <a:pt x="1458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37"/>
            <p:cNvSpPr/>
            <p:nvPr/>
          </p:nvSpPr>
          <p:spPr>
            <a:xfrm>
              <a:off x="5459739" y="3492433"/>
              <a:ext cx="252290" cy="217095"/>
            </a:xfrm>
            <a:custGeom>
              <a:avLst/>
              <a:gdLst/>
              <a:ahLst/>
              <a:cxnLst/>
              <a:rect l="l" t="t" r="r" b="b"/>
              <a:pathLst>
                <a:path w="8172" h="7032" extrusionOk="0">
                  <a:moveTo>
                    <a:pt x="7665" y="1"/>
                  </a:moveTo>
                  <a:lnTo>
                    <a:pt x="7665" y="5923"/>
                  </a:lnTo>
                  <a:cubicBezTo>
                    <a:pt x="7665" y="6239"/>
                    <a:pt x="7380" y="6524"/>
                    <a:pt x="7031" y="6524"/>
                  </a:cubicBezTo>
                  <a:lnTo>
                    <a:pt x="1141" y="6524"/>
                  </a:lnTo>
                  <a:cubicBezTo>
                    <a:pt x="983" y="6524"/>
                    <a:pt x="824" y="6461"/>
                    <a:pt x="729" y="6334"/>
                  </a:cubicBezTo>
                  <a:cubicBezTo>
                    <a:pt x="602" y="6208"/>
                    <a:pt x="539" y="6081"/>
                    <a:pt x="539" y="5923"/>
                  </a:cubicBezTo>
                  <a:lnTo>
                    <a:pt x="32" y="5891"/>
                  </a:lnTo>
                  <a:lnTo>
                    <a:pt x="32" y="5891"/>
                  </a:lnTo>
                  <a:cubicBezTo>
                    <a:pt x="1" y="6208"/>
                    <a:pt x="127" y="6493"/>
                    <a:pt x="349" y="6714"/>
                  </a:cubicBezTo>
                  <a:cubicBezTo>
                    <a:pt x="571" y="6904"/>
                    <a:pt x="856" y="7031"/>
                    <a:pt x="1141" y="7031"/>
                  </a:cubicBezTo>
                  <a:lnTo>
                    <a:pt x="7031" y="7031"/>
                  </a:lnTo>
                  <a:cubicBezTo>
                    <a:pt x="7665" y="7031"/>
                    <a:pt x="8171" y="6524"/>
                    <a:pt x="8171" y="5923"/>
                  </a:cubicBezTo>
                  <a:lnTo>
                    <a:pt x="8171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37"/>
            <p:cNvSpPr/>
            <p:nvPr/>
          </p:nvSpPr>
          <p:spPr>
            <a:xfrm>
              <a:off x="5686559" y="3468970"/>
              <a:ext cx="35256" cy="46957"/>
            </a:xfrm>
            <a:custGeom>
              <a:avLst/>
              <a:gdLst/>
              <a:ahLst/>
              <a:cxnLst/>
              <a:rect l="l" t="t" r="r" b="b"/>
              <a:pathLst>
                <a:path w="1142" h="1521" extrusionOk="0">
                  <a:moveTo>
                    <a:pt x="1" y="0"/>
                  </a:moveTo>
                  <a:lnTo>
                    <a:pt x="1" y="1521"/>
                  </a:lnTo>
                  <a:lnTo>
                    <a:pt x="1141" y="1521"/>
                  </a:lnTo>
                  <a:lnTo>
                    <a:pt x="1141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37"/>
            <p:cNvSpPr/>
            <p:nvPr/>
          </p:nvSpPr>
          <p:spPr>
            <a:xfrm>
              <a:off x="5621078" y="3305686"/>
              <a:ext cx="167205" cy="167236"/>
            </a:xfrm>
            <a:custGeom>
              <a:avLst/>
              <a:gdLst/>
              <a:ahLst/>
              <a:cxnLst/>
              <a:rect l="l" t="t" r="r" b="b"/>
              <a:pathLst>
                <a:path w="5416" h="5417" extrusionOk="0">
                  <a:moveTo>
                    <a:pt x="2692" y="476"/>
                  </a:moveTo>
                  <a:cubicBezTo>
                    <a:pt x="3927" y="476"/>
                    <a:pt x="4909" y="1489"/>
                    <a:pt x="4909" y="2693"/>
                  </a:cubicBezTo>
                  <a:cubicBezTo>
                    <a:pt x="4909" y="3928"/>
                    <a:pt x="3927" y="4941"/>
                    <a:pt x="2692" y="4941"/>
                  </a:cubicBezTo>
                  <a:cubicBezTo>
                    <a:pt x="1457" y="4941"/>
                    <a:pt x="475" y="3928"/>
                    <a:pt x="475" y="2693"/>
                  </a:cubicBezTo>
                  <a:cubicBezTo>
                    <a:pt x="475" y="1489"/>
                    <a:pt x="1489" y="476"/>
                    <a:pt x="2692" y="476"/>
                  </a:cubicBezTo>
                  <a:close/>
                  <a:moveTo>
                    <a:pt x="2692" y="1"/>
                  </a:moveTo>
                  <a:cubicBezTo>
                    <a:pt x="1204" y="1"/>
                    <a:pt x="0" y="1204"/>
                    <a:pt x="0" y="2693"/>
                  </a:cubicBezTo>
                  <a:cubicBezTo>
                    <a:pt x="0" y="4213"/>
                    <a:pt x="1204" y="5416"/>
                    <a:pt x="2692" y="5416"/>
                  </a:cubicBezTo>
                  <a:cubicBezTo>
                    <a:pt x="4180" y="5416"/>
                    <a:pt x="5416" y="4213"/>
                    <a:pt x="5416" y="2693"/>
                  </a:cubicBezTo>
                  <a:cubicBezTo>
                    <a:pt x="5416" y="1204"/>
                    <a:pt x="4180" y="1"/>
                    <a:pt x="2692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37"/>
            <p:cNvSpPr/>
            <p:nvPr/>
          </p:nvSpPr>
          <p:spPr>
            <a:xfrm>
              <a:off x="5659206" y="3342856"/>
              <a:ext cx="45969" cy="38158"/>
            </a:xfrm>
            <a:custGeom>
              <a:avLst/>
              <a:gdLst/>
              <a:ahLst/>
              <a:cxnLst/>
              <a:rect l="l" t="t" r="r" b="b"/>
              <a:pathLst>
                <a:path w="1489" h="1236" extrusionOk="0">
                  <a:moveTo>
                    <a:pt x="1457" y="0"/>
                  </a:moveTo>
                  <a:cubicBezTo>
                    <a:pt x="919" y="0"/>
                    <a:pt x="412" y="285"/>
                    <a:pt x="159" y="760"/>
                  </a:cubicBezTo>
                  <a:cubicBezTo>
                    <a:pt x="95" y="855"/>
                    <a:pt x="32" y="982"/>
                    <a:pt x="0" y="1077"/>
                  </a:cubicBezTo>
                  <a:lnTo>
                    <a:pt x="570" y="1235"/>
                  </a:lnTo>
                  <a:cubicBezTo>
                    <a:pt x="570" y="1172"/>
                    <a:pt x="602" y="1109"/>
                    <a:pt x="665" y="1045"/>
                  </a:cubicBezTo>
                  <a:cubicBezTo>
                    <a:pt x="824" y="760"/>
                    <a:pt x="1140" y="570"/>
                    <a:pt x="1457" y="570"/>
                  </a:cubicBezTo>
                  <a:lnTo>
                    <a:pt x="1489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37"/>
            <p:cNvSpPr/>
            <p:nvPr/>
          </p:nvSpPr>
          <p:spPr>
            <a:xfrm>
              <a:off x="5656273" y="3342856"/>
              <a:ext cx="96816" cy="92895"/>
            </a:xfrm>
            <a:custGeom>
              <a:avLst/>
              <a:gdLst/>
              <a:ahLst/>
              <a:cxnLst/>
              <a:rect l="l" t="t" r="r" b="b"/>
              <a:pathLst>
                <a:path w="3136" h="3009" extrusionOk="0">
                  <a:moveTo>
                    <a:pt x="1552" y="0"/>
                  </a:moveTo>
                  <a:lnTo>
                    <a:pt x="1552" y="570"/>
                  </a:lnTo>
                  <a:cubicBezTo>
                    <a:pt x="1900" y="570"/>
                    <a:pt x="2217" y="729"/>
                    <a:pt x="2375" y="1045"/>
                  </a:cubicBezTo>
                  <a:cubicBezTo>
                    <a:pt x="2534" y="1330"/>
                    <a:pt x="2534" y="1679"/>
                    <a:pt x="2375" y="1964"/>
                  </a:cubicBezTo>
                  <a:cubicBezTo>
                    <a:pt x="2217" y="2249"/>
                    <a:pt x="1900" y="2439"/>
                    <a:pt x="1552" y="2439"/>
                  </a:cubicBezTo>
                  <a:cubicBezTo>
                    <a:pt x="1235" y="2439"/>
                    <a:pt x="919" y="2249"/>
                    <a:pt x="760" y="1964"/>
                  </a:cubicBezTo>
                  <a:cubicBezTo>
                    <a:pt x="602" y="1742"/>
                    <a:pt x="602" y="1489"/>
                    <a:pt x="665" y="1235"/>
                  </a:cubicBezTo>
                  <a:lnTo>
                    <a:pt x="95" y="1077"/>
                  </a:lnTo>
                  <a:lnTo>
                    <a:pt x="95" y="1077"/>
                  </a:lnTo>
                  <a:cubicBezTo>
                    <a:pt x="0" y="1457"/>
                    <a:pt x="32" y="1900"/>
                    <a:pt x="254" y="2249"/>
                  </a:cubicBezTo>
                  <a:cubicBezTo>
                    <a:pt x="507" y="2724"/>
                    <a:pt x="1014" y="3009"/>
                    <a:pt x="1552" y="3009"/>
                  </a:cubicBezTo>
                  <a:cubicBezTo>
                    <a:pt x="2090" y="3009"/>
                    <a:pt x="2597" y="2724"/>
                    <a:pt x="2882" y="2249"/>
                  </a:cubicBezTo>
                  <a:cubicBezTo>
                    <a:pt x="3135" y="1805"/>
                    <a:pt x="3135" y="1204"/>
                    <a:pt x="2882" y="760"/>
                  </a:cubicBezTo>
                  <a:cubicBezTo>
                    <a:pt x="2597" y="285"/>
                    <a:pt x="2090" y="0"/>
                    <a:pt x="1552" y="0"/>
                  </a:cubicBezTo>
                  <a:close/>
                </a:path>
              </a:pathLst>
            </a:custGeom>
            <a:solidFill>
              <a:srgbClr val="E8DF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37"/>
            <p:cNvSpPr/>
            <p:nvPr/>
          </p:nvSpPr>
          <p:spPr>
            <a:xfrm>
              <a:off x="5704187" y="3341868"/>
              <a:ext cx="44981" cy="38158"/>
            </a:xfrm>
            <a:custGeom>
              <a:avLst/>
              <a:gdLst/>
              <a:ahLst/>
              <a:cxnLst/>
              <a:rect l="l" t="t" r="r" b="b"/>
              <a:pathLst>
                <a:path w="1457" h="1236" extrusionOk="0">
                  <a:moveTo>
                    <a:pt x="0" y="1"/>
                  </a:moveTo>
                  <a:lnTo>
                    <a:pt x="0" y="602"/>
                  </a:lnTo>
                  <a:cubicBezTo>
                    <a:pt x="348" y="602"/>
                    <a:pt x="665" y="761"/>
                    <a:pt x="823" y="1046"/>
                  </a:cubicBezTo>
                  <a:cubicBezTo>
                    <a:pt x="855" y="1109"/>
                    <a:pt x="887" y="1172"/>
                    <a:pt x="887" y="1236"/>
                  </a:cubicBezTo>
                  <a:lnTo>
                    <a:pt x="1457" y="1077"/>
                  </a:lnTo>
                  <a:cubicBezTo>
                    <a:pt x="1425" y="982"/>
                    <a:pt x="1362" y="887"/>
                    <a:pt x="1330" y="761"/>
                  </a:cubicBezTo>
                  <a:cubicBezTo>
                    <a:pt x="1045" y="317"/>
                    <a:pt x="538" y="1"/>
                    <a:pt x="0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37"/>
            <p:cNvSpPr/>
            <p:nvPr/>
          </p:nvSpPr>
          <p:spPr>
            <a:xfrm>
              <a:off x="5756979" y="3384874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1"/>
                  </a:moveTo>
                  <a:cubicBezTo>
                    <a:pt x="63" y="1"/>
                    <a:pt x="0" y="64"/>
                    <a:pt x="0" y="128"/>
                  </a:cubicBezTo>
                  <a:cubicBezTo>
                    <a:pt x="0" y="223"/>
                    <a:pt x="63" y="286"/>
                    <a:pt x="159" y="286"/>
                  </a:cubicBezTo>
                  <a:cubicBezTo>
                    <a:pt x="222" y="286"/>
                    <a:pt x="285" y="223"/>
                    <a:pt x="285" y="128"/>
                  </a:cubicBezTo>
                  <a:cubicBezTo>
                    <a:pt x="285" y="64"/>
                    <a:pt x="222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37"/>
            <p:cNvSpPr/>
            <p:nvPr/>
          </p:nvSpPr>
          <p:spPr>
            <a:xfrm>
              <a:off x="5642566" y="3384874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1"/>
                  </a:moveTo>
                  <a:cubicBezTo>
                    <a:pt x="64" y="1"/>
                    <a:pt x="1" y="64"/>
                    <a:pt x="1" y="128"/>
                  </a:cubicBezTo>
                  <a:cubicBezTo>
                    <a:pt x="1" y="223"/>
                    <a:pt x="64" y="286"/>
                    <a:pt x="159" y="286"/>
                  </a:cubicBezTo>
                  <a:cubicBezTo>
                    <a:pt x="223" y="286"/>
                    <a:pt x="286" y="223"/>
                    <a:pt x="286" y="128"/>
                  </a:cubicBezTo>
                  <a:cubicBezTo>
                    <a:pt x="286" y="64"/>
                    <a:pt x="223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37"/>
            <p:cNvSpPr/>
            <p:nvPr/>
          </p:nvSpPr>
          <p:spPr>
            <a:xfrm>
              <a:off x="5699278" y="3327204"/>
              <a:ext cx="9817" cy="8830"/>
            </a:xfrm>
            <a:custGeom>
              <a:avLst/>
              <a:gdLst/>
              <a:ahLst/>
              <a:cxnLst/>
              <a:rect l="l" t="t" r="r" b="b"/>
              <a:pathLst>
                <a:path w="318" h="286" extrusionOk="0">
                  <a:moveTo>
                    <a:pt x="159" y="0"/>
                  </a:moveTo>
                  <a:cubicBezTo>
                    <a:pt x="96" y="0"/>
                    <a:pt x="1" y="64"/>
                    <a:pt x="1" y="159"/>
                  </a:cubicBezTo>
                  <a:cubicBezTo>
                    <a:pt x="1" y="222"/>
                    <a:pt x="96" y="286"/>
                    <a:pt x="159" y="286"/>
                  </a:cubicBezTo>
                  <a:cubicBezTo>
                    <a:pt x="254" y="286"/>
                    <a:pt x="317" y="222"/>
                    <a:pt x="317" y="159"/>
                  </a:cubicBezTo>
                  <a:cubicBezTo>
                    <a:pt x="317" y="64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37"/>
            <p:cNvSpPr/>
            <p:nvPr/>
          </p:nvSpPr>
          <p:spPr>
            <a:xfrm>
              <a:off x="5699278" y="3441586"/>
              <a:ext cx="9817" cy="9817"/>
            </a:xfrm>
            <a:custGeom>
              <a:avLst/>
              <a:gdLst/>
              <a:ahLst/>
              <a:cxnLst/>
              <a:rect l="l" t="t" r="r" b="b"/>
              <a:pathLst>
                <a:path w="318" h="318" extrusionOk="0">
                  <a:moveTo>
                    <a:pt x="159" y="1"/>
                  </a:moveTo>
                  <a:cubicBezTo>
                    <a:pt x="96" y="1"/>
                    <a:pt x="1" y="64"/>
                    <a:pt x="1" y="159"/>
                  </a:cubicBezTo>
                  <a:cubicBezTo>
                    <a:pt x="1" y="222"/>
                    <a:pt x="96" y="317"/>
                    <a:pt x="159" y="317"/>
                  </a:cubicBezTo>
                  <a:cubicBezTo>
                    <a:pt x="254" y="317"/>
                    <a:pt x="317" y="222"/>
                    <a:pt x="317" y="159"/>
                  </a:cubicBezTo>
                  <a:cubicBezTo>
                    <a:pt x="317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37"/>
            <p:cNvSpPr/>
            <p:nvPr/>
          </p:nvSpPr>
          <p:spPr>
            <a:xfrm>
              <a:off x="5740339" y="3424977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1" y="222"/>
                    <a:pt x="64" y="285"/>
                    <a:pt x="159" y="285"/>
                  </a:cubicBezTo>
                  <a:cubicBezTo>
                    <a:pt x="222" y="285"/>
                    <a:pt x="286" y="222"/>
                    <a:pt x="286" y="159"/>
                  </a:cubicBezTo>
                  <a:cubicBezTo>
                    <a:pt x="286" y="64"/>
                    <a:pt x="222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37"/>
            <p:cNvSpPr/>
            <p:nvPr/>
          </p:nvSpPr>
          <p:spPr>
            <a:xfrm>
              <a:off x="5659206" y="3344307"/>
              <a:ext cx="9787" cy="8830"/>
            </a:xfrm>
            <a:custGeom>
              <a:avLst/>
              <a:gdLst/>
              <a:ahLst/>
              <a:cxnLst/>
              <a:rect l="l" t="t" r="r" b="b"/>
              <a:pathLst>
                <a:path w="317" h="286" extrusionOk="0">
                  <a:moveTo>
                    <a:pt x="143" y="1"/>
                  </a:moveTo>
                  <a:cubicBezTo>
                    <a:pt x="103" y="1"/>
                    <a:pt x="64" y="17"/>
                    <a:pt x="32" y="48"/>
                  </a:cubicBezTo>
                  <a:cubicBezTo>
                    <a:pt x="0" y="80"/>
                    <a:pt x="0" y="175"/>
                    <a:pt x="32" y="238"/>
                  </a:cubicBezTo>
                  <a:cubicBezTo>
                    <a:pt x="64" y="270"/>
                    <a:pt x="103" y="286"/>
                    <a:pt x="143" y="286"/>
                  </a:cubicBezTo>
                  <a:cubicBezTo>
                    <a:pt x="182" y="286"/>
                    <a:pt x="222" y="270"/>
                    <a:pt x="254" y="238"/>
                  </a:cubicBezTo>
                  <a:cubicBezTo>
                    <a:pt x="317" y="175"/>
                    <a:pt x="317" y="80"/>
                    <a:pt x="254" y="48"/>
                  </a:cubicBezTo>
                  <a:cubicBezTo>
                    <a:pt x="222" y="17"/>
                    <a:pt x="182" y="1"/>
                    <a:pt x="1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37"/>
            <p:cNvSpPr/>
            <p:nvPr/>
          </p:nvSpPr>
          <p:spPr>
            <a:xfrm>
              <a:off x="5739382" y="3344307"/>
              <a:ext cx="10775" cy="8830"/>
            </a:xfrm>
            <a:custGeom>
              <a:avLst/>
              <a:gdLst/>
              <a:ahLst/>
              <a:cxnLst/>
              <a:rect l="l" t="t" r="r" b="b"/>
              <a:pathLst>
                <a:path w="349" h="286" extrusionOk="0">
                  <a:moveTo>
                    <a:pt x="174" y="1"/>
                  </a:moveTo>
                  <a:cubicBezTo>
                    <a:pt x="135" y="1"/>
                    <a:pt x="95" y="17"/>
                    <a:pt x="63" y="48"/>
                  </a:cubicBezTo>
                  <a:cubicBezTo>
                    <a:pt x="0" y="80"/>
                    <a:pt x="0" y="175"/>
                    <a:pt x="63" y="238"/>
                  </a:cubicBezTo>
                  <a:cubicBezTo>
                    <a:pt x="95" y="270"/>
                    <a:pt x="135" y="286"/>
                    <a:pt x="174" y="286"/>
                  </a:cubicBezTo>
                  <a:cubicBezTo>
                    <a:pt x="214" y="286"/>
                    <a:pt x="253" y="270"/>
                    <a:pt x="285" y="238"/>
                  </a:cubicBezTo>
                  <a:cubicBezTo>
                    <a:pt x="348" y="175"/>
                    <a:pt x="348" y="80"/>
                    <a:pt x="285" y="48"/>
                  </a:cubicBezTo>
                  <a:cubicBezTo>
                    <a:pt x="253" y="17"/>
                    <a:pt x="214" y="1"/>
                    <a:pt x="174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37"/>
            <p:cNvSpPr/>
            <p:nvPr/>
          </p:nvSpPr>
          <p:spPr>
            <a:xfrm>
              <a:off x="5659206" y="3424977"/>
              <a:ext cx="9787" cy="8830"/>
            </a:xfrm>
            <a:custGeom>
              <a:avLst/>
              <a:gdLst/>
              <a:ahLst/>
              <a:cxnLst/>
              <a:rect l="l" t="t" r="r" b="b"/>
              <a:pathLst>
                <a:path w="317" h="286" extrusionOk="0">
                  <a:moveTo>
                    <a:pt x="159" y="0"/>
                  </a:moveTo>
                  <a:cubicBezTo>
                    <a:pt x="64" y="0"/>
                    <a:pt x="0" y="64"/>
                    <a:pt x="0" y="159"/>
                  </a:cubicBezTo>
                  <a:cubicBezTo>
                    <a:pt x="0" y="222"/>
                    <a:pt x="64" y="285"/>
                    <a:pt x="159" y="285"/>
                  </a:cubicBezTo>
                  <a:cubicBezTo>
                    <a:pt x="222" y="285"/>
                    <a:pt x="317" y="222"/>
                    <a:pt x="317" y="159"/>
                  </a:cubicBezTo>
                  <a:cubicBezTo>
                    <a:pt x="317" y="64"/>
                    <a:pt x="222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37"/>
            <p:cNvSpPr/>
            <p:nvPr/>
          </p:nvSpPr>
          <p:spPr>
            <a:xfrm>
              <a:off x="5687547" y="3374346"/>
              <a:ext cx="34268" cy="29915"/>
            </a:xfrm>
            <a:custGeom>
              <a:avLst/>
              <a:gdLst/>
              <a:ahLst/>
              <a:cxnLst/>
              <a:rect l="l" t="t" r="r" b="b"/>
              <a:pathLst>
                <a:path w="1110" h="969" extrusionOk="0">
                  <a:moveTo>
                    <a:pt x="553" y="0"/>
                  </a:moveTo>
                  <a:cubicBezTo>
                    <a:pt x="475" y="0"/>
                    <a:pt x="395" y="18"/>
                    <a:pt x="317" y="57"/>
                  </a:cubicBezTo>
                  <a:cubicBezTo>
                    <a:pt x="64" y="184"/>
                    <a:pt x="1" y="469"/>
                    <a:pt x="127" y="722"/>
                  </a:cubicBezTo>
                  <a:cubicBezTo>
                    <a:pt x="215" y="876"/>
                    <a:pt x="380" y="969"/>
                    <a:pt x="546" y="969"/>
                  </a:cubicBezTo>
                  <a:cubicBezTo>
                    <a:pt x="619" y="969"/>
                    <a:pt x="693" y="951"/>
                    <a:pt x="761" y="912"/>
                  </a:cubicBezTo>
                  <a:cubicBezTo>
                    <a:pt x="1014" y="785"/>
                    <a:pt x="1109" y="500"/>
                    <a:pt x="982" y="247"/>
                  </a:cubicBezTo>
                  <a:cubicBezTo>
                    <a:pt x="894" y="93"/>
                    <a:pt x="730" y="0"/>
                    <a:pt x="553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37"/>
            <p:cNvSpPr/>
            <p:nvPr/>
          </p:nvSpPr>
          <p:spPr>
            <a:xfrm>
              <a:off x="5677760" y="3338935"/>
              <a:ext cx="30348" cy="51835"/>
            </a:xfrm>
            <a:custGeom>
              <a:avLst/>
              <a:gdLst/>
              <a:ahLst/>
              <a:cxnLst/>
              <a:rect l="l" t="t" r="r" b="b"/>
              <a:pathLst>
                <a:path w="983" h="1679" extrusionOk="0">
                  <a:moveTo>
                    <a:pt x="1" y="1"/>
                  </a:moveTo>
                  <a:lnTo>
                    <a:pt x="698" y="1679"/>
                  </a:lnTo>
                  <a:lnTo>
                    <a:pt x="983" y="15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37"/>
            <p:cNvSpPr/>
            <p:nvPr/>
          </p:nvSpPr>
          <p:spPr>
            <a:xfrm>
              <a:off x="5436276" y="3479714"/>
              <a:ext cx="429251" cy="260101"/>
            </a:xfrm>
            <a:custGeom>
              <a:avLst/>
              <a:gdLst/>
              <a:ahLst/>
              <a:cxnLst/>
              <a:rect l="l" t="t" r="r" b="b"/>
              <a:pathLst>
                <a:path w="13904" h="8425" extrusionOk="0">
                  <a:moveTo>
                    <a:pt x="13365" y="1"/>
                  </a:moveTo>
                  <a:lnTo>
                    <a:pt x="13365" y="7221"/>
                  </a:lnTo>
                  <a:cubicBezTo>
                    <a:pt x="13365" y="7601"/>
                    <a:pt x="13080" y="7886"/>
                    <a:pt x="12700" y="7886"/>
                  </a:cubicBezTo>
                  <a:lnTo>
                    <a:pt x="1838" y="7886"/>
                  </a:lnTo>
                  <a:cubicBezTo>
                    <a:pt x="1109" y="7886"/>
                    <a:pt x="507" y="7316"/>
                    <a:pt x="507" y="6588"/>
                  </a:cubicBezTo>
                  <a:lnTo>
                    <a:pt x="507" y="5955"/>
                  </a:lnTo>
                  <a:lnTo>
                    <a:pt x="1" y="5955"/>
                  </a:lnTo>
                  <a:lnTo>
                    <a:pt x="1" y="6588"/>
                  </a:lnTo>
                  <a:cubicBezTo>
                    <a:pt x="1" y="7601"/>
                    <a:pt x="824" y="8425"/>
                    <a:pt x="1838" y="8425"/>
                  </a:cubicBezTo>
                  <a:lnTo>
                    <a:pt x="12700" y="8425"/>
                  </a:lnTo>
                  <a:cubicBezTo>
                    <a:pt x="13365" y="8425"/>
                    <a:pt x="13903" y="7886"/>
                    <a:pt x="13903" y="7221"/>
                  </a:cubicBezTo>
                  <a:lnTo>
                    <a:pt x="13903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37"/>
            <p:cNvSpPr/>
            <p:nvPr/>
          </p:nvSpPr>
          <p:spPr>
            <a:xfrm>
              <a:off x="5843021" y="3555012"/>
              <a:ext cx="29360" cy="42079"/>
            </a:xfrm>
            <a:custGeom>
              <a:avLst/>
              <a:gdLst/>
              <a:ahLst/>
              <a:cxnLst/>
              <a:rect l="l" t="t" r="r" b="b"/>
              <a:pathLst>
                <a:path w="951" h="1363" extrusionOk="0">
                  <a:moveTo>
                    <a:pt x="0" y="0"/>
                  </a:moveTo>
                  <a:lnTo>
                    <a:pt x="0" y="1362"/>
                  </a:lnTo>
                  <a:lnTo>
                    <a:pt x="950" y="1362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37"/>
            <p:cNvSpPr/>
            <p:nvPr/>
          </p:nvSpPr>
          <p:spPr>
            <a:xfrm>
              <a:off x="5806838" y="3418123"/>
              <a:ext cx="99749" cy="152572"/>
            </a:xfrm>
            <a:custGeom>
              <a:avLst/>
              <a:gdLst/>
              <a:ahLst/>
              <a:cxnLst/>
              <a:rect l="l" t="t" r="r" b="b"/>
              <a:pathLst>
                <a:path w="3231" h="4942" extrusionOk="0">
                  <a:moveTo>
                    <a:pt x="1615" y="1"/>
                  </a:moveTo>
                  <a:cubicBezTo>
                    <a:pt x="729" y="1"/>
                    <a:pt x="0" y="1109"/>
                    <a:pt x="0" y="2471"/>
                  </a:cubicBezTo>
                  <a:cubicBezTo>
                    <a:pt x="0" y="3833"/>
                    <a:pt x="729" y="4941"/>
                    <a:pt x="1615" y="4941"/>
                  </a:cubicBezTo>
                  <a:cubicBezTo>
                    <a:pt x="2502" y="4941"/>
                    <a:pt x="3231" y="3833"/>
                    <a:pt x="3231" y="2471"/>
                  </a:cubicBezTo>
                  <a:cubicBezTo>
                    <a:pt x="3231" y="1109"/>
                    <a:pt x="2502" y="1"/>
                    <a:pt x="1615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37"/>
            <p:cNvSpPr/>
            <p:nvPr/>
          </p:nvSpPr>
          <p:spPr>
            <a:xfrm>
              <a:off x="5304296" y="3499287"/>
              <a:ext cx="186779" cy="213175"/>
            </a:xfrm>
            <a:custGeom>
              <a:avLst/>
              <a:gdLst/>
              <a:ahLst/>
              <a:cxnLst/>
              <a:rect l="l" t="t" r="r" b="b"/>
              <a:pathLst>
                <a:path w="6050" h="6905" extrusionOk="0">
                  <a:moveTo>
                    <a:pt x="5384" y="0"/>
                  </a:moveTo>
                  <a:lnTo>
                    <a:pt x="5194" y="32"/>
                  </a:lnTo>
                  <a:lnTo>
                    <a:pt x="190" y="539"/>
                  </a:lnTo>
                  <a:lnTo>
                    <a:pt x="127" y="570"/>
                  </a:lnTo>
                  <a:lnTo>
                    <a:pt x="0" y="570"/>
                  </a:lnTo>
                  <a:lnTo>
                    <a:pt x="697" y="6904"/>
                  </a:lnTo>
                  <a:lnTo>
                    <a:pt x="919" y="6872"/>
                  </a:lnTo>
                  <a:lnTo>
                    <a:pt x="1489" y="6809"/>
                  </a:lnTo>
                  <a:lnTo>
                    <a:pt x="5891" y="6334"/>
                  </a:lnTo>
                  <a:lnTo>
                    <a:pt x="6049" y="6334"/>
                  </a:lnTo>
                  <a:lnTo>
                    <a:pt x="5384" y="0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37"/>
            <p:cNvSpPr/>
            <p:nvPr/>
          </p:nvSpPr>
          <p:spPr>
            <a:xfrm>
              <a:off x="5436276" y="3510031"/>
              <a:ext cx="58689" cy="174121"/>
            </a:xfrm>
            <a:custGeom>
              <a:avLst/>
              <a:gdLst/>
              <a:ahLst/>
              <a:cxnLst/>
              <a:rect l="l" t="t" r="r" b="b"/>
              <a:pathLst>
                <a:path w="1901" h="5640" extrusionOk="0">
                  <a:moveTo>
                    <a:pt x="1299" y="1"/>
                  </a:moveTo>
                  <a:lnTo>
                    <a:pt x="824" y="64"/>
                  </a:lnTo>
                  <a:cubicBezTo>
                    <a:pt x="349" y="127"/>
                    <a:pt x="1" y="539"/>
                    <a:pt x="64" y="1014"/>
                  </a:cubicBezTo>
                  <a:lnTo>
                    <a:pt x="476" y="4846"/>
                  </a:lnTo>
                  <a:cubicBezTo>
                    <a:pt x="506" y="5329"/>
                    <a:pt x="911" y="5640"/>
                    <a:pt x="1361" y="5640"/>
                  </a:cubicBezTo>
                  <a:cubicBezTo>
                    <a:pt x="1382" y="5640"/>
                    <a:pt x="1404" y="5639"/>
                    <a:pt x="1426" y="5638"/>
                  </a:cubicBezTo>
                  <a:lnTo>
                    <a:pt x="1901" y="5574"/>
                  </a:lnTo>
                  <a:lnTo>
                    <a:pt x="1299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3" name="Google Shape;5283;p37"/>
          <p:cNvGrpSpPr/>
          <p:nvPr/>
        </p:nvGrpSpPr>
        <p:grpSpPr>
          <a:xfrm>
            <a:off x="7397840" y="2928452"/>
            <a:ext cx="775363" cy="849673"/>
            <a:chOff x="7175601" y="2894063"/>
            <a:chExt cx="775363" cy="849673"/>
          </a:xfrm>
        </p:grpSpPr>
        <p:sp>
          <p:nvSpPr>
            <p:cNvPr id="5284" name="Google Shape;5284;p37"/>
            <p:cNvSpPr/>
            <p:nvPr/>
          </p:nvSpPr>
          <p:spPr>
            <a:xfrm>
              <a:off x="7804104" y="3240977"/>
              <a:ext cx="89191" cy="80392"/>
            </a:xfrm>
            <a:custGeom>
              <a:avLst/>
              <a:gdLst/>
              <a:ahLst/>
              <a:cxnLst/>
              <a:rect l="l" t="t" r="r" b="b"/>
              <a:pathLst>
                <a:path w="2889" h="2604" extrusionOk="0">
                  <a:moveTo>
                    <a:pt x="578" y="1"/>
                  </a:moveTo>
                  <a:cubicBezTo>
                    <a:pt x="459" y="1"/>
                    <a:pt x="365" y="45"/>
                    <a:pt x="323" y="102"/>
                  </a:cubicBezTo>
                  <a:cubicBezTo>
                    <a:pt x="196" y="197"/>
                    <a:pt x="165" y="323"/>
                    <a:pt x="133" y="387"/>
                  </a:cubicBezTo>
                  <a:cubicBezTo>
                    <a:pt x="1" y="613"/>
                    <a:pt x="4" y="749"/>
                    <a:pt x="67" y="749"/>
                  </a:cubicBezTo>
                  <a:cubicBezTo>
                    <a:pt x="111" y="749"/>
                    <a:pt x="183" y="686"/>
                    <a:pt x="260" y="545"/>
                  </a:cubicBezTo>
                  <a:cubicBezTo>
                    <a:pt x="291" y="482"/>
                    <a:pt x="386" y="323"/>
                    <a:pt x="481" y="260"/>
                  </a:cubicBezTo>
                  <a:cubicBezTo>
                    <a:pt x="500" y="242"/>
                    <a:pt x="523" y="231"/>
                    <a:pt x="553" y="231"/>
                  </a:cubicBezTo>
                  <a:cubicBezTo>
                    <a:pt x="624" y="231"/>
                    <a:pt x="727" y="293"/>
                    <a:pt x="861" y="450"/>
                  </a:cubicBezTo>
                  <a:lnTo>
                    <a:pt x="2761" y="2603"/>
                  </a:lnTo>
                  <a:lnTo>
                    <a:pt x="2888" y="2128"/>
                  </a:lnTo>
                  <a:lnTo>
                    <a:pt x="1083" y="260"/>
                  </a:lnTo>
                  <a:cubicBezTo>
                    <a:pt x="908" y="68"/>
                    <a:pt x="724" y="1"/>
                    <a:pt x="57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37"/>
            <p:cNvSpPr/>
            <p:nvPr/>
          </p:nvSpPr>
          <p:spPr>
            <a:xfrm>
              <a:off x="7789625" y="3309606"/>
              <a:ext cx="156462" cy="158407"/>
            </a:xfrm>
            <a:custGeom>
              <a:avLst/>
              <a:gdLst/>
              <a:ahLst/>
              <a:cxnLst/>
              <a:rect l="l" t="t" r="r" b="b"/>
              <a:pathLst>
                <a:path w="5068" h="5131" extrusionOk="0">
                  <a:moveTo>
                    <a:pt x="3642" y="0"/>
                  </a:moveTo>
                  <a:lnTo>
                    <a:pt x="1837" y="634"/>
                  </a:lnTo>
                  <a:cubicBezTo>
                    <a:pt x="1805" y="666"/>
                    <a:pt x="1045" y="1521"/>
                    <a:pt x="982" y="1616"/>
                  </a:cubicBezTo>
                  <a:cubicBezTo>
                    <a:pt x="792" y="1869"/>
                    <a:pt x="729" y="2249"/>
                    <a:pt x="792" y="2597"/>
                  </a:cubicBezTo>
                  <a:lnTo>
                    <a:pt x="855" y="2787"/>
                  </a:lnTo>
                  <a:lnTo>
                    <a:pt x="0" y="3484"/>
                  </a:lnTo>
                  <a:cubicBezTo>
                    <a:pt x="475" y="4022"/>
                    <a:pt x="919" y="4592"/>
                    <a:pt x="1394" y="5131"/>
                  </a:cubicBezTo>
                  <a:lnTo>
                    <a:pt x="2249" y="4402"/>
                  </a:lnTo>
                  <a:cubicBezTo>
                    <a:pt x="2353" y="4420"/>
                    <a:pt x="2453" y="4430"/>
                    <a:pt x="2552" y="4430"/>
                  </a:cubicBezTo>
                  <a:cubicBezTo>
                    <a:pt x="2993" y="4430"/>
                    <a:pt x="3407" y="4232"/>
                    <a:pt x="4054" y="3611"/>
                  </a:cubicBezTo>
                  <a:lnTo>
                    <a:pt x="5067" y="2629"/>
                  </a:lnTo>
                  <a:cubicBezTo>
                    <a:pt x="4402" y="1774"/>
                    <a:pt x="4434" y="887"/>
                    <a:pt x="3642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37"/>
            <p:cNvSpPr/>
            <p:nvPr/>
          </p:nvSpPr>
          <p:spPr>
            <a:xfrm>
              <a:off x="7879556" y="3317757"/>
              <a:ext cx="60664" cy="43376"/>
            </a:xfrm>
            <a:custGeom>
              <a:avLst/>
              <a:gdLst/>
              <a:ahLst/>
              <a:cxnLst/>
              <a:rect l="l" t="t" r="r" b="b"/>
              <a:pathLst>
                <a:path w="1965" h="1405" extrusionOk="0">
                  <a:moveTo>
                    <a:pt x="1454" y="1"/>
                  </a:moveTo>
                  <a:cubicBezTo>
                    <a:pt x="1390" y="1"/>
                    <a:pt x="1323" y="16"/>
                    <a:pt x="1267" y="53"/>
                  </a:cubicBezTo>
                  <a:lnTo>
                    <a:pt x="286" y="592"/>
                  </a:lnTo>
                  <a:cubicBezTo>
                    <a:pt x="96" y="718"/>
                    <a:pt x="1" y="940"/>
                    <a:pt x="96" y="1130"/>
                  </a:cubicBezTo>
                  <a:lnTo>
                    <a:pt x="159" y="1193"/>
                  </a:lnTo>
                  <a:cubicBezTo>
                    <a:pt x="191" y="1320"/>
                    <a:pt x="286" y="1383"/>
                    <a:pt x="381" y="1383"/>
                  </a:cubicBezTo>
                  <a:cubicBezTo>
                    <a:pt x="433" y="1396"/>
                    <a:pt x="486" y="1404"/>
                    <a:pt x="536" y="1404"/>
                  </a:cubicBezTo>
                  <a:cubicBezTo>
                    <a:pt x="607" y="1404"/>
                    <a:pt x="673" y="1389"/>
                    <a:pt x="729" y="1352"/>
                  </a:cubicBezTo>
                  <a:lnTo>
                    <a:pt x="1711" y="782"/>
                  </a:lnTo>
                  <a:cubicBezTo>
                    <a:pt x="1901" y="687"/>
                    <a:pt x="1964" y="497"/>
                    <a:pt x="1869" y="306"/>
                  </a:cubicBezTo>
                  <a:lnTo>
                    <a:pt x="1806" y="180"/>
                  </a:lnTo>
                  <a:cubicBezTo>
                    <a:pt x="1774" y="85"/>
                    <a:pt x="1679" y="21"/>
                    <a:pt x="1584" y="21"/>
                  </a:cubicBezTo>
                  <a:cubicBezTo>
                    <a:pt x="1545" y="8"/>
                    <a:pt x="1500" y="1"/>
                    <a:pt x="145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37"/>
            <p:cNvSpPr/>
            <p:nvPr/>
          </p:nvSpPr>
          <p:spPr>
            <a:xfrm>
              <a:off x="7888355" y="3294541"/>
              <a:ext cx="46957" cy="31150"/>
            </a:xfrm>
            <a:custGeom>
              <a:avLst/>
              <a:gdLst/>
              <a:ahLst/>
              <a:cxnLst/>
              <a:rect l="l" t="t" r="r" b="b"/>
              <a:pathLst>
                <a:path w="1521" h="1009" extrusionOk="0">
                  <a:moveTo>
                    <a:pt x="1041" y="0"/>
                  </a:moveTo>
                  <a:cubicBezTo>
                    <a:pt x="1009" y="0"/>
                    <a:pt x="979" y="4"/>
                    <a:pt x="951" y="13"/>
                  </a:cubicBezTo>
                  <a:lnTo>
                    <a:pt x="349" y="172"/>
                  </a:lnTo>
                  <a:cubicBezTo>
                    <a:pt x="127" y="235"/>
                    <a:pt x="1" y="425"/>
                    <a:pt x="64" y="647"/>
                  </a:cubicBezTo>
                  <a:lnTo>
                    <a:pt x="64" y="710"/>
                  </a:lnTo>
                  <a:cubicBezTo>
                    <a:pt x="96" y="805"/>
                    <a:pt x="159" y="900"/>
                    <a:pt x="254" y="963"/>
                  </a:cubicBezTo>
                  <a:cubicBezTo>
                    <a:pt x="344" y="986"/>
                    <a:pt x="433" y="1008"/>
                    <a:pt x="512" y="1008"/>
                  </a:cubicBezTo>
                  <a:cubicBezTo>
                    <a:pt x="544" y="1008"/>
                    <a:pt x="575" y="1004"/>
                    <a:pt x="602" y="995"/>
                  </a:cubicBezTo>
                  <a:lnTo>
                    <a:pt x="1204" y="837"/>
                  </a:lnTo>
                  <a:cubicBezTo>
                    <a:pt x="1394" y="805"/>
                    <a:pt x="1521" y="615"/>
                    <a:pt x="1489" y="425"/>
                  </a:cubicBezTo>
                  <a:lnTo>
                    <a:pt x="1458" y="267"/>
                  </a:lnTo>
                  <a:cubicBezTo>
                    <a:pt x="1426" y="172"/>
                    <a:pt x="1362" y="108"/>
                    <a:pt x="1267" y="45"/>
                  </a:cubicBezTo>
                  <a:cubicBezTo>
                    <a:pt x="1200" y="23"/>
                    <a:pt x="1117" y="0"/>
                    <a:pt x="104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37"/>
            <p:cNvSpPr/>
            <p:nvPr/>
          </p:nvSpPr>
          <p:spPr>
            <a:xfrm>
              <a:off x="7893264" y="3345882"/>
              <a:ext cx="48902" cy="44549"/>
            </a:xfrm>
            <a:custGeom>
              <a:avLst/>
              <a:gdLst/>
              <a:ahLst/>
              <a:cxnLst/>
              <a:rect l="l" t="t" r="r" b="b"/>
              <a:pathLst>
                <a:path w="1584" h="1443" extrusionOk="0">
                  <a:moveTo>
                    <a:pt x="1104" y="1"/>
                  </a:moveTo>
                  <a:cubicBezTo>
                    <a:pt x="1010" y="1"/>
                    <a:pt x="913" y="32"/>
                    <a:pt x="823" y="92"/>
                  </a:cubicBezTo>
                  <a:lnTo>
                    <a:pt x="158" y="662"/>
                  </a:lnTo>
                  <a:cubicBezTo>
                    <a:pt x="63" y="757"/>
                    <a:pt x="0" y="852"/>
                    <a:pt x="0" y="947"/>
                  </a:cubicBezTo>
                  <a:cubicBezTo>
                    <a:pt x="0" y="1074"/>
                    <a:pt x="32" y="1169"/>
                    <a:pt x="95" y="1264"/>
                  </a:cubicBezTo>
                  <a:lnTo>
                    <a:pt x="127" y="1296"/>
                  </a:lnTo>
                  <a:cubicBezTo>
                    <a:pt x="210" y="1395"/>
                    <a:pt x="318" y="1442"/>
                    <a:pt x="430" y="1442"/>
                  </a:cubicBezTo>
                  <a:cubicBezTo>
                    <a:pt x="533" y="1442"/>
                    <a:pt x="638" y="1403"/>
                    <a:pt x="728" y="1327"/>
                  </a:cubicBezTo>
                  <a:lnTo>
                    <a:pt x="1425" y="726"/>
                  </a:lnTo>
                  <a:cubicBezTo>
                    <a:pt x="1489" y="662"/>
                    <a:pt x="1552" y="567"/>
                    <a:pt x="1552" y="472"/>
                  </a:cubicBezTo>
                  <a:cubicBezTo>
                    <a:pt x="1584" y="377"/>
                    <a:pt x="1552" y="282"/>
                    <a:pt x="1489" y="219"/>
                  </a:cubicBezTo>
                  <a:lnTo>
                    <a:pt x="1394" y="124"/>
                  </a:lnTo>
                  <a:cubicBezTo>
                    <a:pt x="1310" y="40"/>
                    <a:pt x="1209" y="1"/>
                    <a:pt x="110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37"/>
            <p:cNvSpPr/>
            <p:nvPr/>
          </p:nvSpPr>
          <p:spPr>
            <a:xfrm>
              <a:off x="7910861" y="3370178"/>
              <a:ext cx="40103" cy="35812"/>
            </a:xfrm>
            <a:custGeom>
              <a:avLst/>
              <a:gdLst/>
              <a:ahLst/>
              <a:cxnLst/>
              <a:rect l="l" t="t" r="r" b="b"/>
              <a:pathLst>
                <a:path w="1299" h="1160" extrusionOk="0">
                  <a:moveTo>
                    <a:pt x="867" y="0"/>
                  </a:moveTo>
                  <a:cubicBezTo>
                    <a:pt x="794" y="0"/>
                    <a:pt x="720" y="24"/>
                    <a:pt x="665" y="65"/>
                  </a:cubicBezTo>
                  <a:lnTo>
                    <a:pt x="158" y="509"/>
                  </a:lnTo>
                  <a:cubicBezTo>
                    <a:pt x="32" y="635"/>
                    <a:pt x="0" y="857"/>
                    <a:pt x="127" y="984"/>
                  </a:cubicBezTo>
                  <a:lnTo>
                    <a:pt x="158" y="1047"/>
                  </a:lnTo>
                  <a:cubicBezTo>
                    <a:pt x="230" y="1118"/>
                    <a:pt x="331" y="1159"/>
                    <a:pt x="434" y="1159"/>
                  </a:cubicBezTo>
                  <a:cubicBezTo>
                    <a:pt x="514" y="1159"/>
                    <a:pt x="596" y="1134"/>
                    <a:pt x="665" y="1079"/>
                  </a:cubicBezTo>
                  <a:lnTo>
                    <a:pt x="1172" y="635"/>
                  </a:lnTo>
                  <a:cubicBezTo>
                    <a:pt x="1299" y="540"/>
                    <a:pt x="1299" y="350"/>
                    <a:pt x="1204" y="224"/>
                  </a:cubicBezTo>
                  <a:lnTo>
                    <a:pt x="1109" y="129"/>
                  </a:lnTo>
                  <a:cubicBezTo>
                    <a:pt x="1055" y="39"/>
                    <a:pt x="961" y="0"/>
                    <a:pt x="86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37"/>
            <p:cNvSpPr/>
            <p:nvPr/>
          </p:nvSpPr>
          <p:spPr>
            <a:xfrm>
              <a:off x="7779838" y="3276943"/>
              <a:ext cx="107591" cy="202801"/>
            </a:xfrm>
            <a:custGeom>
              <a:avLst/>
              <a:gdLst/>
              <a:ahLst/>
              <a:cxnLst/>
              <a:rect l="l" t="t" r="r" b="b"/>
              <a:pathLst>
                <a:path w="3485" h="6569" extrusionOk="0">
                  <a:moveTo>
                    <a:pt x="3065" y="1"/>
                  </a:moveTo>
                  <a:cubicBezTo>
                    <a:pt x="2967" y="1"/>
                    <a:pt x="2876" y="58"/>
                    <a:pt x="2819" y="172"/>
                  </a:cubicBezTo>
                  <a:cubicBezTo>
                    <a:pt x="2756" y="298"/>
                    <a:pt x="2756" y="393"/>
                    <a:pt x="2724" y="488"/>
                  </a:cubicBezTo>
                  <a:cubicBezTo>
                    <a:pt x="2661" y="773"/>
                    <a:pt x="2566" y="1217"/>
                    <a:pt x="2344" y="1407"/>
                  </a:cubicBezTo>
                  <a:cubicBezTo>
                    <a:pt x="2122" y="1565"/>
                    <a:pt x="1964" y="1660"/>
                    <a:pt x="1742" y="1850"/>
                  </a:cubicBezTo>
                  <a:cubicBezTo>
                    <a:pt x="1299" y="2262"/>
                    <a:pt x="1109" y="2674"/>
                    <a:pt x="1077" y="3339"/>
                  </a:cubicBezTo>
                  <a:cubicBezTo>
                    <a:pt x="1046" y="3529"/>
                    <a:pt x="1141" y="3719"/>
                    <a:pt x="1109" y="3814"/>
                  </a:cubicBezTo>
                  <a:cubicBezTo>
                    <a:pt x="1077" y="3845"/>
                    <a:pt x="1014" y="3877"/>
                    <a:pt x="982" y="3877"/>
                  </a:cubicBezTo>
                  <a:cubicBezTo>
                    <a:pt x="824" y="3972"/>
                    <a:pt x="95" y="4479"/>
                    <a:pt x="0" y="4574"/>
                  </a:cubicBezTo>
                  <a:lnTo>
                    <a:pt x="1489" y="6569"/>
                  </a:lnTo>
                  <a:cubicBezTo>
                    <a:pt x="1837" y="6252"/>
                    <a:pt x="2312" y="5777"/>
                    <a:pt x="2566" y="5460"/>
                  </a:cubicBezTo>
                  <a:cubicBezTo>
                    <a:pt x="2249" y="5112"/>
                    <a:pt x="2122" y="4985"/>
                    <a:pt x="2154" y="4669"/>
                  </a:cubicBezTo>
                  <a:cubicBezTo>
                    <a:pt x="2186" y="4447"/>
                    <a:pt x="2344" y="4257"/>
                    <a:pt x="2471" y="4067"/>
                  </a:cubicBezTo>
                  <a:cubicBezTo>
                    <a:pt x="2756" y="3687"/>
                    <a:pt x="2946" y="3275"/>
                    <a:pt x="2882" y="2800"/>
                  </a:cubicBezTo>
                  <a:cubicBezTo>
                    <a:pt x="2882" y="2610"/>
                    <a:pt x="2819" y="2452"/>
                    <a:pt x="2851" y="2262"/>
                  </a:cubicBezTo>
                  <a:cubicBezTo>
                    <a:pt x="2882" y="2040"/>
                    <a:pt x="3041" y="1850"/>
                    <a:pt x="3167" y="1660"/>
                  </a:cubicBezTo>
                  <a:cubicBezTo>
                    <a:pt x="3421" y="1185"/>
                    <a:pt x="3452" y="932"/>
                    <a:pt x="3484" y="805"/>
                  </a:cubicBezTo>
                  <a:cubicBezTo>
                    <a:pt x="3484" y="583"/>
                    <a:pt x="3421" y="203"/>
                    <a:pt x="3262" y="77"/>
                  </a:cubicBezTo>
                  <a:cubicBezTo>
                    <a:pt x="3199" y="26"/>
                    <a:pt x="3131" y="1"/>
                    <a:pt x="3065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37"/>
            <p:cNvSpPr/>
            <p:nvPr/>
          </p:nvSpPr>
          <p:spPr>
            <a:xfrm>
              <a:off x="7717259" y="3270337"/>
              <a:ext cx="176035" cy="76656"/>
            </a:xfrm>
            <a:custGeom>
              <a:avLst/>
              <a:gdLst/>
              <a:ahLst/>
              <a:cxnLst/>
              <a:rect l="l" t="t" r="r" b="b"/>
              <a:pathLst>
                <a:path w="5702" h="2483" extrusionOk="0">
                  <a:moveTo>
                    <a:pt x="1014" y="354"/>
                  </a:moveTo>
                  <a:lnTo>
                    <a:pt x="2502" y="576"/>
                  </a:lnTo>
                  <a:cubicBezTo>
                    <a:pt x="2598" y="607"/>
                    <a:pt x="2629" y="671"/>
                    <a:pt x="2629" y="766"/>
                  </a:cubicBezTo>
                  <a:lnTo>
                    <a:pt x="2502" y="1241"/>
                  </a:lnTo>
                  <a:cubicBezTo>
                    <a:pt x="2382" y="1632"/>
                    <a:pt x="2034" y="1908"/>
                    <a:pt x="1674" y="1908"/>
                  </a:cubicBezTo>
                  <a:cubicBezTo>
                    <a:pt x="1654" y="1908"/>
                    <a:pt x="1635" y="1907"/>
                    <a:pt x="1616" y="1906"/>
                  </a:cubicBezTo>
                  <a:lnTo>
                    <a:pt x="1172" y="1874"/>
                  </a:lnTo>
                  <a:cubicBezTo>
                    <a:pt x="792" y="1811"/>
                    <a:pt x="539" y="1431"/>
                    <a:pt x="666" y="987"/>
                  </a:cubicBezTo>
                  <a:lnTo>
                    <a:pt x="792" y="512"/>
                  </a:lnTo>
                  <a:cubicBezTo>
                    <a:pt x="824" y="417"/>
                    <a:pt x="919" y="354"/>
                    <a:pt x="1014" y="354"/>
                  </a:cubicBezTo>
                  <a:close/>
                  <a:moveTo>
                    <a:pt x="3785" y="789"/>
                  </a:moveTo>
                  <a:cubicBezTo>
                    <a:pt x="3800" y="789"/>
                    <a:pt x="3816" y="792"/>
                    <a:pt x="3833" y="797"/>
                  </a:cubicBezTo>
                  <a:lnTo>
                    <a:pt x="5099" y="987"/>
                  </a:lnTo>
                  <a:cubicBezTo>
                    <a:pt x="5163" y="987"/>
                    <a:pt x="5194" y="1082"/>
                    <a:pt x="5163" y="1177"/>
                  </a:cubicBezTo>
                  <a:lnTo>
                    <a:pt x="5068" y="1589"/>
                  </a:lnTo>
                  <a:cubicBezTo>
                    <a:pt x="4978" y="1950"/>
                    <a:pt x="4659" y="2225"/>
                    <a:pt x="4356" y="2225"/>
                  </a:cubicBezTo>
                  <a:cubicBezTo>
                    <a:pt x="4340" y="2225"/>
                    <a:pt x="4324" y="2224"/>
                    <a:pt x="4308" y="2223"/>
                  </a:cubicBezTo>
                  <a:lnTo>
                    <a:pt x="3928" y="2159"/>
                  </a:lnTo>
                  <a:cubicBezTo>
                    <a:pt x="3611" y="2128"/>
                    <a:pt x="3421" y="1779"/>
                    <a:pt x="3516" y="1399"/>
                  </a:cubicBezTo>
                  <a:lnTo>
                    <a:pt x="3643" y="924"/>
                  </a:lnTo>
                  <a:cubicBezTo>
                    <a:pt x="3669" y="846"/>
                    <a:pt x="3716" y="789"/>
                    <a:pt x="3785" y="789"/>
                  </a:cubicBezTo>
                  <a:close/>
                  <a:moveTo>
                    <a:pt x="846" y="1"/>
                  </a:moveTo>
                  <a:cubicBezTo>
                    <a:pt x="728" y="1"/>
                    <a:pt x="596" y="114"/>
                    <a:pt x="539" y="227"/>
                  </a:cubicBezTo>
                  <a:lnTo>
                    <a:pt x="539" y="354"/>
                  </a:lnTo>
                  <a:lnTo>
                    <a:pt x="159" y="291"/>
                  </a:lnTo>
                  <a:lnTo>
                    <a:pt x="1" y="766"/>
                  </a:lnTo>
                  <a:lnTo>
                    <a:pt x="412" y="829"/>
                  </a:lnTo>
                  <a:lnTo>
                    <a:pt x="349" y="956"/>
                  </a:lnTo>
                  <a:cubicBezTo>
                    <a:pt x="191" y="1589"/>
                    <a:pt x="539" y="2128"/>
                    <a:pt x="1109" y="2191"/>
                  </a:cubicBezTo>
                  <a:lnTo>
                    <a:pt x="1521" y="2223"/>
                  </a:lnTo>
                  <a:cubicBezTo>
                    <a:pt x="1555" y="2227"/>
                    <a:pt x="1590" y="2229"/>
                    <a:pt x="1624" y="2229"/>
                  </a:cubicBezTo>
                  <a:cubicBezTo>
                    <a:pt x="2127" y="2229"/>
                    <a:pt x="2608" y="1806"/>
                    <a:pt x="2756" y="1272"/>
                  </a:cubicBezTo>
                  <a:lnTo>
                    <a:pt x="2851" y="956"/>
                  </a:lnTo>
                  <a:cubicBezTo>
                    <a:pt x="2918" y="933"/>
                    <a:pt x="2982" y="923"/>
                    <a:pt x="3042" y="923"/>
                  </a:cubicBezTo>
                  <a:cubicBezTo>
                    <a:pt x="3153" y="923"/>
                    <a:pt x="3255" y="958"/>
                    <a:pt x="3358" y="1019"/>
                  </a:cubicBezTo>
                  <a:lnTo>
                    <a:pt x="3263" y="1367"/>
                  </a:lnTo>
                  <a:cubicBezTo>
                    <a:pt x="3104" y="1906"/>
                    <a:pt x="3389" y="2413"/>
                    <a:pt x="3864" y="2444"/>
                  </a:cubicBezTo>
                  <a:lnTo>
                    <a:pt x="4213" y="2476"/>
                  </a:lnTo>
                  <a:cubicBezTo>
                    <a:pt x="4245" y="2481"/>
                    <a:pt x="4278" y="2483"/>
                    <a:pt x="4310" y="2483"/>
                  </a:cubicBezTo>
                  <a:cubicBezTo>
                    <a:pt x="4724" y="2483"/>
                    <a:pt x="5143" y="2120"/>
                    <a:pt x="5289" y="1621"/>
                  </a:cubicBezTo>
                  <a:lnTo>
                    <a:pt x="5321" y="1494"/>
                  </a:lnTo>
                  <a:lnTo>
                    <a:pt x="5606" y="1557"/>
                  </a:lnTo>
                  <a:lnTo>
                    <a:pt x="5701" y="1146"/>
                  </a:lnTo>
                  <a:lnTo>
                    <a:pt x="5416" y="1082"/>
                  </a:lnTo>
                  <a:lnTo>
                    <a:pt x="5448" y="1019"/>
                  </a:lnTo>
                  <a:cubicBezTo>
                    <a:pt x="5479" y="861"/>
                    <a:pt x="5416" y="734"/>
                    <a:pt x="5321" y="734"/>
                  </a:cubicBezTo>
                  <a:lnTo>
                    <a:pt x="3738" y="481"/>
                  </a:lnTo>
                  <a:cubicBezTo>
                    <a:pt x="3721" y="477"/>
                    <a:pt x="3705" y="475"/>
                    <a:pt x="3689" y="475"/>
                  </a:cubicBezTo>
                  <a:cubicBezTo>
                    <a:pt x="3579" y="475"/>
                    <a:pt x="3476" y="565"/>
                    <a:pt x="3421" y="702"/>
                  </a:cubicBezTo>
                  <a:lnTo>
                    <a:pt x="3421" y="766"/>
                  </a:lnTo>
                  <a:cubicBezTo>
                    <a:pt x="3321" y="706"/>
                    <a:pt x="3220" y="683"/>
                    <a:pt x="3112" y="683"/>
                  </a:cubicBezTo>
                  <a:cubicBezTo>
                    <a:pt x="3049" y="683"/>
                    <a:pt x="2984" y="691"/>
                    <a:pt x="2914" y="702"/>
                  </a:cubicBezTo>
                  <a:lnTo>
                    <a:pt x="2946" y="607"/>
                  </a:lnTo>
                  <a:cubicBezTo>
                    <a:pt x="2978" y="481"/>
                    <a:pt x="2914" y="322"/>
                    <a:pt x="2788" y="322"/>
                  </a:cubicBezTo>
                  <a:lnTo>
                    <a:pt x="887" y="6"/>
                  </a:lnTo>
                  <a:cubicBezTo>
                    <a:pt x="874" y="2"/>
                    <a:pt x="860" y="1"/>
                    <a:pt x="84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37"/>
            <p:cNvSpPr/>
            <p:nvPr/>
          </p:nvSpPr>
          <p:spPr>
            <a:xfrm>
              <a:off x="7616646" y="3221589"/>
              <a:ext cx="103577" cy="362783"/>
            </a:xfrm>
            <a:custGeom>
              <a:avLst/>
              <a:gdLst/>
              <a:ahLst/>
              <a:cxnLst/>
              <a:rect l="l" t="t" r="r" b="b"/>
              <a:pathLst>
                <a:path w="3355" h="11751" extrusionOk="0">
                  <a:moveTo>
                    <a:pt x="565" y="1"/>
                  </a:moveTo>
                  <a:cubicBezTo>
                    <a:pt x="375" y="1"/>
                    <a:pt x="0" y="11467"/>
                    <a:pt x="568" y="11750"/>
                  </a:cubicBezTo>
                  <a:lnTo>
                    <a:pt x="3355" y="8457"/>
                  </a:lnTo>
                  <a:lnTo>
                    <a:pt x="3323" y="8457"/>
                  </a:lnTo>
                  <a:cubicBezTo>
                    <a:pt x="3070" y="7127"/>
                    <a:pt x="2721" y="3358"/>
                    <a:pt x="2341" y="2250"/>
                  </a:cubicBezTo>
                  <a:cubicBezTo>
                    <a:pt x="2088" y="1458"/>
                    <a:pt x="2056" y="1331"/>
                    <a:pt x="1486" y="698"/>
                  </a:cubicBezTo>
                  <a:cubicBezTo>
                    <a:pt x="1233" y="413"/>
                    <a:pt x="916" y="160"/>
                    <a:pt x="568" y="1"/>
                  </a:cubicBezTo>
                  <a:cubicBezTo>
                    <a:pt x="567" y="1"/>
                    <a:pt x="566" y="1"/>
                    <a:pt x="565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37"/>
            <p:cNvSpPr/>
            <p:nvPr/>
          </p:nvSpPr>
          <p:spPr>
            <a:xfrm>
              <a:off x="7651748" y="3396605"/>
              <a:ext cx="213175" cy="224906"/>
            </a:xfrm>
            <a:custGeom>
              <a:avLst/>
              <a:gdLst/>
              <a:ahLst/>
              <a:cxnLst/>
              <a:rect l="l" t="t" r="r" b="b"/>
              <a:pathLst>
                <a:path w="6905" h="7285" extrusionOk="0">
                  <a:moveTo>
                    <a:pt x="5036" y="1"/>
                  </a:moveTo>
                  <a:cubicBezTo>
                    <a:pt x="3959" y="824"/>
                    <a:pt x="1014" y="2376"/>
                    <a:pt x="1" y="2978"/>
                  </a:cubicBezTo>
                  <a:lnTo>
                    <a:pt x="32" y="4435"/>
                  </a:lnTo>
                  <a:lnTo>
                    <a:pt x="64" y="7285"/>
                  </a:lnTo>
                  <a:cubicBezTo>
                    <a:pt x="191" y="7253"/>
                    <a:pt x="318" y="7190"/>
                    <a:pt x="476" y="7158"/>
                  </a:cubicBezTo>
                  <a:cubicBezTo>
                    <a:pt x="539" y="7126"/>
                    <a:pt x="824" y="6936"/>
                    <a:pt x="1236" y="6683"/>
                  </a:cubicBezTo>
                  <a:cubicBezTo>
                    <a:pt x="2756" y="5638"/>
                    <a:pt x="6176" y="3263"/>
                    <a:pt x="6810" y="2756"/>
                  </a:cubicBezTo>
                  <a:cubicBezTo>
                    <a:pt x="6873" y="2693"/>
                    <a:pt x="6905" y="2661"/>
                    <a:pt x="6905" y="2661"/>
                  </a:cubicBezTo>
                  <a:cubicBezTo>
                    <a:pt x="6398" y="1901"/>
                    <a:pt x="5860" y="1078"/>
                    <a:pt x="5036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37"/>
            <p:cNvSpPr/>
            <p:nvPr/>
          </p:nvSpPr>
          <p:spPr>
            <a:xfrm>
              <a:off x="7651748" y="3355545"/>
              <a:ext cx="210242" cy="271832"/>
            </a:xfrm>
            <a:custGeom>
              <a:avLst/>
              <a:gdLst/>
              <a:ahLst/>
              <a:cxnLst/>
              <a:rect l="l" t="t" r="r" b="b"/>
              <a:pathLst>
                <a:path w="6810" h="8805" extrusionOk="0">
                  <a:moveTo>
                    <a:pt x="318" y="1"/>
                  </a:moveTo>
                  <a:lnTo>
                    <a:pt x="32" y="5733"/>
                  </a:lnTo>
                  <a:lnTo>
                    <a:pt x="1" y="8805"/>
                  </a:lnTo>
                  <a:cubicBezTo>
                    <a:pt x="1553" y="7760"/>
                    <a:pt x="6176" y="4593"/>
                    <a:pt x="6810" y="4086"/>
                  </a:cubicBezTo>
                  <a:lnTo>
                    <a:pt x="6810" y="4086"/>
                  </a:lnTo>
                  <a:lnTo>
                    <a:pt x="1933" y="6430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37"/>
            <p:cNvSpPr/>
            <p:nvPr/>
          </p:nvSpPr>
          <p:spPr>
            <a:xfrm>
              <a:off x="7175601" y="3169785"/>
              <a:ext cx="511372" cy="573951"/>
            </a:xfrm>
            <a:custGeom>
              <a:avLst/>
              <a:gdLst/>
              <a:ahLst/>
              <a:cxnLst/>
              <a:rect l="l" t="t" r="r" b="b"/>
              <a:pathLst>
                <a:path w="16564" h="18591" extrusionOk="0">
                  <a:moveTo>
                    <a:pt x="7665" y="1"/>
                  </a:moveTo>
                  <a:cubicBezTo>
                    <a:pt x="7665" y="1"/>
                    <a:pt x="4751" y="824"/>
                    <a:pt x="3485" y="2028"/>
                  </a:cubicBezTo>
                  <a:cubicBezTo>
                    <a:pt x="1" y="5321"/>
                    <a:pt x="3390" y="16944"/>
                    <a:pt x="3358" y="18590"/>
                  </a:cubicBezTo>
                  <a:lnTo>
                    <a:pt x="16311" y="18590"/>
                  </a:lnTo>
                  <a:cubicBezTo>
                    <a:pt x="16564" y="16437"/>
                    <a:pt x="16089" y="2154"/>
                    <a:pt x="14854" y="1679"/>
                  </a:cubicBezTo>
                  <a:lnTo>
                    <a:pt x="12289" y="761"/>
                  </a:lnTo>
                  <a:lnTo>
                    <a:pt x="7665" y="1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37"/>
            <p:cNvSpPr/>
            <p:nvPr/>
          </p:nvSpPr>
          <p:spPr>
            <a:xfrm>
              <a:off x="7441537" y="3029994"/>
              <a:ext cx="142785" cy="188940"/>
            </a:xfrm>
            <a:custGeom>
              <a:avLst/>
              <a:gdLst/>
              <a:ahLst/>
              <a:cxnLst/>
              <a:rect l="l" t="t" r="r" b="b"/>
              <a:pathLst>
                <a:path w="4625" h="6120" extrusionOk="0">
                  <a:moveTo>
                    <a:pt x="381" y="0"/>
                  </a:moveTo>
                  <a:lnTo>
                    <a:pt x="1" y="3864"/>
                  </a:lnTo>
                  <a:cubicBezTo>
                    <a:pt x="955" y="5410"/>
                    <a:pt x="2132" y="6119"/>
                    <a:pt x="3024" y="6119"/>
                  </a:cubicBezTo>
                  <a:cubicBezTo>
                    <a:pt x="3850" y="6119"/>
                    <a:pt x="4432" y="5513"/>
                    <a:pt x="4371" y="4402"/>
                  </a:cubicBezTo>
                  <a:cubicBezTo>
                    <a:pt x="4371" y="3199"/>
                    <a:pt x="4625" y="380"/>
                    <a:pt x="4625" y="380"/>
                  </a:cubicBezTo>
                  <a:lnTo>
                    <a:pt x="4625" y="380"/>
                  </a:lnTo>
                  <a:cubicBezTo>
                    <a:pt x="4600" y="382"/>
                    <a:pt x="4568" y="383"/>
                    <a:pt x="4528" y="383"/>
                  </a:cubicBezTo>
                  <a:cubicBezTo>
                    <a:pt x="3959" y="383"/>
                    <a:pt x="1921" y="178"/>
                    <a:pt x="381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37"/>
            <p:cNvSpPr/>
            <p:nvPr/>
          </p:nvSpPr>
          <p:spPr>
            <a:xfrm>
              <a:off x="7546164" y="3174694"/>
              <a:ext cx="57732" cy="97804"/>
            </a:xfrm>
            <a:custGeom>
              <a:avLst/>
              <a:gdLst/>
              <a:ahLst/>
              <a:cxnLst/>
              <a:rect l="l" t="t" r="r" b="b"/>
              <a:pathLst>
                <a:path w="1870" h="3168" extrusionOk="0">
                  <a:moveTo>
                    <a:pt x="729" y="0"/>
                  </a:moveTo>
                  <a:lnTo>
                    <a:pt x="729" y="0"/>
                  </a:lnTo>
                  <a:cubicBezTo>
                    <a:pt x="792" y="665"/>
                    <a:pt x="697" y="1172"/>
                    <a:pt x="1" y="1394"/>
                  </a:cubicBezTo>
                  <a:lnTo>
                    <a:pt x="1362" y="3167"/>
                  </a:lnTo>
                  <a:cubicBezTo>
                    <a:pt x="1584" y="2629"/>
                    <a:pt x="1869" y="1710"/>
                    <a:pt x="1774" y="1140"/>
                  </a:cubicBezTo>
                  <a:lnTo>
                    <a:pt x="729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37"/>
            <p:cNvSpPr/>
            <p:nvPr/>
          </p:nvSpPr>
          <p:spPr>
            <a:xfrm>
              <a:off x="7412208" y="3136566"/>
              <a:ext cx="133987" cy="141797"/>
            </a:xfrm>
            <a:custGeom>
              <a:avLst/>
              <a:gdLst/>
              <a:ahLst/>
              <a:cxnLst/>
              <a:rect l="l" t="t" r="r" b="b"/>
              <a:pathLst>
                <a:path w="4340" h="4593" extrusionOk="0">
                  <a:moveTo>
                    <a:pt x="983" y="0"/>
                  </a:moveTo>
                  <a:lnTo>
                    <a:pt x="1" y="1108"/>
                  </a:lnTo>
                  <a:cubicBezTo>
                    <a:pt x="286" y="2185"/>
                    <a:pt x="1489" y="3452"/>
                    <a:pt x="2661" y="4592"/>
                  </a:cubicBezTo>
                  <a:lnTo>
                    <a:pt x="4340" y="2629"/>
                  </a:lnTo>
                  <a:lnTo>
                    <a:pt x="4340" y="2629"/>
                  </a:lnTo>
                  <a:cubicBezTo>
                    <a:pt x="4316" y="2630"/>
                    <a:pt x="4292" y="2630"/>
                    <a:pt x="4268" y="2630"/>
                  </a:cubicBezTo>
                  <a:cubicBezTo>
                    <a:pt x="2967" y="2630"/>
                    <a:pt x="983" y="964"/>
                    <a:pt x="98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37"/>
            <p:cNvSpPr/>
            <p:nvPr/>
          </p:nvSpPr>
          <p:spPr>
            <a:xfrm>
              <a:off x="7445458" y="2904683"/>
              <a:ext cx="226851" cy="297457"/>
            </a:xfrm>
            <a:custGeom>
              <a:avLst/>
              <a:gdLst/>
              <a:ahLst/>
              <a:cxnLst/>
              <a:rect l="l" t="t" r="r" b="b"/>
              <a:pathLst>
                <a:path w="7348" h="9635" extrusionOk="0">
                  <a:moveTo>
                    <a:pt x="2688" y="1"/>
                  </a:moveTo>
                  <a:cubicBezTo>
                    <a:pt x="1708" y="1"/>
                    <a:pt x="746" y="525"/>
                    <a:pt x="222" y="2792"/>
                  </a:cubicBezTo>
                  <a:cubicBezTo>
                    <a:pt x="64" y="3616"/>
                    <a:pt x="1" y="3932"/>
                    <a:pt x="159" y="4724"/>
                  </a:cubicBezTo>
                  <a:cubicBezTo>
                    <a:pt x="286" y="5326"/>
                    <a:pt x="1457" y="5294"/>
                    <a:pt x="2027" y="5484"/>
                  </a:cubicBezTo>
                  <a:cubicBezTo>
                    <a:pt x="1426" y="7574"/>
                    <a:pt x="2122" y="8873"/>
                    <a:pt x="4498" y="9601"/>
                  </a:cubicBezTo>
                  <a:cubicBezTo>
                    <a:pt x="4583" y="9624"/>
                    <a:pt x="4665" y="9635"/>
                    <a:pt x="4743" y="9635"/>
                  </a:cubicBezTo>
                  <a:cubicBezTo>
                    <a:pt x="5416" y="9635"/>
                    <a:pt x="5809" y="8839"/>
                    <a:pt x="5923" y="8271"/>
                  </a:cubicBezTo>
                  <a:cubicBezTo>
                    <a:pt x="5923" y="8271"/>
                    <a:pt x="6113" y="7226"/>
                    <a:pt x="6176" y="6973"/>
                  </a:cubicBezTo>
                  <a:lnTo>
                    <a:pt x="6556" y="6941"/>
                  </a:lnTo>
                  <a:cubicBezTo>
                    <a:pt x="6809" y="6941"/>
                    <a:pt x="6968" y="6719"/>
                    <a:pt x="6936" y="6466"/>
                  </a:cubicBezTo>
                  <a:lnTo>
                    <a:pt x="6683" y="4978"/>
                  </a:lnTo>
                  <a:cubicBezTo>
                    <a:pt x="6683" y="4978"/>
                    <a:pt x="6809" y="4788"/>
                    <a:pt x="6936" y="4566"/>
                  </a:cubicBezTo>
                  <a:cubicBezTo>
                    <a:pt x="7348" y="2096"/>
                    <a:pt x="6049" y="702"/>
                    <a:pt x="4466" y="322"/>
                  </a:cubicBezTo>
                  <a:cubicBezTo>
                    <a:pt x="3938" y="212"/>
                    <a:pt x="3309" y="1"/>
                    <a:pt x="2688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37"/>
            <p:cNvSpPr/>
            <p:nvPr/>
          </p:nvSpPr>
          <p:spPr>
            <a:xfrm>
              <a:off x="7404398" y="2894063"/>
              <a:ext cx="239571" cy="215644"/>
            </a:xfrm>
            <a:custGeom>
              <a:avLst/>
              <a:gdLst/>
              <a:ahLst/>
              <a:cxnLst/>
              <a:rect l="l" t="t" r="r" b="b"/>
              <a:pathLst>
                <a:path w="7760" h="6985" extrusionOk="0">
                  <a:moveTo>
                    <a:pt x="4775" y="0"/>
                  </a:moveTo>
                  <a:cubicBezTo>
                    <a:pt x="2941" y="0"/>
                    <a:pt x="1538" y="645"/>
                    <a:pt x="951" y="2408"/>
                  </a:cubicBezTo>
                  <a:cubicBezTo>
                    <a:pt x="571" y="3548"/>
                    <a:pt x="1" y="5733"/>
                    <a:pt x="1552" y="6810"/>
                  </a:cubicBezTo>
                  <a:cubicBezTo>
                    <a:pt x="1791" y="6932"/>
                    <a:pt x="1994" y="6984"/>
                    <a:pt x="2167" y="6984"/>
                  </a:cubicBezTo>
                  <a:cubicBezTo>
                    <a:pt x="3295" y="6984"/>
                    <a:pt x="3104" y="4720"/>
                    <a:pt x="3104" y="4720"/>
                  </a:cubicBezTo>
                  <a:cubicBezTo>
                    <a:pt x="3104" y="4720"/>
                    <a:pt x="4006" y="4610"/>
                    <a:pt x="4526" y="4610"/>
                  </a:cubicBezTo>
                  <a:cubicBezTo>
                    <a:pt x="4630" y="4610"/>
                    <a:pt x="4719" y="4614"/>
                    <a:pt x="4783" y="4625"/>
                  </a:cubicBezTo>
                  <a:cubicBezTo>
                    <a:pt x="3756" y="2523"/>
                    <a:pt x="3899" y="911"/>
                    <a:pt x="5459" y="911"/>
                  </a:cubicBezTo>
                  <a:cubicBezTo>
                    <a:pt x="5920" y="911"/>
                    <a:pt x="6506" y="1052"/>
                    <a:pt x="7221" y="1363"/>
                  </a:cubicBezTo>
                  <a:cubicBezTo>
                    <a:pt x="7759" y="983"/>
                    <a:pt x="6588" y="1"/>
                    <a:pt x="4909" y="1"/>
                  </a:cubicBezTo>
                  <a:cubicBezTo>
                    <a:pt x="4864" y="0"/>
                    <a:pt x="4820" y="0"/>
                    <a:pt x="4775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37"/>
            <p:cNvSpPr/>
            <p:nvPr/>
          </p:nvSpPr>
          <p:spPr>
            <a:xfrm>
              <a:off x="7483585" y="3014774"/>
              <a:ext cx="48933" cy="68197"/>
            </a:xfrm>
            <a:custGeom>
              <a:avLst/>
              <a:gdLst/>
              <a:ahLst/>
              <a:cxnLst/>
              <a:rect l="l" t="t" r="r" b="b"/>
              <a:pathLst>
                <a:path w="1585" h="2209" extrusionOk="0">
                  <a:moveTo>
                    <a:pt x="847" y="1"/>
                  </a:moveTo>
                  <a:cubicBezTo>
                    <a:pt x="550" y="1"/>
                    <a:pt x="238" y="180"/>
                    <a:pt x="127" y="778"/>
                  </a:cubicBezTo>
                  <a:cubicBezTo>
                    <a:pt x="1" y="1348"/>
                    <a:pt x="381" y="2108"/>
                    <a:pt x="761" y="2203"/>
                  </a:cubicBezTo>
                  <a:cubicBezTo>
                    <a:pt x="784" y="2207"/>
                    <a:pt x="806" y="2209"/>
                    <a:pt x="827" y="2209"/>
                  </a:cubicBezTo>
                  <a:cubicBezTo>
                    <a:pt x="1156" y="2209"/>
                    <a:pt x="1273" y="1757"/>
                    <a:pt x="1363" y="1222"/>
                  </a:cubicBezTo>
                  <a:cubicBezTo>
                    <a:pt x="1458" y="810"/>
                    <a:pt x="1584" y="303"/>
                    <a:pt x="1204" y="81"/>
                  </a:cubicBezTo>
                  <a:cubicBezTo>
                    <a:pt x="1099" y="34"/>
                    <a:pt x="974" y="1"/>
                    <a:pt x="847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37"/>
            <p:cNvSpPr/>
            <p:nvPr/>
          </p:nvSpPr>
          <p:spPr>
            <a:xfrm>
              <a:off x="7264576" y="3349679"/>
              <a:ext cx="281619" cy="394057"/>
            </a:xfrm>
            <a:custGeom>
              <a:avLst/>
              <a:gdLst/>
              <a:ahLst/>
              <a:cxnLst/>
              <a:rect l="l" t="t" r="r" b="b"/>
              <a:pathLst>
                <a:path w="9122" h="12764" extrusionOk="0">
                  <a:moveTo>
                    <a:pt x="3548" y="1"/>
                  </a:moveTo>
                  <a:lnTo>
                    <a:pt x="508" y="634"/>
                  </a:lnTo>
                  <a:cubicBezTo>
                    <a:pt x="223" y="4371"/>
                    <a:pt x="64" y="9248"/>
                    <a:pt x="1" y="12763"/>
                  </a:cubicBezTo>
                  <a:lnTo>
                    <a:pt x="9122" y="12763"/>
                  </a:lnTo>
                  <a:cubicBezTo>
                    <a:pt x="4530" y="11972"/>
                    <a:pt x="2439" y="9438"/>
                    <a:pt x="2788" y="5321"/>
                  </a:cubicBezTo>
                  <a:lnTo>
                    <a:pt x="3548" y="1"/>
                  </a:ln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37"/>
            <p:cNvSpPr/>
            <p:nvPr/>
          </p:nvSpPr>
          <p:spPr>
            <a:xfrm>
              <a:off x="7188321" y="3225077"/>
              <a:ext cx="191656" cy="300636"/>
            </a:xfrm>
            <a:custGeom>
              <a:avLst/>
              <a:gdLst/>
              <a:ahLst/>
              <a:cxnLst/>
              <a:rect l="l" t="t" r="r" b="b"/>
              <a:pathLst>
                <a:path w="6208" h="9738" extrusionOk="0">
                  <a:moveTo>
                    <a:pt x="3800" y="0"/>
                  </a:moveTo>
                  <a:cubicBezTo>
                    <a:pt x="3485" y="0"/>
                    <a:pt x="3171" y="112"/>
                    <a:pt x="2883" y="363"/>
                  </a:cubicBezTo>
                  <a:cubicBezTo>
                    <a:pt x="2313" y="807"/>
                    <a:pt x="1806" y="1598"/>
                    <a:pt x="1647" y="2358"/>
                  </a:cubicBezTo>
                  <a:cubicBezTo>
                    <a:pt x="1077" y="4924"/>
                    <a:pt x="1" y="9642"/>
                    <a:pt x="1" y="9737"/>
                  </a:cubicBezTo>
                  <a:cubicBezTo>
                    <a:pt x="540" y="9450"/>
                    <a:pt x="1258" y="9359"/>
                    <a:pt x="1955" y="9359"/>
                  </a:cubicBezTo>
                  <a:cubicBezTo>
                    <a:pt x="3180" y="9359"/>
                    <a:pt x="4339" y="9642"/>
                    <a:pt x="4339" y="9642"/>
                  </a:cubicBezTo>
                  <a:cubicBezTo>
                    <a:pt x="4339" y="9642"/>
                    <a:pt x="6081" y="4385"/>
                    <a:pt x="6144" y="3372"/>
                  </a:cubicBezTo>
                  <a:cubicBezTo>
                    <a:pt x="6208" y="2390"/>
                    <a:pt x="5796" y="1408"/>
                    <a:pt x="5163" y="680"/>
                  </a:cubicBezTo>
                  <a:cubicBezTo>
                    <a:pt x="4761" y="259"/>
                    <a:pt x="4279" y="0"/>
                    <a:pt x="3800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37"/>
            <p:cNvSpPr/>
            <p:nvPr/>
          </p:nvSpPr>
          <p:spPr>
            <a:xfrm>
              <a:off x="7188321" y="3498793"/>
              <a:ext cx="133987" cy="244942"/>
            </a:xfrm>
            <a:custGeom>
              <a:avLst/>
              <a:gdLst/>
              <a:ahLst/>
              <a:cxnLst/>
              <a:rect l="l" t="t" r="r" b="b"/>
              <a:pathLst>
                <a:path w="4340" h="7934" extrusionOk="0">
                  <a:moveTo>
                    <a:pt x="2320" y="1"/>
                  </a:moveTo>
                  <a:cubicBezTo>
                    <a:pt x="1432" y="1"/>
                    <a:pt x="523" y="315"/>
                    <a:pt x="1" y="871"/>
                  </a:cubicBezTo>
                  <a:cubicBezTo>
                    <a:pt x="1" y="2486"/>
                    <a:pt x="159" y="4988"/>
                    <a:pt x="476" y="7933"/>
                  </a:cubicBezTo>
                  <a:lnTo>
                    <a:pt x="4339" y="7933"/>
                  </a:lnTo>
                  <a:cubicBezTo>
                    <a:pt x="4244" y="5020"/>
                    <a:pt x="4308" y="1315"/>
                    <a:pt x="4339" y="776"/>
                  </a:cubicBezTo>
                  <a:cubicBezTo>
                    <a:pt x="3865" y="243"/>
                    <a:pt x="3101" y="1"/>
                    <a:pt x="2320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37"/>
            <p:cNvSpPr/>
            <p:nvPr/>
          </p:nvSpPr>
          <p:spPr>
            <a:xfrm>
              <a:off x="7632051" y="3214149"/>
              <a:ext cx="90117" cy="79836"/>
            </a:xfrm>
            <a:custGeom>
              <a:avLst/>
              <a:gdLst/>
              <a:ahLst/>
              <a:cxnLst/>
              <a:rect l="l" t="t" r="r" b="b"/>
              <a:pathLst>
                <a:path w="2919" h="2586" extrusionOk="0">
                  <a:moveTo>
                    <a:pt x="617" y="1"/>
                  </a:moveTo>
                  <a:cubicBezTo>
                    <a:pt x="489" y="1"/>
                    <a:pt x="383" y="54"/>
                    <a:pt x="322" y="116"/>
                  </a:cubicBezTo>
                  <a:cubicBezTo>
                    <a:pt x="227" y="211"/>
                    <a:pt x="164" y="306"/>
                    <a:pt x="132" y="369"/>
                  </a:cubicBezTo>
                  <a:cubicBezTo>
                    <a:pt x="0" y="595"/>
                    <a:pt x="3" y="732"/>
                    <a:pt x="73" y="732"/>
                  </a:cubicBezTo>
                  <a:cubicBezTo>
                    <a:pt x="121" y="732"/>
                    <a:pt x="201" y="668"/>
                    <a:pt x="290" y="527"/>
                  </a:cubicBezTo>
                  <a:cubicBezTo>
                    <a:pt x="322" y="464"/>
                    <a:pt x="385" y="337"/>
                    <a:pt x="480" y="242"/>
                  </a:cubicBezTo>
                  <a:cubicBezTo>
                    <a:pt x="496" y="226"/>
                    <a:pt x="518" y="219"/>
                    <a:pt x="545" y="219"/>
                  </a:cubicBezTo>
                  <a:cubicBezTo>
                    <a:pt x="625" y="219"/>
                    <a:pt x="750" y="290"/>
                    <a:pt x="892" y="432"/>
                  </a:cubicBezTo>
                  <a:lnTo>
                    <a:pt x="2792" y="2586"/>
                  </a:lnTo>
                  <a:lnTo>
                    <a:pt x="2919" y="2111"/>
                  </a:lnTo>
                  <a:lnTo>
                    <a:pt x="1082" y="242"/>
                  </a:lnTo>
                  <a:cubicBezTo>
                    <a:pt x="918" y="62"/>
                    <a:pt x="755" y="1"/>
                    <a:pt x="61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6" name="Google Shape;5306;p37"/>
          <p:cNvGrpSpPr/>
          <p:nvPr/>
        </p:nvGrpSpPr>
        <p:grpSpPr>
          <a:xfrm>
            <a:off x="872263" y="2997547"/>
            <a:ext cx="845752" cy="850784"/>
            <a:chOff x="1354375" y="2997547"/>
            <a:chExt cx="845752" cy="850784"/>
          </a:xfrm>
        </p:grpSpPr>
        <p:sp>
          <p:nvSpPr>
            <p:cNvPr id="5307" name="Google Shape;5307;p37"/>
            <p:cNvSpPr/>
            <p:nvPr/>
          </p:nvSpPr>
          <p:spPr>
            <a:xfrm>
              <a:off x="2012361" y="3597060"/>
              <a:ext cx="17628" cy="83109"/>
            </a:xfrm>
            <a:custGeom>
              <a:avLst/>
              <a:gdLst/>
              <a:ahLst/>
              <a:cxnLst/>
              <a:rect l="l" t="t" r="r" b="b"/>
              <a:pathLst>
                <a:path w="571" h="2692" extrusionOk="0">
                  <a:moveTo>
                    <a:pt x="571" y="0"/>
                  </a:moveTo>
                  <a:lnTo>
                    <a:pt x="286" y="158"/>
                  </a:lnTo>
                  <a:lnTo>
                    <a:pt x="1" y="2692"/>
                  </a:lnTo>
                  <a:lnTo>
                    <a:pt x="286" y="2597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37"/>
            <p:cNvSpPr/>
            <p:nvPr/>
          </p:nvSpPr>
          <p:spPr>
            <a:xfrm>
              <a:off x="1996709" y="3592151"/>
              <a:ext cx="24482" cy="88017"/>
            </a:xfrm>
            <a:custGeom>
              <a:avLst/>
              <a:gdLst/>
              <a:ahLst/>
              <a:cxnLst/>
              <a:rect l="l" t="t" r="r" b="b"/>
              <a:pathLst>
                <a:path w="793" h="2851" extrusionOk="0">
                  <a:moveTo>
                    <a:pt x="318" y="1"/>
                  </a:moveTo>
                  <a:lnTo>
                    <a:pt x="1" y="2661"/>
                  </a:lnTo>
                  <a:lnTo>
                    <a:pt x="508" y="2851"/>
                  </a:lnTo>
                  <a:lnTo>
                    <a:pt x="793" y="317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37"/>
            <p:cNvSpPr/>
            <p:nvPr/>
          </p:nvSpPr>
          <p:spPr>
            <a:xfrm>
              <a:off x="2006495" y="3591194"/>
              <a:ext cx="23494" cy="10775"/>
            </a:xfrm>
            <a:custGeom>
              <a:avLst/>
              <a:gdLst/>
              <a:ahLst/>
              <a:cxnLst/>
              <a:rect l="l" t="t" r="r" b="b"/>
              <a:pathLst>
                <a:path w="761" h="349" extrusionOk="0">
                  <a:moveTo>
                    <a:pt x="476" y="0"/>
                  </a:moveTo>
                  <a:lnTo>
                    <a:pt x="1" y="32"/>
                  </a:lnTo>
                  <a:lnTo>
                    <a:pt x="476" y="348"/>
                  </a:lnTo>
                  <a:lnTo>
                    <a:pt x="761" y="19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37"/>
            <p:cNvSpPr/>
            <p:nvPr/>
          </p:nvSpPr>
          <p:spPr>
            <a:xfrm>
              <a:off x="2033879" y="3628334"/>
              <a:ext cx="37170" cy="76286"/>
            </a:xfrm>
            <a:custGeom>
              <a:avLst/>
              <a:gdLst/>
              <a:ahLst/>
              <a:cxnLst/>
              <a:rect l="l" t="t" r="r" b="b"/>
              <a:pathLst>
                <a:path w="1204" h="2471" extrusionOk="0">
                  <a:moveTo>
                    <a:pt x="1204" y="1"/>
                  </a:moveTo>
                  <a:lnTo>
                    <a:pt x="887" y="96"/>
                  </a:lnTo>
                  <a:lnTo>
                    <a:pt x="0" y="2471"/>
                  </a:lnTo>
                  <a:lnTo>
                    <a:pt x="317" y="2471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37"/>
            <p:cNvSpPr/>
            <p:nvPr/>
          </p:nvSpPr>
          <p:spPr>
            <a:xfrm>
              <a:off x="2020172" y="3617590"/>
              <a:ext cx="41122" cy="87030"/>
            </a:xfrm>
            <a:custGeom>
              <a:avLst/>
              <a:gdLst/>
              <a:ahLst/>
              <a:cxnLst/>
              <a:rect l="l" t="t" r="r" b="b"/>
              <a:pathLst>
                <a:path w="1332" h="2819" extrusionOk="0">
                  <a:moveTo>
                    <a:pt x="983" y="0"/>
                  </a:moveTo>
                  <a:lnTo>
                    <a:pt x="1" y="2534"/>
                  </a:lnTo>
                  <a:lnTo>
                    <a:pt x="444" y="2819"/>
                  </a:lnTo>
                  <a:lnTo>
                    <a:pt x="1331" y="444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37"/>
            <p:cNvSpPr/>
            <p:nvPr/>
          </p:nvSpPr>
          <p:spPr>
            <a:xfrm>
              <a:off x="2050489" y="3617590"/>
              <a:ext cx="20561" cy="13707"/>
            </a:xfrm>
            <a:custGeom>
              <a:avLst/>
              <a:gdLst/>
              <a:ahLst/>
              <a:cxnLst/>
              <a:rect l="l" t="t" r="r" b="b"/>
              <a:pathLst>
                <a:path w="666" h="444" extrusionOk="0">
                  <a:moveTo>
                    <a:pt x="1" y="0"/>
                  </a:moveTo>
                  <a:lnTo>
                    <a:pt x="349" y="444"/>
                  </a:lnTo>
                  <a:lnTo>
                    <a:pt x="666" y="349"/>
                  </a:lnTo>
                  <a:lnTo>
                    <a:pt x="444" y="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37"/>
            <p:cNvSpPr/>
            <p:nvPr/>
          </p:nvSpPr>
          <p:spPr>
            <a:xfrm>
              <a:off x="2015294" y="3621480"/>
              <a:ext cx="35226" cy="82183"/>
            </a:xfrm>
            <a:custGeom>
              <a:avLst/>
              <a:gdLst/>
              <a:ahLst/>
              <a:cxnLst/>
              <a:rect l="l" t="t" r="r" b="b"/>
              <a:pathLst>
                <a:path w="1141" h="2662" extrusionOk="0">
                  <a:moveTo>
                    <a:pt x="951" y="1"/>
                  </a:moveTo>
                  <a:lnTo>
                    <a:pt x="1" y="2661"/>
                  </a:lnTo>
                  <a:lnTo>
                    <a:pt x="1" y="2661"/>
                  </a:lnTo>
                  <a:lnTo>
                    <a:pt x="317" y="2629"/>
                  </a:lnTo>
                  <a:lnTo>
                    <a:pt x="1141" y="128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37"/>
            <p:cNvSpPr/>
            <p:nvPr/>
          </p:nvSpPr>
          <p:spPr>
            <a:xfrm>
              <a:off x="2006495" y="3615615"/>
              <a:ext cx="38158" cy="88048"/>
            </a:xfrm>
            <a:custGeom>
              <a:avLst/>
              <a:gdLst/>
              <a:ahLst/>
              <a:cxnLst/>
              <a:rect l="l" t="t" r="r" b="b"/>
              <a:pathLst>
                <a:path w="1236" h="2852" extrusionOk="0">
                  <a:moveTo>
                    <a:pt x="729" y="1"/>
                  </a:moveTo>
                  <a:lnTo>
                    <a:pt x="1" y="2724"/>
                  </a:lnTo>
                  <a:lnTo>
                    <a:pt x="286" y="2851"/>
                  </a:lnTo>
                  <a:lnTo>
                    <a:pt x="1236" y="191"/>
                  </a:lnTo>
                  <a:lnTo>
                    <a:pt x="72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37"/>
            <p:cNvSpPr/>
            <p:nvPr/>
          </p:nvSpPr>
          <p:spPr>
            <a:xfrm>
              <a:off x="2002574" y="3629322"/>
              <a:ext cx="19604" cy="83140"/>
            </a:xfrm>
            <a:custGeom>
              <a:avLst/>
              <a:gdLst/>
              <a:ahLst/>
              <a:cxnLst/>
              <a:rect l="l" t="t" r="r" b="b"/>
              <a:pathLst>
                <a:path w="635" h="2693" extrusionOk="0">
                  <a:moveTo>
                    <a:pt x="634" y="0"/>
                  </a:moveTo>
                  <a:lnTo>
                    <a:pt x="349" y="159"/>
                  </a:lnTo>
                  <a:lnTo>
                    <a:pt x="1" y="2692"/>
                  </a:lnTo>
                  <a:lnTo>
                    <a:pt x="1" y="2692"/>
                  </a:lnTo>
                  <a:lnTo>
                    <a:pt x="286" y="2629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37"/>
            <p:cNvSpPr/>
            <p:nvPr/>
          </p:nvSpPr>
          <p:spPr>
            <a:xfrm>
              <a:off x="1986953" y="3624413"/>
              <a:ext cx="26427" cy="88048"/>
            </a:xfrm>
            <a:custGeom>
              <a:avLst/>
              <a:gdLst/>
              <a:ahLst/>
              <a:cxnLst/>
              <a:rect l="l" t="t" r="r" b="b"/>
              <a:pathLst>
                <a:path w="856" h="2852" extrusionOk="0">
                  <a:moveTo>
                    <a:pt x="412" y="1"/>
                  </a:moveTo>
                  <a:lnTo>
                    <a:pt x="0" y="2661"/>
                  </a:lnTo>
                  <a:lnTo>
                    <a:pt x="507" y="2851"/>
                  </a:lnTo>
                  <a:lnTo>
                    <a:pt x="855" y="318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37"/>
            <p:cNvSpPr/>
            <p:nvPr/>
          </p:nvSpPr>
          <p:spPr>
            <a:xfrm>
              <a:off x="1999642" y="3623456"/>
              <a:ext cx="22537" cy="10775"/>
            </a:xfrm>
            <a:custGeom>
              <a:avLst/>
              <a:gdLst/>
              <a:ahLst/>
              <a:cxnLst/>
              <a:rect l="l" t="t" r="r" b="b"/>
              <a:pathLst>
                <a:path w="730" h="349" extrusionOk="0">
                  <a:moveTo>
                    <a:pt x="444" y="0"/>
                  </a:moveTo>
                  <a:lnTo>
                    <a:pt x="1" y="32"/>
                  </a:lnTo>
                  <a:lnTo>
                    <a:pt x="444" y="349"/>
                  </a:lnTo>
                  <a:lnTo>
                    <a:pt x="729" y="190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37"/>
            <p:cNvSpPr/>
            <p:nvPr/>
          </p:nvSpPr>
          <p:spPr>
            <a:xfrm>
              <a:off x="1986953" y="3607804"/>
              <a:ext cx="11762" cy="78231"/>
            </a:xfrm>
            <a:custGeom>
              <a:avLst/>
              <a:gdLst/>
              <a:ahLst/>
              <a:cxnLst/>
              <a:rect l="l" t="t" r="r" b="b"/>
              <a:pathLst>
                <a:path w="381" h="2534" extrusionOk="0">
                  <a:moveTo>
                    <a:pt x="159" y="0"/>
                  </a:moveTo>
                  <a:lnTo>
                    <a:pt x="0" y="2534"/>
                  </a:lnTo>
                  <a:lnTo>
                    <a:pt x="285" y="2439"/>
                  </a:lnTo>
                  <a:lnTo>
                    <a:pt x="380" y="64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37"/>
            <p:cNvSpPr/>
            <p:nvPr/>
          </p:nvSpPr>
          <p:spPr>
            <a:xfrm>
              <a:off x="1975221" y="3605859"/>
              <a:ext cx="16640" cy="80176"/>
            </a:xfrm>
            <a:custGeom>
              <a:avLst/>
              <a:gdLst/>
              <a:ahLst/>
              <a:cxnLst/>
              <a:rect l="l" t="t" r="r" b="b"/>
              <a:pathLst>
                <a:path w="539" h="2597" extrusionOk="0">
                  <a:moveTo>
                    <a:pt x="0" y="0"/>
                  </a:moveTo>
                  <a:lnTo>
                    <a:pt x="64" y="2597"/>
                  </a:lnTo>
                  <a:lnTo>
                    <a:pt x="380" y="2597"/>
                  </a:lnTo>
                  <a:lnTo>
                    <a:pt x="539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37"/>
            <p:cNvSpPr/>
            <p:nvPr/>
          </p:nvSpPr>
          <p:spPr>
            <a:xfrm>
              <a:off x="1955648" y="3592151"/>
              <a:ext cx="8830" cy="85085"/>
            </a:xfrm>
            <a:custGeom>
              <a:avLst/>
              <a:gdLst/>
              <a:ahLst/>
              <a:cxnLst/>
              <a:rect l="l" t="t" r="r" b="b"/>
              <a:pathLst>
                <a:path w="286" h="2756" extrusionOk="0">
                  <a:moveTo>
                    <a:pt x="254" y="1"/>
                  </a:moveTo>
                  <a:lnTo>
                    <a:pt x="1" y="222"/>
                  </a:lnTo>
                  <a:lnTo>
                    <a:pt x="1" y="2756"/>
                  </a:lnTo>
                  <a:lnTo>
                    <a:pt x="286" y="262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37"/>
            <p:cNvSpPr/>
            <p:nvPr/>
          </p:nvSpPr>
          <p:spPr>
            <a:xfrm>
              <a:off x="1939039" y="3590207"/>
              <a:ext cx="16640" cy="87030"/>
            </a:xfrm>
            <a:custGeom>
              <a:avLst/>
              <a:gdLst/>
              <a:ahLst/>
              <a:cxnLst/>
              <a:rect l="l" t="t" r="r" b="b"/>
              <a:pathLst>
                <a:path w="539" h="2819" extrusionOk="0">
                  <a:moveTo>
                    <a:pt x="32" y="0"/>
                  </a:moveTo>
                  <a:lnTo>
                    <a:pt x="0" y="2692"/>
                  </a:lnTo>
                  <a:lnTo>
                    <a:pt x="539" y="2819"/>
                  </a:lnTo>
                  <a:lnTo>
                    <a:pt x="539" y="28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37"/>
            <p:cNvSpPr/>
            <p:nvPr/>
          </p:nvSpPr>
          <p:spPr>
            <a:xfrm>
              <a:off x="1940027" y="3588262"/>
              <a:ext cx="23494" cy="10775"/>
            </a:xfrm>
            <a:custGeom>
              <a:avLst/>
              <a:gdLst/>
              <a:ahLst/>
              <a:cxnLst/>
              <a:rect l="l" t="t" r="r" b="b"/>
              <a:pathLst>
                <a:path w="761" h="349" extrusionOk="0">
                  <a:moveTo>
                    <a:pt x="475" y="0"/>
                  </a:moveTo>
                  <a:lnTo>
                    <a:pt x="0" y="63"/>
                  </a:lnTo>
                  <a:lnTo>
                    <a:pt x="507" y="348"/>
                  </a:lnTo>
                  <a:lnTo>
                    <a:pt x="760" y="127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37"/>
            <p:cNvSpPr/>
            <p:nvPr/>
          </p:nvSpPr>
          <p:spPr>
            <a:xfrm>
              <a:off x="1931228" y="3595084"/>
              <a:ext cx="9787" cy="87060"/>
            </a:xfrm>
            <a:custGeom>
              <a:avLst/>
              <a:gdLst/>
              <a:ahLst/>
              <a:cxnLst/>
              <a:rect l="l" t="t" r="r" b="b"/>
              <a:pathLst>
                <a:path w="317" h="2820" extrusionOk="0">
                  <a:moveTo>
                    <a:pt x="0" y="1"/>
                  </a:moveTo>
                  <a:lnTo>
                    <a:pt x="32" y="2819"/>
                  </a:lnTo>
                  <a:lnTo>
                    <a:pt x="317" y="2693"/>
                  </a:lnTo>
                  <a:lnTo>
                    <a:pt x="222" y="6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37"/>
            <p:cNvSpPr/>
            <p:nvPr/>
          </p:nvSpPr>
          <p:spPr>
            <a:xfrm>
              <a:off x="1914588" y="3595084"/>
              <a:ext cx="17628" cy="87060"/>
            </a:xfrm>
            <a:custGeom>
              <a:avLst/>
              <a:gdLst/>
              <a:ahLst/>
              <a:cxnLst/>
              <a:rect l="l" t="t" r="r" b="b"/>
              <a:pathLst>
                <a:path w="571" h="2820" extrusionOk="0">
                  <a:moveTo>
                    <a:pt x="1" y="1"/>
                  </a:moveTo>
                  <a:lnTo>
                    <a:pt x="254" y="2819"/>
                  </a:lnTo>
                  <a:lnTo>
                    <a:pt x="571" y="2819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37"/>
            <p:cNvSpPr/>
            <p:nvPr/>
          </p:nvSpPr>
          <p:spPr>
            <a:xfrm>
              <a:off x="1964447" y="3598017"/>
              <a:ext cx="17628" cy="84128"/>
            </a:xfrm>
            <a:custGeom>
              <a:avLst/>
              <a:gdLst/>
              <a:ahLst/>
              <a:cxnLst/>
              <a:rect l="l" t="t" r="r" b="b"/>
              <a:pathLst>
                <a:path w="571" h="2725" extrusionOk="0">
                  <a:moveTo>
                    <a:pt x="191" y="1"/>
                  </a:moveTo>
                  <a:lnTo>
                    <a:pt x="1" y="2724"/>
                  </a:lnTo>
                  <a:lnTo>
                    <a:pt x="318" y="2629"/>
                  </a:lnTo>
                  <a:lnTo>
                    <a:pt x="571" y="159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37"/>
            <p:cNvSpPr/>
            <p:nvPr/>
          </p:nvSpPr>
          <p:spPr>
            <a:xfrm>
              <a:off x="1955648" y="3598017"/>
              <a:ext cx="14695" cy="84128"/>
            </a:xfrm>
            <a:custGeom>
              <a:avLst/>
              <a:gdLst/>
              <a:ahLst/>
              <a:cxnLst/>
              <a:rect l="l" t="t" r="r" b="b"/>
              <a:pathLst>
                <a:path w="476" h="2725" extrusionOk="0">
                  <a:moveTo>
                    <a:pt x="476" y="1"/>
                  </a:moveTo>
                  <a:lnTo>
                    <a:pt x="191" y="96"/>
                  </a:lnTo>
                  <a:lnTo>
                    <a:pt x="1" y="2661"/>
                  </a:lnTo>
                  <a:lnTo>
                    <a:pt x="286" y="2724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37"/>
            <p:cNvSpPr/>
            <p:nvPr/>
          </p:nvSpPr>
          <p:spPr>
            <a:xfrm>
              <a:off x="1984977" y="3625401"/>
              <a:ext cx="29360" cy="77274"/>
            </a:xfrm>
            <a:custGeom>
              <a:avLst/>
              <a:gdLst/>
              <a:ahLst/>
              <a:cxnLst/>
              <a:rect l="l" t="t" r="r" b="b"/>
              <a:pathLst>
                <a:path w="951" h="2503" extrusionOk="0">
                  <a:moveTo>
                    <a:pt x="951" y="1"/>
                  </a:moveTo>
                  <a:lnTo>
                    <a:pt x="634" y="127"/>
                  </a:lnTo>
                  <a:lnTo>
                    <a:pt x="1" y="2502"/>
                  </a:lnTo>
                  <a:lnTo>
                    <a:pt x="254" y="2344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37"/>
            <p:cNvSpPr/>
            <p:nvPr/>
          </p:nvSpPr>
          <p:spPr>
            <a:xfrm>
              <a:off x="1973246" y="3623456"/>
              <a:ext cx="31336" cy="79219"/>
            </a:xfrm>
            <a:custGeom>
              <a:avLst/>
              <a:gdLst/>
              <a:ahLst/>
              <a:cxnLst/>
              <a:rect l="l" t="t" r="r" b="b"/>
              <a:pathLst>
                <a:path w="1015" h="2566" extrusionOk="0">
                  <a:moveTo>
                    <a:pt x="666" y="0"/>
                  </a:moveTo>
                  <a:lnTo>
                    <a:pt x="1" y="2439"/>
                  </a:lnTo>
                  <a:lnTo>
                    <a:pt x="381" y="2565"/>
                  </a:lnTo>
                  <a:lnTo>
                    <a:pt x="1014" y="190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37"/>
            <p:cNvSpPr/>
            <p:nvPr/>
          </p:nvSpPr>
          <p:spPr>
            <a:xfrm>
              <a:off x="1993776" y="3618547"/>
              <a:ext cx="20561" cy="10805"/>
            </a:xfrm>
            <a:custGeom>
              <a:avLst/>
              <a:gdLst/>
              <a:ahLst/>
              <a:cxnLst/>
              <a:rect l="l" t="t" r="r" b="b"/>
              <a:pathLst>
                <a:path w="666" h="350" extrusionOk="0">
                  <a:moveTo>
                    <a:pt x="413" y="1"/>
                  </a:moveTo>
                  <a:lnTo>
                    <a:pt x="1" y="159"/>
                  </a:lnTo>
                  <a:lnTo>
                    <a:pt x="349" y="349"/>
                  </a:lnTo>
                  <a:lnTo>
                    <a:pt x="666" y="223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37"/>
            <p:cNvSpPr/>
            <p:nvPr/>
          </p:nvSpPr>
          <p:spPr>
            <a:xfrm>
              <a:off x="1911655" y="3610737"/>
              <a:ext cx="24482" cy="85085"/>
            </a:xfrm>
            <a:custGeom>
              <a:avLst/>
              <a:gdLst/>
              <a:ahLst/>
              <a:cxnLst/>
              <a:rect l="l" t="t" r="r" b="b"/>
              <a:pathLst>
                <a:path w="793" h="2756" extrusionOk="0">
                  <a:moveTo>
                    <a:pt x="222" y="0"/>
                  </a:moveTo>
                  <a:lnTo>
                    <a:pt x="1" y="254"/>
                  </a:lnTo>
                  <a:lnTo>
                    <a:pt x="539" y="2756"/>
                  </a:lnTo>
                  <a:lnTo>
                    <a:pt x="792" y="256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37"/>
            <p:cNvSpPr/>
            <p:nvPr/>
          </p:nvSpPr>
          <p:spPr>
            <a:xfrm>
              <a:off x="1895046" y="3613670"/>
              <a:ext cx="33281" cy="82152"/>
            </a:xfrm>
            <a:custGeom>
              <a:avLst/>
              <a:gdLst/>
              <a:ahLst/>
              <a:cxnLst/>
              <a:rect l="l" t="t" r="r" b="b"/>
              <a:pathLst>
                <a:path w="1078" h="2661" extrusionOk="0">
                  <a:moveTo>
                    <a:pt x="0" y="0"/>
                  </a:moveTo>
                  <a:lnTo>
                    <a:pt x="539" y="2629"/>
                  </a:lnTo>
                  <a:lnTo>
                    <a:pt x="1077" y="2661"/>
                  </a:lnTo>
                  <a:lnTo>
                    <a:pt x="1077" y="2661"/>
                  </a:lnTo>
                  <a:lnTo>
                    <a:pt x="539" y="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37"/>
            <p:cNvSpPr/>
            <p:nvPr/>
          </p:nvSpPr>
          <p:spPr>
            <a:xfrm>
              <a:off x="1895046" y="3608792"/>
              <a:ext cx="23494" cy="9787"/>
            </a:xfrm>
            <a:custGeom>
              <a:avLst/>
              <a:gdLst/>
              <a:ahLst/>
              <a:cxnLst/>
              <a:rect l="l" t="t" r="r" b="b"/>
              <a:pathLst>
                <a:path w="761" h="317" extrusionOk="0">
                  <a:moveTo>
                    <a:pt x="412" y="0"/>
                  </a:moveTo>
                  <a:lnTo>
                    <a:pt x="0" y="158"/>
                  </a:lnTo>
                  <a:lnTo>
                    <a:pt x="539" y="317"/>
                  </a:lnTo>
                  <a:lnTo>
                    <a:pt x="760" y="6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37"/>
            <p:cNvSpPr/>
            <p:nvPr/>
          </p:nvSpPr>
          <p:spPr>
            <a:xfrm>
              <a:off x="1894058" y="3626389"/>
              <a:ext cx="23494" cy="86073"/>
            </a:xfrm>
            <a:custGeom>
              <a:avLst/>
              <a:gdLst/>
              <a:ahLst/>
              <a:cxnLst/>
              <a:rect l="l" t="t" r="r" b="b"/>
              <a:pathLst>
                <a:path w="761" h="2788" extrusionOk="0">
                  <a:moveTo>
                    <a:pt x="1" y="0"/>
                  </a:moveTo>
                  <a:lnTo>
                    <a:pt x="476" y="2787"/>
                  </a:lnTo>
                  <a:lnTo>
                    <a:pt x="761" y="2597"/>
                  </a:lnTo>
                  <a:lnTo>
                    <a:pt x="222" y="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37"/>
            <p:cNvSpPr/>
            <p:nvPr/>
          </p:nvSpPr>
          <p:spPr>
            <a:xfrm>
              <a:off x="1877448" y="3626389"/>
              <a:ext cx="31305" cy="87030"/>
            </a:xfrm>
            <a:custGeom>
              <a:avLst/>
              <a:gdLst/>
              <a:ahLst/>
              <a:cxnLst/>
              <a:rect l="l" t="t" r="r" b="b"/>
              <a:pathLst>
                <a:path w="1014" h="2819" extrusionOk="0">
                  <a:moveTo>
                    <a:pt x="539" y="0"/>
                  </a:moveTo>
                  <a:lnTo>
                    <a:pt x="0" y="95"/>
                  </a:lnTo>
                  <a:lnTo>
                    <a:pt x="729" y="2819"/>
                  </a:lnTo>
                  <a:lnTo>
                    <a:pt x="1014" y="2787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37"/>
            <p:cNvSpPr/>
            <p:nvPr/>
          </p:nvSpPr>
          <p:spPr>
            <a:xfrm>
              <a:off x="1933173" y="3619535"/>
              <a:ext cx="17628" cy="84128"/>
            </a:xfrm>
            <a:custGeom>
              <a:avLst/>
              <a:gdLst/>
              <a:ahLst/>
              <a:cxnLst/>
              <a:rect l="l" t="t" r="r" b="b"/>
              <a:pathLst>
                <a:path w="571" h="2725" extrusionOk="0">
                  <a:moveTo>
                    <a:pt x="190" y="0"/>
                  </a:moveTo>
                  <a:lnTo>
                    <a:pt x="0" y="2724"/>
                  </a:lnTo>
                  <a:lnTo>
                    <a:pt x="317" y="2629"/>
                  </a:lnTo>
                  <a:lnTo>
                    <a:pt x="570" y="15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37"/>
            <p:cNvSpPr/>
            <p:nvPr/>
          </p:nvSpPr>
          <p:spPr>
            <a:xfrm>
              <a:off x="1923386" y="3619535"/>
              <a:ext cx="15683" cy="84128"/>
            </a:xfrm>
            <a:custGeom>
              <a:avLst/>
              <a:gdLst/>
              <a:ahLst/>
              <a:cxnLst/>
              <a:rect l="l" t="t" r="r" b="b"/>
              <a:pathLst>
                <a:path w="508" h="2725" extrusionOk="0">
                  <a:moveTo>
                    <a:pt x="507" y="0"/>
                  </a:moveTo>
                  <a:lnTo>
                    <a:pt x="191" y="64"/>
                  </a:lnTo>
                  <a:lnTo>
                    <a:pt x="1" y="2661"/>
                  </a:lnTo>
                  <a:lnTo>
                    <a:pt x="317" y="2724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37"/>
            <p:cNvSpPr/>
            <p:nvPr/>
          </p:nvSpPr>
          <p:spPr>
            <a:xfrm>
              <a:off x="1953703" y="3640066"/>
              <a:ext cx="7842" cy="82152"/>
            </a:xfrm>
            <a:custGeom>
              <a:avLst/>
              <a:gdLst/>
              <a:ahLst/>
              <a:cxnLst/>
              <a:rect l="l" t="t" r="r" b="b"/>
              <a:pathLst>
                <a:path w="254" h="2661" extrusionOk="0">
                  <a:moveTo>
                    <a:pt x="254" y="1"/>
                  </a:moveTo>
                  <a:lnTo>
                    <a:pt x="0" y="191"/>
                  </a:lnTo>
                  <a:lnTo>
                    <a:pt x="95" y="2661"/>
                  </a:lnTo>
                  <a:lnTo>
                    <a:pt x="254" y="243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37"/>
            <p:cNvSpPr/>
            <p:nvPr/>
          </p:nvSpPr>
          <p:spPr>
            <a:xfrm>
              <a:off x="1941972" y="3643986"/>
              <a:ext cx="14695" cy="78231"/>
            </a:xfrm>
            <a:custGeom>
              <a:avLst/>
              <a:gdLst/>
              <a:ahLst/>
              <a:cxnLst/>
              <a:rect l="l" t="t" r="r" b="b"/>
              <a:pathLst>
                <a:path w="476" h="2534" extrusionOk="0">
                  <a:moveTo>
                    <a:pt x="0" y="0"/>
                  </a:moveTo>
                  <a:lnTo>
                    <a:pt x="64" y="2534"/>
                  </a:lnTo>
                  <a:lnTo>
                    <a:pt x="475" y="2534"/>
                  </a:lnTo>
                  <a:lnTo>
                    <a:pt x="38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37"/>
            <p:cNvSpPr/>
            <p:nvPr/>
          </p:nvSpPr>
          <p:spPr>
            <a:xfrm>
              <a:off x="1941972" y="3635188"/>
              <a:ext cx="19573" cy="10775"/>
            </a:xfrm>
            <a:custGeom>
              <a:avLst/>
              <a:gdLst/>
              <a:ahLst/>
              <a:cxnLst/>
              <a:rect l="l" t="t" r="r" b="b"/>
              <a:pathLst>
                <a:path w="634" h="349" extrusionOk="0">
                  <a:moveTo>
                    <a:pt x="349" y="0"/>
                  </a:moveTo>
                  <a:lnTo>
                    <a:pt x="0" y="285"/>
                  </a:lnTo>
                  <a:lnTo>
                    <a:pt x="380" y="349"/>
                  </a:lnTo>
                  <a:lnTo>
                    <a:pt x="634" y="159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37"/>
            <p:cNvSpPr/>
            <p:nvPr/>
          </p:nvSpPr>
          <p:spPr>
            <a:xfrm>
              <a:off x="1977166" y="3631267"/>
              <a:ext cx="7842" cy="82152"/>
            </a:xfrm>
            <a:custGeom>
              <a:avLst/>
              <a:gdLst/>
              <a:ahLst/>
              <a:cxnLst/>
              <a:rect l="l" t="t" r="r" b="b"/>
              <a:pathLst>
                <a:path w="254" h="2661" extrusionOk="0">
                  <a:moveTo>
                    <a:pt x="254" y="1"/>
                  </a:moveTo>
                  <a:lnTo>
                    <a:pt x="1" y="191"/>
                  </a:lnTo>
                  <a:lnTo>
                    <a:pt x="64" y="2661"/>
                  </a:lnTo>
                  <a:lnTo>
                    <a:pt x="254" y="243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37"/>
            <p:cNvSpPr/>
            <p:nvPr/>
          </p:nvSpPr>
          <p:spPr>
            <a:xfrm>
              <a:off x="1964447" y="3635188"/>
              <a:ext cx="14695" cy="78231"/>
            </a:xfrm>
            <a:custGeom>
              <a:avLst/>
              <a:gdLst/>
              <a:ahLst/>
              <a:cxnLst/>
              <a:rect l="l" t="t" r="r" b="b"/>
              <a:pathLst>
                <a:path w="476" h="2534" extrusionOk="0">
                  <a:moveTo>
                    <a:pt x="1" y="0"/>
                  </a:moveTo>
                  <a:lnTo>
                    <a:pt x="64" y="2534"/>
                  </a:lnTo>
                  <a:lnTo>
                    <a:pt x="476" y="2534"/>
                  </a:lnTo>
                  <a:lnTo>
                    <a:pt x="413" y="6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37"/>
            <p:cNvSpPr/>
            <p:nvPr/>
          </p:nvSpPr>
          <p:spPr>
            <a:xfrm>
              <a:off x="1964447" y="3626389"/>
              <a:ext cx="20561" cy="10775"/>
            </a:xfrm>
            <a:custGeom>
              <a:avLst/>
              <a:gdLst/>
              <a:ahLst/>
              <a:cxnLst/>
              <a:rect l="l" t="t" r="r" b="b"/>
              <a:pathLst>
                <a:path w="666" h="349" extrusionOk="0">
                  <a:moveTo>
                    <a:pt x="349" y="0"/>
                  </a:moveTo>
                  <a:lnTo>
                    <a:pt x="1" y="285"/>
                  </a:lnTo>
                  <a:lnTo>
                    <a:pt x="413" y="349"/>
                  </a:lnTo>
                  <a:lnTo>
                    <a:pt x="666" y="159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37"/>
            <p:cNvSpPr/>
            <p:nvPr/>
          </p:nvSpPr>
          <p:spPr>
            <a:xfrm>
              <a:off x="1965435" y="3651797"/>
              <a:ext cx="16640" cy="84128"/>
            </a:xfrm>
            <a:custGeom>
              <a:avLst/>
              <a:gdLst/>
              <a:ahLst/>
              <a:cxnLst/>
              <a:rect l="l" t="t" r="r" b="b"/>
              <a:pathLst>
                <a:path w="539" h="2725" extrusionOk="0">
                  <a:moveTo>
                    <a:pt x="159" y="1"/>
                  </a:moveTo>
                  <a:lnTo>
                    <a:pt x="1" y="2724"/>
                  </a:lnTo>
                  <a:lnTo>
                    <a:pt x="317" y="2629"/>
                  </a:lnTo>
                  <a:lnTo>
                    <a:pt x="539" y="15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37"/>
            <p:cNvSpPr/>
            <p:nvPr/>
          </p:nvSpPr>
          <p:spPr>
            <a:xfrm>
              <a:off x="1955648" y="3651797"/>
              <a:ext cx="14695" cy="84128"/>
            </a:xfrm>
            <a:custGeom>
              <a:avLst/>
              <a:gdLst/>
              <a:ahLst/>
              <a:cxnLst/>
              <a:rect l="l" t="t" r="r" b="b"/>
              <a:pathLst>
                <a:path w="476" h="2725" extrusionOk="0">
                  <a:moveTo>
                    <a:pt x="476" y="1"/>
                  </a:moveTo>
                  <a:lnTo>
                    <a:pt x="191" y="96"/>
                  </a:lnTo>
                  <a:lnTo>
                    <a:pt x="1" y="2661"/>
                  </a:lnTo>
                  <a:lnTo>
                    <a:pt x="318" y="2724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37"/>
            <p:cNvSpPr/>
            <p:nvPr/>
          </p:nvSpPr>
          <p:spPr>
            <a:xfrm>
              <a:off x="1925362" y="3686992"/>
              <a:ext cx="130066" cy="161340"/>
            </a:xfrm>
            <a:custGeom>
              <a:avLst/>
              <a:gdLst/>
              <a:ahLst/>
              <a:cxnLst/>
              <a:rect l="l" t="t" r="r" b="b"/>
              <a:pathLst>
                <a:path w="4213" h="5226" extrusionOk="0">
                  <a:moveTo>
                    <a:pt x="0" y="1"/>
                  </a:moveTo>
                  <a:lnTo>
                    <a:pt x="570" y="5226"/>
                  </a:lnTo>
                  <a:lnTo>
                    <a:pt x="3610" y="5226"/>
                  </a:lnTo>
                  <a:lnTo>
                    <a:pt x="4212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37"/>
            <p:cNvSpPr/>
            <p:nvPr/>
          </p:nvSpPr>
          <p:spPr>
            <a:xfrm>
              <a:off x="1888192" y="3686992"/>
              <a:ext cx="131054" cy="161340"/>
            </a:xfrm>
            <a:custGeom>
              <a:avLst/>
              <a:gdLst/>
              <a:ahLst/>
              <a:cxnLst/>
              <a:rect l="l" t="t" r="r" b="b"/>
              <a:pathLst>
                <a:path w="4245" h="5226" extrusionOk="0">
                  <a:moveTo>
                    <a:pt x="1" y="1"/>
                  </a:moveTo>
                  <a:lnTo>
                    <a:pt x="159" y="1362"/>
                  </a:lnTo>
                  <a:lnTo>
                    <a:pt x="222" y="1711"/>
                  </a:lnTo>
                  <a:lnTo>
                    <a:pt x="381" y="3358"/>
                  </a:lnTo>
                  <a:lnTo>
                    <a:pt x="444" y="3738"/>
                  </a:lnTo>
                  <a:lnTo>
                    <a:pt x="602" y="5226"/>
                  </a:lnTo>
                  <a:lnTo>
                    <a:pt x="3643" y="5226"/>
                  </a:lnTo>
                  <a:lnTo>
                    <a:pt x="3801" y="3738"/>
                  </a:lnTo>
                  <a:lnTo>
                    <a:pt x="3864" y="3358"/>
                  </a:lnTo>
                  <a:lnTo>
                    <a:pt x="4023" y="1711"/>
                  </a:lnTo>
                  <a:lnTo>
                    <a:pt x="4086" y="1362"/>
                  </a:lnTo>
                  <a:lnTo>
                    <a:pt x="4244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37"/>
            <p:cNvSpPr/>
            <p:nvPr/>
          </p:nvSpPr>
          <p:spPr>
            <a:xfrm>
              <a:off x="1893070" y="3729040"/>
              <a:ext cx="121267" cy="73353"/>
            </a:xfrm>
            <a:custGeom>
              <a:avLst/>
              <a:gdLst/>
              <a:ahLst/>
              <a:cxnLst/>
              <a:rect l="l" t="t" r="r" b="b"/>
              <a:pathLst>
                <a:path w="3928" h="2376" extrusionOk="0">
                  <a:moveTo>
                    <a:pt x="1" y="0"/>
                  </a:moveTo>
                  <a:lnTo>
                    <a:pt x="64" y="349"/>
                  </a:lnTo>
                  <a:lnTo>
                    <a:pt x="223" y="1996"/>
                  </a:lnTo>
                  <a:lnTo>
                    <a:pt x="286" y="2376"/>
                  </a:lnTo>
                  <a:lnTo>
                    <a:pt x="3643" y="2376"/>
                  </a:lnTo>
                  <a:lnTo>
                    <a:pt x="3706" y="1996"/>
                  </a:lnTo>
                  <a:lnTo>
                    <a:pt x="3865" y="349"/>
                  </a:lnTo>
                  <a:lnTo>
                    <a:pt x="39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37"/>
            <p:cNvSpPr/>
            <p:nvPr/>
          </p:nvSpPr>
          <p:spPr>
            <a:xfrm>
              <a:off x="1895046" y="3739784"/>
              <a:ext cx="117346" cy="50878"/>
            </a:xfrm>
            <a:custGeom>
              <a:avLst/>
              <a:gdLst/>
              <a:ahLst/>
              <a:cxnLst/>
              <a:rect l="l" t="t" r="r" b="b"/>
              <a:pathLst>
                <a:path w="3801" h="1648" extrusionOk="0">
                  <a:moveTo>
                    <a:pt x="0" y="1"/>
                  </a:moveTo>
                  <a:lnTo>
                    <a:pt x="159" y="1648"/>
                  </a:lnTo>
                  <a:lnTo>
                    <a:pt x="3642" y="1648"/>
                  </a:lnTo>
                  <a:lnTo>
                    <a:pt x="3801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37"/>
            <p:cNvSpPr/>
            <p:nvPr/>
          </p:nvSpPr>
          <p:spPr>
            <a:xfrm>
              <a:off x="1825613" y="3279290"/>
              <a:ext cx="57732" cy="54058"/>
            </a:xfrm>
            <a:custGeom>
              <a:avLst/>
              <a:gdLst/>
              <a:ahLst/>
              <a:cxnLst/>
              <a:rect l="l" t="t" r="r" b="b"/>
              <a:pathLst>
                <a:path w="1870" h="1751" extrusionOk="0">
                  <a:moveTo>
                    <a:pt x="1648" y="1"/>
                  </a:moveTo>
                  <a:cubicBezTo>
                    <a:pt x="1553" y="1"/>
                    <a:pt x="1489" y="96"/>
                    <a:pt x="1426" y="159"/>
                  </a:cubicBezTo>
                  <a:cubicBezTo>
                    <a:pt x="1331" y="286"/>
                    <a:pt x="1204" y="381"/>
                    <a:pt x="1109" y="444"/>
                  </a:cubicBezTo>
                  <a:cubicBezTo>
                    <a:pt x="983" y="539"/>
                    <a:pt x="856" y="634"/>
                    <a:pt x="698" y="666"/>
                  </a:cubicBezTo>
                  <a:cubicBezTo>
                    <a:pt x="603" y="729"/>
                    <a:pt x="476" y="729"/>
                    <a:pt x="381" y="792"/>
                  </a:cubicBezTo>
                  <a:cubicBezTo>
                    <a:pt x="286" y="824"/>
                    <a:pt x="223" y="919"/>
                    <a:pt x="128" y="1014"/>
                  </a:cubicBezTo>
                  <a:cubicBezTo>
                    <a:pt x="64" y="1077"/>
                    <a:pt x="1" y="1172"/>
                    <a:pt x="1" y="1267"/>
                  </a:cubicBezTo>
                  <a:cubicBezTo>
                    <a:pt x="1" y="1426"/>
                    <a:pt x="159" y="1521"/>
                    <a:pt x="318" y="1616"/>
                  </a:cubicBezTo>
                  <a:cubicBezTo>
                    <a:pt x="452" y="1683"/>
                    <a:pt x="602" y="1750"/>
                    <a:pt x="746" y="1750"/>
                  </a:cubicBezTo>
                  <a:cubicBezTo>
                    <a:pt x="805" y="1750"/>
                    <a:pt x="864" y="1739"/>
                    <a:pt x="919" y="1711"/>
                  </a:cubicBezTo>
                  <a:cubicBezTo>
                    <a:pt x="1046" y="1648"/>
                    <a:pt x="1109" y="1552"/>
                    <a:pt x="1173" y="1426"/>
                  </a:cubicBezTo>
                  <a:lnTo>
                    <a:pt x="1869" y="349"/>
                  </a:lnTo>
                  <a:cubicBezTo>
                    <a:pt x="1869" y="286"/>
                    <a:pt x="1869" y="191"/>
                    <a:pt x="1838" y="127"/>
                  </a:cubicBezTo>
                  <a:cubicBezTo>
                    <a:pt x="1806" y="64"/>
                    <a:pt x="1711" y="1"/>
                    <a:pt x="1648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37"/>
            <p:cNvSpPr/>
            <p:nvPr/>
          </p:nvSpPr>
          <p:spPr>
            <a:xfrm>
              <a:off x="1808016" y="3379008"/>
              <a:ext cx="122255" cy="134975"/>
            </a:xfrm>
            <a:custGeom>
              <a:avLst/>
              <a:gdLst/>
              <a:ahLst/>
              <a:cxnLst/>
              <a:rect l="l" t="t" r="r" b="b"/>
              <a:pathLst>
                <a:path w="3960" h="4372" extrusionOk="0">
                  <a:moveTo>
                    <a:pt x="2218" y="1"/>
                  </a:moveTo>
                  <a:cubicBezTo>
                    <a:pt x="1869" y="286"/>
                    <a:pt x="1553" y="476"/>
                    <a:pt x="1394" y="698"/>
                  </a:cubicBezTo>
                  <a:cubicBezTo>
                    <a:pt x="1394" y="698"/>
                    <a:pt x="603" y="2186"/>
                    <a:pt x="824" y="2471"/>
                  </a:cubicBezTo>
                  <a:lnTo>
                    <a:pt x="1" y="3390"/>
                  </a:lnTo>
                  <a:lnTo>
                    <a:pt x="1299" y="4371"/>
                  </a:lnTo>
                  <a:lnTo>
                    <a:pt x="2218" y="3295"/>
                  </a:lnTo>
                  <a:cubicBezTo>
                    <a:pt x="2503" y="3263"/>
                    <a:pt x="2883" y="3136"/>
                    <a:pt x="3421" y="2534"/>
                  </a:cubicBezTo>
                  <a:cubicBezTo>
                    <a:pt x="3579" y="2376"/>
                    <a:pt x="3959" y="1838"/>
                    <a:pt x="3959" y="1838"/>
                  </a:cubicBezTo>
                  <a:cubicBezTo>
                    <a:pt x="3611" y="1204"/>
                    <a:pt x="3041" y="476"/>
                    <a:pt x="2218" y="1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37"/>
            <p:cNvSpPr/>
            <p:nvPr/>
          </p:nvSpPr>
          <p:spPr>
            <a:xfrm>
              <a:off x="1825613" y="3281265"/>
              <a:ext cx="106603" cy="190669"/>
            </a:xfrm>
            <a:custGeom>
              <a:avLst/>
              <a:gdLst/>
              <a:ahLst/>
              <a:cxnLst/>
              <a:rect l="l" t="t" r="r" b="b"/>
              <a:pathLst>
                <a:path w="3453" h="6176" extrusionOk="0">
                  <a:moveTo>
                    <a:pt x="1743" y="0"/>
                  </a:moveTo>
                  <a:cubicBezTo>
                    <a:pt x="1711" y="63"/>
                    <a:pt x="1679" y="127"/>
                    <a:pt x="1648" y="158"/>
                  </a:cubicBezTo>
                  <a:cubicBezTo>
                    <a:pt x="1553" y="317"/>
                    <a:pt x="1458" y="412"/>
                    <a:pt x="1331" y="507"/>
                  </a:cubicBezTo>
                  <a:lnTo>
                    <a:pt x="1299" y="507"/>
                  </a:lnTo>
                  <a:cubicBezTo>
                    <a:pt x="1268" y="538"/>
                    <a:pt x="1236" y="570"/>
                    <a:pt x="1173" y="602"/>
                  </a:cubicBezTo>
                  <a:cubicBezTo>
                    <a:pt x="1109" y="633"/>
                    <a:pt x="1046" y="697"/>
                    <a:pt x="1014" y="760"/>
                  </a:cubicBezTo>
                  <a:cubicBezTo>
                    <a:pt x="983" y="855"/>
                    <a:pt x="983" y="982"/>
                    <a:pt x="888" y="1045"/>
                  </a:cubicBezTo>
                  <a:cubicBezTo>
                    <a:pt x="869" y="1054"/>
                    <a:pt x="850" y="1058"/>
                    <a:pt x="832" y="1058"/>
                  </a:cubicBezTo>
                  <a:cubicBezTo>
                    <a:pt x="742" y="1058"/>
                    <a:pt x="649" y="969"/>
                    <a:pt x="543" y="969"/>
                  </a:cubicBezTo>
                  <a:cubicBezTo>
                    <a:pt x="522" y="969"/>
                    <a:pt x="499" y="973"/>
                    <a:pt x="476" y="982"/>
                  </a:cubicBezTo>
                  <a:cubicBezTo>
                    <a:pt x="413" y="1013"/>
                    <a:pt x="381" y="1077"/>
                    <a:pt x="381" y="1140"/>
                  </a:cubicBezTo>
                  <a:cubicBezTo>
                    <a:pt x="381" y="1140"/>
                    <a:pt x="381" y="1172"/>
                    <a:pt x="381" y="1172"/>
                  </a:cubicBezTo>
                  <a:cubicBezTo>
                    <a:pt x="381" y="1235"/>
                    <a:pt x="381" y="1267"/>
                    <a:pt x="381" y="1298"/>
                  </a:cubicBezTo>
                  <a:cubicBezTo>
                    <a:pt x="254" y="1298"/>
                    <a:pt x="128" y="1267"/>
                    <a:pt x="1" y="1235"/>
                  </a:cubicBezTo>
                  <a:lnTo>
                    <a:pt x="1" y="1235"/>
                  </a:lnTo>
                  <a:cubicBezTo>
                    <a:pt x="33" y="1362"/>
                    <a:pt x="64" y="1457"/>
                    <a:pt x="128" y="1710"/>
                  </a:cubicBezTo>
                  <a:cubicBezTo>
                    <a:pt x="254" y="2059"/>
                    <a:pt x="508" y="2724"/>
                    <a:pt x="634" y="3104"/>
                  </a:cubicBezTo>
                  <a:cubicBezTo>
                    <a:pt x="729" y="3452"/>
                    <a:pt x="698" y="3452"/>
                    <a:pt x="824" y="3800"/>
                  </a:cubicBezTo>
                  <a:cubicBezTo>
                    <a:pt x="919" y="4149"/>
                    <a:pt x="919" y="4149"/>
                    <a:pt x="1046" y="4497"/>
                  </a:cubicBezTo>
                  <a:cubicBezTo>
                    <a:pt x="1141" y="4845"/>
                    <a:pt x="1141" y="4845"/>
                    <a:pt x="1268" y="5194"/>
                  </a:cubicBezTo>
                  <a:cubicBezTo>
                    <a:pt x="1363" y="5542"/>
                    <a:pt x="1363" y="5542"/>
                    <a:pt x="1458" y="5827"/>
                  </a:cubicBezTo>
                  <a:cubicBezTo>
                    <a:pt x="1458" y="5859"/>
                    <a:pt x="1458" y="5890"/>
                    <a:pt x="1458" y="5890"/>
                  </a:cubicBezTo>
                  <a:cubicBezTo>
                    <a:pt x="1489" y="5954"/>
                    <a:pt x="1521" y="5985"/>
                    <a:pt x="1521" y="6017"/>
                  </a:cubicBezTo>
                  <a:cubicBezTo>
                    <a:pt x="1616" y="6080"/>
                    <a:pt x="1806" y="6144"/>
                    <a:pt x="1964" y="6144"/>
                  </a:cubicBezTo>
                  <a:cubicBezTo>
                    <a:pt x="2028" y="6144"/>
                    <a:pt x="1996" y="6175"/>
                    <a:pt x="2059" y="6175"/>
                  </a:cubicBezTo>
                  <a:cubicBezTo>
                    <a:pt x="2218" y="6175"/>
                    <a:pt x="2344" y="6144"/>
                    <a:pt x="2503" y="6112"/>
                  </a:cubicBezTo>
                  <a:cubicBezTo>
                    <a:pt x="2566" y="6080"/>
                    <a:pt x="2629" y="6080"/>
                    <a:pt x="2661" y="6049"/>
                  </a:cubicBezTo>
                  <a:cubicBezTo>
                    <a:pt x="3358" y="5669"/>
                    <a:pt x="3453" y="4497"/>
                    <a:pt x="3389" y="3452"/>
                  </a:cubicBezTo>
                  <a:lnTo>
                    <a:pt x="3358" y="3420"/>
                  </a:lnTo>
                  <a:cubicBezTo>
                    <a:pt x="3326" y="3389"/>
                    <a:pt x="3294" y="3357"/>
                    <a:pt x="3263" y="3325"/>
                  </a:cubicBezTo>
                  <a:lnTo>
                    <a:pt x="3231" y="3325"/>
                  </a:lnTo>
                  <a:cubicBezTo>
                    <a:pt x="3231" y="3294"/>
                    <a:pt x="3199" y="3262"/>
                    <a:pt x="3199" y="3262"/>
                  </a:cubicBezTo>
                  <a:cubicBezTo>
                    <a:pt x="3199" y="3230"/>
                    <a:pt x="3199" y="3199"/>
                    <a:pt x="3231" y="3135"/>
                  </a:cubicBezTo>
                  <a:cubicBezTo>
                    <a:pt x="3231" y="3135"/>
                    <a:pt x="3231" y="3104"/>
                    <a:pt x="3263" y="3072"/>
                  </a:cubicBezTo>
                  <a:cubicBezTo>
                    <a:pt x="3263" y="3040"/>
                    <a:pt x="3263" y="3009"/>
                    <a:pt x="3263" y="2977"/>
                  </a:cubicBezTo>
                  <a:cubicBezTo>
                    <a:pt x="3168" y="2534"/>
                    <a:pt x="3009" y="1932"/>
                    <a:pt x="2851" y="1584"/>
                  </a:cubicBezTo>
                  <a:lnTo>
                    <a:pt x="2724" y="1457"/>
                  </a:lnTo>
                  <a:cubicBezTo>
                    <a:pt x="2693" y="1425"/>
                    <a:pt x="2661" y="1393"/>
                    <a:pt x="2661" y="1362"/>
                  </a:cubicBezTo>
                  <a:cubicBezTo>
                    <a:pt x="2661" y="1330"/>
                    <a:pt x="2661" y="1298"/>
                    <a:pt x="2661" y="1267"/>
                  </a:cubicBezTo>
                  <a:cubicBezTo>
                    <a:pt x="2661" y="1267"/>
                    <a:pt x="2661" y="1235"/>
                    <a:pt x="2661" y="1235"/>
                  </a:cubicBezTo>
                  <a:cubicBezTo>
                    <a:pt x="2661" y="1172"/>
                    <a:pt x="2661" y="1140"/>
                    <a:pt x="2661" y="1108"/>
                  </a:cubicBezTo>
                  <a:cubicBezTo>
                    <a:pt x="2471" y="760"/>
                    <a:pt x="2154" y="348"/>
                    <a:pt x="1743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37"/>
            <p:cNvSpPr/>
            <p:nvPr/>
          </p:nvSpPr>
          <p:spPr>
            <a:xfrm>
              <a:off x="1825613" y="3319393"/>
              <a:ext cx="77274" cy="152541"/>
            </a:xfrm>
            <a:custGeom>
              <a:avLst/>
              <a:gdLst/>
              <a:ahLst/>
              <a:cxnLst/>
              <a:rect l="l" t="t" r="r" b="b"/>
              <a:pathLst>
                <a:path w="2503" h="4941" extrusionOk="0">
                  <a:moveTo>
                    <a:pt x="1" y="0"/>
                  </a:moveTo>
                  <a:cubicBezTo>
                    <a:pt x="33" y="127"/>
                    <a:pt x="64" y="222"/>
                    <a:pt x="128" y="475"/>
                  </a:cubicBezTo>
                  <a:cubicBezTo>
                    <a:pt x="254" y="824"/>
                    <a:pt x="508" y="1489"/>
                    <a:pt x="634" y="1869"/>
                  </a:cubicBezTo>
                  <a:cubicBezTo>
                    <a:pt x="729" y="2217"/>
                    <a:pt x="698" y="2217"/>
                    <a:pt x="824" y="2565"/>
                  </a:cubicBezTo>
                  <a:cubicBezTo>
                    <a:pt x="919" y="2914"/>
                    <a:pt x="919" y="2914"/>
                    <a:pt x="1046" y="3262"/>
                  </a:cubicBezTo>
                  <a:cubicBezTo>
                    <a:pt x="1141" y="3610"/>
                    <a:pt x="1141" y="3610"/>
                    <a:pt x="1268" y="3959"/>
                  </a:cubicBezTo>
                  <a:cubicBezTo>
                    <a:pt x="1363" y="4307"/>
                    <a:pt x="1363" y="4307"/>
                    <a:pt x="1458" y="4592"/>
                  </a:cubicBezTo>
                  <a:cubicBezTo>
                    <a:pt x="1458" y="4624"/>
                    <a:pt x="1458" y="4655"/>
                    <a:pt x="1458" y="4655"/>
                  </a:cubicBezTo>
                  <a:cubicBezTo>
                    <a:pt x="1489" y="4719"/>
                    <a:pt x="1489" y="4750"/>
                    <a:pt x="1521" y="4782"/>
                  </a:cubicBezTo>
                  <a:cubicBezTo>
                    <a:pt x="1616" y="4845"/>
                    <a:pt x="1806" y="4909"/>
                    <a:pt x="1964" y="4909"/>
                  </a:cubicBezTo>
                  <a:cubicBezTo>
                    <a:pt x="2028" y="4909"/>
                    <a:pt x="1996" y="4940"/>
                    <a:pt x="2059" y="4940"/>
                  </a:cubicBezTo>
                  <a:cubicBezTo>
                    <a:pt x="2218" y="4940"/>
                    <a:pt x="2344" y="4909"/>
                    <a:pt x="2503" y="4877"/>
                  </a:cubicBezTo>
                  <a:cubicBezTo>
                    <a:pt x="2313" y="4814"/>
                    <a:pt x="2154" y="4782"/>
                    <a:pt x="2028" y="4687"/>
                  </a:cubicBezTo>
                  <a:cubicBezTo>
                    <a:pt x="1838" y="4529"/>
                    <a:pt x="1838" y="4244"/>
                    <a:pt x="1774" y="4022"/>
                  </a:cubicBezTo>
                  <a:cubicBezTo>
                    <a:pt x="1711" y="3769"/>
                    <a:pt x="1616" y="3547"/>
                    <a:pt x="1521" y="3325"/>
                  </a:cubicBezTo>
                  <a:cubicBezTo>
                    <a:pt x="1363" y="2914"/>
                    <a:pt x="1268" y="2470"/>
                    <a:pt x="1236" y="2027"/>
                  </a:cubicBezTo>
                  <a:cubicBezTo>
                    <a:pt x="1236" y="1932"/>
                    <a:pt x="1204" y="1869"/>
                    <a:pt x="1173" y="1774"/>
                  </a:cubicBezTo>
                  <a:cubicBezTo>
                    <a:pt x="1109" y="1679"/>
                    <a:pt x="951" y="1615"/>
                    <a:pt x="856" y="1520"/>
                  </a:cubicBezTo>
                  <a:cubicBezTo>
                    <a:pt x="761" y="1362"/>
                    <a:pt x="856" y="1172"/>
                    <a:pt x="824" y="1014"/>
                  </a:cubicBezTo>
                  <a:cubicBezTo>
                    <a:pt x="793" y="665"/>
                    <a:pt x="413" y="412"/>
                    <a:pt x="381" y="63"/>
                  </a:cubicBezTo>
                  <a:cubicBezTo>
                    <a:pt x="254" y="63"/>
                    <a:pt x="128" y="32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37"/>
            <p:cNvSpPr/>
            <p:nvPr/>
          </p:nvSpPr>
          <p:spPr>
            <a:xfrm>
              <a:off x="1861796" y="3296887"/>
              <a:ext cx="69463" cy="141797"/>
            </a:xfrm>
            <a:custGeom>
              <a:avLst/>
              <a:gdLst/>
              <a:ahLst/>
              <a:cxnLst/>
              <a:rect l="l" t="t" r="r" b="b"/>
              <a:pathLst>
                <a:path w="2250" h="4593" extrusionOk="0">
                  <a:moveTo>
                    <a:pt x="64" y="1584"/>
                  </a:moveTo>
                  <a:cubicBezTo>
                    <a:pt x="67" y="1584"/>
                    <a:pt x="69" y="1585"/>
                    <a:pt x="72" y="1585"/>
                  </a:cubicBezTo>
                  <a:lnTo>
                    <a:pt x="72" y="1585"/>
                  </a:lnTo>
                  <a:cubicBezTo>
                    <a:pt x="69" y="1584"/>
                    <a:pt x="67" y="1584"/>
                    <a:pt x="64" y="1584"/>
                  </a:cubicBezTo>
                  <a:close/>
                  <a:moveTo>
                    <a:pt x="159" y="1"/>
                  </a:moveTo>
                  <a:cubicBezTo>
                    <a:pt x="96" y="32"/>
                    <a:pt x="64" y="32"/>
                    <a:pt x="32" y="64"/>
                  </a:cubicBezTo>
                  <a:cubicBezTo>
                    <a:pt x="32" y="64"/>
                    <a:pt x="1" y="96"/>
                    <a:pt x="1" y="96"/>
                  </a:cubicBezTo>
                  <a:cubicBezTo>
                    <a:pt x="412" y="286"/>
                    <a:pt x="792" y="507"/>
                    <a:pt x="1204" y="761"/>
                  </a:cubicBezTo>
                  <a:lnTo>
                    <a:pt x="1394" y="887"/>
                  </a:lnTo>
                  <a:cubicBezTo>
                    <a:pt x="1394" y="919"/>
                    <a:pt x="1394" y="951"/>
                    <a:pt x="1362" y="982"/>
                  </a:cubicBezTo>
                  <a:cubicBezTo>
                    <a:pt x="1362" y="1014"/>
                    <a:pt x="1362" y="1046"/>
                    <a:pt x="1331" y="1078"/>
                  </a:cubicBezTo>
                  <a:cubicBezTo>
                    <a:pt x="1267" y="1331"/>
                    <a:pt x="1172" y="1584"/>
                    <a:pt x="1046" y="1838"/>
                  </a:cubicBezTo>
                  <a:cubicBezTo>
                    <a:pt x="731" y="1712"/>
                    <a:pt x="417" y="1617"/>
                    <a:pt x="72" y="1585"/>
                  </a:cubicBezTo>
                  <a:lnTo>
                    <a:pt x="72" y="1585"/>
                  </a:lnTo>
                  <a:cubicBezTo>
                    <a:pt x="96" y="1590"/>
                    <a:pt x="96" y="1616"/>
                    <a:pt x="96" y="1616"/>
                  </a:cubicBezTo>
                  <a:cubicBezTo>
                    <a:pt x="159" y="1648"/>
                    <a:pt x="254" y="1679"/>
                    <a:pt x="317" y="1711"/>
                  </a:cubicBezTo>
                  <a:cubicBezTo>
                    <a:pt x="539" y="1806"/>
                    <a:pt x="729" y="1933"/>
                    <a:pt x="951" y="2059"/>
                  </a:cubicBezTo>
                  <a:cubicBezTo>
                    <a:pt x="856" y="2249"/>
                    <a:pt x="792" y="2408"/>
                    <a:pt x="697" y="2566"/>
                  </a:cubicBezTo>
                  <a:cubicBezTo>
                    <a:pt x="666" y="2629"/>
                    <a:pt x="634" y="2693"/>
                    <a:pt x="571" y="2788"/>
                  </a:cubicBezTo>
                  <a:cubicBezTo>
                    <a:pt x="539" y="2819"/>
                    <a:pt x="507" y="2883"/>
                    <a:pt x="476" y="2946"/>
                  </a:cubicBezTo>
                  <a:lnTo>
                    <a:pt x="571" y="2883"/>
                  </a:lnTo>
                  <a:cubicBezTo>
                    <a:pt x="666" y="2788"/>
                    <a:pt x="792" y="2661"/>
                    <a:pt x="887" y="2566"/>
                  </a:cubicBezTo>
                  <a:cubicBezTo>
                    <a:pt x="919" y="2503"/>
                    <a:pt x="951" y="2471"/>
                    <a:pt x="982" y="2439"/>
                  </a:cubicBezTo>
                  <a:cubicBezTo>
                    <a:pt x="982" y="2439"/>
                    <a:pt x="982" y="2408"/>
                    <a:pt x="1014" y="2408"/>
                  </a:cubicBezTo>
                  <a:cubicBezTo>
                    <a:pt x="1014" y="2408"/>
                    <a:pt x="1014" y="2376"/>
                    <a:pt x="1014" y="2376"/>
                  </a:cubicBezTo>
                  <a:cubicBezTo>
                    <a:pt x="1046" y="2344"/>
                    <a:pt x="1046" y="2344"/>
                    <a:pt x="1077" y="2313"/>
                  </a:cubicBezTo>
                  <a:cubicBezTo>
                    <a:pt x="1077" y="2281"/>
                    <a:pt x="1109" y="2249"/>
                    <a:pt x="1141" y="2218"/>
                  </a:cubicBezTo>
                  <a:cubicBezTo>
                    <a:pt x="1141" y="2218"/>
                    <a:pt x="1141" y="2186"/>
                    <a:pt x="1141" y="2186"/>
                  </a:cubicBezTo>
                  <a:cubicBezTo>
                    <a:pt x="1362" y="2344"/>
                    <a:pt x="1584" y="2471"/>
                    <a:pt x="1806" y="2629"/>
                  </a:cubicBezTo>
                  <a:cubicBezTo>
                    <a:pt x="1869" y="2693"/>
                    <a:pt x="1932" y="2724"/>
                    <a:pt x="1996" y="2756"/>
                  </a:cubicBezTo>
                  <a:cubicBezTo>
                    <a:pt x="1964" y="2851"/>
                    <a:pt x="1901" y="2946"/>
                    <a:pt x="1869" y="3009"/>
                  </a:cubicBezTo>
                  <a:cubicBezTo>
                    <a:pt x="1774" y="3263"/>
                    <a:pt x="1647" y="3516"/>
                    <a:pt x="1521" y="3738"/>
                  </a:cubicBezTo>
                  <a:cubicBezTo>
                    <a:pt x="1457" y="3928"/>
                    <a:pt x="1362" y="4086"/>
                    <a:pt x="1267" y="4276"/>
                  </a:cubicBezTo>
                  <a:cubicBezTo>
                    <a:pt x="1204" y="4371"/>
                    <a:pt x="1141" y="4466"/>
                    <a:pt x="1077" y="4593"/>
                  </a:cubicBezTo>
                  <a:lnTo>
                    <a:pt x="1267" y="4434"/>
                  </a:lnTo>
                  <a:cubicBezTo>
                    <a:pt x="1331" y="4339"/>
                    <a:pt x="1426" y="4244"/>
                    <a:pt x="1489" y="4149"/>
                  </a:cubicBezTo>
                  <a:cubicBezTo>
                    <a:pt x="1521" y="4118"/>
                    <a:pt x="1552" y="4086"/>
                    <a:pt x="1584" y="4054"/>
                  </a:cubicBezTo>
                  <a:cubicBezTo>
                    <a:pt x="1616" y="4023"/>
                    <a:pt x="1616" y="4023"/>
                    <a:pt x="1616" y="3991"/>
                  </a:cubicBezTo>
                  <a:cubicBezTo>
                    <a:pt x="1647" y="3959"/>
                    <a:pt x="1647" y="3959"/>
                    <a:pt x="1679" y="3928"/>
                  </a:cubicBezTo>
                  <a:cubicBezTo>
                    <a:pt x="1679" y="3896"/>
                    <a:pt x="1711" y="3896"/>
                    <a:pt x="1711" y="3864"/>
                  </a:cubicBezTo>
                  <a:cubicBezTo>
                    <a:pt x="1711" y="3864"/>
                    <a:pt x="1742" y="3864"/>
                    <a:pt x="1742" y="3833"/>
                  </a:cubicBezTo>
                  <a:cubicBezTo>
                    <a:pt x="1806" y="3738"/>
                    <a:pt x="1869" y="3643"/>
                    <a:pt x="1932" y="3548"/>
                  </a:cubicBezTo>
                  <a:lnTo>
                    <a:pt x="1932" y="3516"/>
                  </a:lnTo>
                  <a:cubicBezTo>
                    <a:pt x="2059" y="3326"/>
                    <a:pt x="2154" y="3136"/>
                    <a:pt x="2249" y="2978"/>
                  </a:cubicBezTo>
                  <a:cubicBezTo>
                    <a:pt x="2217" y="2946"/>
                    <a:pt x="2217" y="2914"/>
                    <a:pt x="2217" y="2914"/>
                  </a:cubicBezTo>
                  <a:cubicBezTo>
                    <a:pt x="2154" y="2851"/>
                    <a:pt x="2154" y="2851"/>
                    <a:pt x="2122" y="2819"/>
                  </a:cubicBezTo>
                  <a:lnTo>
                    <a:pt x="2091" y="2788"/>
                  </a:lnTo>
                  <a:cubicBezTo>
                    <a:pt x="2091" y="2788"/>
                    <a:pt x="2059" y="2756"/>
                    <a:pt x="2059" y="2756"/>
                  </a:cubicBezTo>
                  <a:cubicBezTo>
                    <a:pt x="2059" y="2724"/>
                    <a:pt x="2059" y="2693"/>
                    <a:pt x="2091" y="2629"/>
                  </a:cubicBezTo>
                  <a:cubicBezTo>
                    <a:pt x="2091" y="2598"/>
                    <a:pt x="2091" y="2598"/>
                    <a:pt x="2091" y="2566"/>
                  </a:cubicBezTo>
                  <a:cubicBezTo>
                    <a:pt x="2091" y="2566"/>
                    <a:pt x="2091" y="2534"/>
                    <a:pt x="2091" y="2534"/>
                  </a:cubicBezTo>
                  <a:cubicBezTo>
                    <a:pt x="2122" y="2534"/>
                    <a:pt x="2122" y="2503"/>
                    <a:pt x="2122" y="2471"/>
                  </a:cubicBezTo>
                  <a:cubicBezTo>
                    <a:pt x="2091" y="2439"/>
                    <a:pt x="2059" y="2408"/>
                    <a:pt x="2059" y="2408"/>
                  </a:cubicBezTo>
                  <a:cubicBezTo>
                    <a:pt x="1996" y="2344"/>
                    <a:pt x="1932" y="2313"/>
                    <a:pt x="1869" y="2281"/>
                  </a:cubicBezTo>
                  <a:cubicBezTo>
                    <a:pt x="1806" y="2249"/>
                    <a:pt x="1774" y="2186"/>
                    <a:pt x="1711" y="2154"/>
                  </a:cubicBezTo>
                  <a:cubicBezTo>
                    <a:pt x="1584" y="2091"/>
                    <a:pt x="1457" y="1996"/>
                    <a:pt x="1299" y="1933"/>
                  </a:cubicBezTo>
                  <a:cubicBezTo>
                    <a:pt x="1331" y="1901"/>
                    <a:pt x="1331" y="1869"/>
                    <a:pt x="1362" y="1838"/>
                  </a:cubicBezTo>
                  <a:cubicBezTo>
                    <a:pt x="1362" y="1806"/>
                    <a:pt x="1394" y="1774"/>
                    <a:pt x="1426" y="1743"/>
                  </a:cubicBezTo>
                  <a:cubicBezTo>
                    <a:pt x="1457" y="1679"/>
                    <a:pt x="1489" y="1584"/>
                    <a:pt x="1521" y="1521"/>
                  </a:cubicBezTo>
                  <a:cubicBezTo>
                    <a:pt x="1552" y="1458"/>
                    <a:pt x="1584" y="1363"/>
                    <a:pt x="1616" y="1268"/>
                  </a:cubicBezTo>
                  <a:cubicBezTo>
                    <a:pt x="1616" y="1236"/>
                    <a:pt x="1647" y="1204"/>
                    <a:pt x="1647" y="1173"/>
                  </a:cubicBezTo>
                  <a:cubicBezTo>
                    <a:pt x="1647" y="1141"/>
                    <a:pt x="1679" y="1109"/>
                    <a:pt x="1679" y="1046"/>
                  </a:cubicBezTo>
                  <a:lnTo>
                    <a:pt x="1584" y="951"/>
                  </a:lnTo>
                  <a:cubicBezTo>
                    <a:pt x="1552" y="919"/>
                    <a:pt x="1521" y="887"/>
                    <a:pt x="1521" y="856"/>
                  </a:cubicBezTo>
                  <a:cubicBezTo>
                    <a:pt x="1521" y="824"/>
                    <a:pt x="1489" y="824"/>
                    <a:pt x="1489" y="824"/>
                  </a:cubicBezTo>
                  <a:cubicBezTo>
                    <a:pt x="1489" y="792"/>
                    <a:pt x="1489" y="792"/>
                    <a:pt x="1489" y="761"/>
                  </a:cubicBezTo>
                  <a:cubicBezTo>
                    <a:pt x="1489" y="729"/>
                    <a:pt x="1489" y="729"/>
                    <a:pt x="1489" y="697"/>
                  </a:cubicBezTo>
                  <a:cubicBezTo>
                    <a:pt x="1489" y="666"/>
                    <a:pt x="1489" y="634"/>
                    <a:pt x="1521" y="571"/>
                  </a:cubicBezTo>
                  <a:cubicBezTo>
                    <a:pt x="1331" y="476"/>
                    <a:pt x="1141" y="381"/>
                    <a:pt x="951" y="286"/>
                  </a:cubicBezTo>
                  <a:cubicBezTo>
                    <a:pt x="697" y="159"/>
                    <a:pt x="412" y="64"/>
                    <a:pt x="159" y="1"/>
                  </a:cubicBezTo>
                  <a:close/>
                </a:path>
              </a:pathLst>
            </a:custGeom>
            <a:solidFill>
              <a:srgbClr val="AB5B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37"/>
            <p:cNvSpPr/>
            <p:nvPr/>
          </p:nvSpPr>
          <p:spPr>
            <a:xfrm>
              <a:off x="1897978" y="3326216"/>
              <a:ext cx="28372" cy="49890"/>
            </a:xfrm>
            <a:custGeom>
              <a:avLst/>
              <a:gdLst/>
              <a:ahLst/>
              <a:cxnLst/>
              <a:rect l="l" t="t" r="r" b="b"/>
              <a:pathLst>
                <a:path w="919" h="1616" extrusionOk="0">
                  <a:moveTo>
                    <a:pt x="380" y="1"/>
                  </a:moveTo>
                  <a:cubicBezTo>
                    <a:pt x="317" y="349"/>
                    <a:pt x="190" y="698"/>
                    <a:pt x="0" y="1046"/>
                  </a:cubicBezTo>
                  <a:cubicBezTo>
                    <a:pt x="0" y="1046"/>
                    <a:pt x="0" y="1046"/>
                    <a:pt x="0" y="1078"/>
                  </a:cubicBezTo>
                  <a:lnTo>
                    <a:pt x="32" y="1078"/>
                  </a:lnTo>
                  <a:cubicBezTo>
                    <a:pt x="127" y="1141"/>
                    <a:pt x="222" y="1204"/>
                    <a:pt x="317" y="1236"/>
                  </a:cubicBezTo>
                  <a:cubicBezTo>
                    <a:pt x="380" y="1268"/>
                    <a:pt x="444" y="1299"/>
                    <a:pt x="475" y="1331"/>
                  </a:cubicBezTo>
                  <a:cubicBezTo>
                    <a:pt x="634" y="1426"/>
                    <a:pt x="760" y="1489"/>
                    <a:pt x="919" y="1616"/>
                  </a:cubicBezTo>
                  <a:cubicBezTo>
                    <a:pt x="919" y="1584"/>
                    <a:pt x="919" y="1553"/>
                    <a:pt x="919" y="1521"/>
                  </a:cubicBezTo>
                  <a:cubicBezTo>
                    <a:pt x="919" y="1489"/>
                    <a:pt x="887" y="1489"/>
                    <a:pt x="855" y="1458"/>
                  </a:cubicBezTo>
                  <a:cubicBezTo>
                    <a:pt x="634" y="1299"/>
                    <a:pt x="380" y="1141"/>
                    <a:pt x="127" y="1014"/>
                  </a:cubicBezTo>
                  <a:cubicBezTo>
                    <a:pt x="285" y="729"/>
                    <a:pt x="380" y="413"/>
                    <a:pt x="507" y="128"/>
                  </a:cubicBezTo>
                  <a:cubicBezTo>
                    <a:pt x="444" y="64"/>
                    <a:pt x="412" y="32"/>
                    <a:pt x="38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37"/>
            <p:cNvSpPr/>
            <p:nvPr/>
          </p:nvSpPr>
          <p:spPr>
            <a:xfrm>
              <a:off x="1876460" y="3364343"/>
              <a:ext cx="20561" cy="23494"/>
            </a:xfrm>
            <a:custGeom>
              <a:avLst/>
              <a:gdLst/>
              <a:ahLst/>
              <a:cxnLst/>
              <a:rect l="l" t="t" r="r" b="b"/>
              <a:pathLst>
                <a:path w="666" h="761" extrusionOk="0">
                  <a:moveTo>
                    <a:pt x="666" y="1"/>
                  </a:moveTo>
                  <a:cubicBezTo>
                    <a:pt x="602" y="1"/>
                    <a:pt x="571" y="1"/>
                    <a:pt x="539" y="64"/>
                  </a:cubicBezTo>
                  <a:cubicBezTo>
                    <a:pt x="444" y="159"/>
                    <a:pt x="381" y="286"/>
                    <a:pt x="317" y="381"/>
                  </a:cubicBezTo>
                  <a:cubicBezTo>
                    <a:pt x="254" y="444"/>
                    <a:pt x="222" y="508"/>
                    <a:pt x="159" y="539"/>
                  </a:cubicBezTo>
                  <a:cubicBezTo>
                    <a:pt x="127" y="571"/>
                    <a:pt x="127" y="571"/>
                    <a:pt x="96" y="603"/>
                  </a:cubicBezTo>
                  <a:lnTo>
                    <a:pt x="1" y="761"/>
                  </a:lnTo>
                  <a:cubicBezTo>
                    <a:pt x="32" y="729"/>
                    <a:pt x="64" y="729"/>
                    <a:pt x="64" y="698"/>
                  </a:cubicBezTo>
                  <a:cubicBezTo>
                    <a:pt x="317" y="508"/>
                    <a:pt x="507" y="254"/>
                    <a:pt x="66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37"/>
            <p:cNvSpPr/>
            <p:nvPr/>
          </p:nvSpPr>
          <p:spPr>
            <a:xfrm>
              <a:off x="1863741" y="3345789"/>
              <a:ext cx="30348" cy="9787"/>
            </a:xfrm>
            <a:custGeom>
              <a:avLst/>
              <a:gdLst/>
              <a:ahLst/>
              <a:cxnLst/>
              <a:rect l="l" t="t" r="r" b="b"/>
              <a:pathLst>
                <a:path w="983" h="317" extrusionOk="0">
                  <a:moveTo>
                    <a:pt x="1" y="0"/>
                  </a:moveTo>
                  <a:cubicBezTo>
                    <a:pt x="1" y="32"/>
                    <a:pt x="33" y="32"/>
                    <a:pt x="33" y="32"/>
                  </a:cubicBezTo>
                  <a:cubicBezTo>
                    <a:pt x="96" y="64"/>
                    <a:pt x="159" y="95"/>
                    <a:pt x="223" y="127"/>
                  </a:cubicBezTo>
                  <a:lnTo>
                    <a:pt x="318" y="127"/>
                  </a:lnTo>
                  <a:cubicBezTo>
                    <a:pt x="508" y="190"/>
                    <a:pt x="603" y="254"/>
                    <a:pt x="793" y="285"/>
                  </a:cubicBezTo>
                  <a:cubicBezTo>
                    <a:pt x="824" y="285"/>
                    <a:pt x="951" y="317"/>
                    <a:pt x="951" y="317"/>
                  </a:cubicBezTo>
                  <a:cubicBezTo>
                    <a:pt x="951" y="285"/>
                    <a:pt x="951" y="285"/>
                    <a:pt x="983" y="254"/>
                  </a:cubicBezTo>
                  <a:cubicBezTo>
                    <a:pt x="666" y="127"/>
                    <a:pt x="349" y="32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37"/>
            <p:cNvSpPr/>
            <p:nvPr/>
          </p:nvSpPr>
          <p:spPr>
            <a:xfrm>
              <a:off x="1895046" y="3386849"/>
              <a:ext cx="36213" cy="51835"/>
            </a:xfrm>
            <a:custGeom>
              <a:avLst/>
              <a:gdLst/>
              <a:ahLst/>
              <a:cxnLst/>
              <a:rect l="l" t="t" r="r" b="b"/>
              <a:pathLst>
                <a:path w="1173" h="1679" extrusionOk="0">
                  <a:moveTo>
                    <a:pt x="1109" y="0"/>
                  </a:moveTo>
                  <a:cubicBezTo>
                    <a:pt x="1077" y="32"/>
                    <a:pt x="1045" y="64"/>
                    <a:pt x="1014" y="95"/>
                  </a:cubicBezTo>
                  <a:cubicBezTo>
                    <a:pt x="950" y="190"/>
                    <a:pt x="919" y="285"/>
                    <a:pt x="887" y="412"/>
                  </a:cubicBezTo>
                  <a:cubicBezTo>
                    <a:pt x="855" y="444"/>
                    <a:pt x="824" y="507"/>
                    <a:pt x="792" y="570"/>
                  </a:cubicBezTo>
                  <a:cubicBezTo>
                    <a:pt x="729" y="634"/>
                    <a:pt x="665" y="729"/>
                    <a:pt x="634" y="824"/>
                  </a:cubicBezTo>
                  <a:cubicBezTo>
                    <a:pt x="539" y="950"/>
                    <a:pt x="444" y="1109"/>
                    <a:pt x="349" y="1235"/>
                  </a:cubicBezTo>
                  <a:cubicBezTo>
                    <a:pt x="285" y="1267"/>
                    <a:pt x="222" y="1299"/>
                    <a:pt x="190" y="1362"/>
                  </a:cubicBezTo>
                  <a:cubicBezTo>
                    <a:pt x="127" y="1457"/>
                    <a:pt x="64" y="1552"/>
                    <a:pt x="0" y="1679"/>
                  </a:cubicBezTo>
                  <a:cubicBezTo>
                    <a:pt x="64" y="1615"/>
                    <a:pt x="127" y="1552"/>
                    <a:pt x="190" y="1520"/>
                  </a:cubicBezTo>
                  <a:cubicBezTo>
                    <a:pt x="444" y="1235"/>
                    <a:pt x="697" y="919"/>
                    <a:pt x="887" y="602"/>
                  </a:cubicBezTo>
                  <a:cubicBezTo>
                    <a:pt x="982" y="412"/>
                    <a:pt x="1077" y="222"/>
                    <a:pt x="1172" y="64"/>
                  </a:cubicBezTo>
                  <a:cubicBezTo>
                    <a:pt x="1140" y="32"/>
                    <a:pt x="1140" y="0"/>
                    <a:pt x="110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37"/>
            <p:cNvSpPr/>
            <p:nvPr/>
          </p:nvSpPr>
          <p:spPr>
            <a:xfrm>
              <a:off x="1861796" y="3296887"/>
              <a:ext cx="46000" cy="22537"/>
            </a:xfrm>
            <a:custGeom>
              <a:avLst/>
              <a:gdLst/>
              <a:ahLst/>
              <a:cxnLst/>
              <a:rect l="l" t="t" r="r" b="b"/>
              <a:pathLst>
                <a:path w="1490" h="730" extrusionOk="0">
                  <a:moveTo>
                    <a:pt x="127" y="1"/>
                  </a:moveTo>
                  <a:cubicBezTo>
                    <a:pt x="96" y="32"/>
                    <a:pt x="64" y="64"/>
                    <a:pt x="1" y="64"/>
                  </a:cubicBezTo>
                  <a:cubicBezTo>
                    <a:pt x="317" y="159"/>
                    <a:pt x="634" y="286"/>
                    <a:pt x="919" y="412"/>
                  </a:cubicBezTo>
                  <a:cubicBezTo>
                    <a:pt x="951" y="444"/>
                    <a:pt x="1014" y="476"/>
                    <a:pt x="1046" y="507"/>
                  </a:cubicBezTo>
                  <a:cubicBezTo>
                    <a:pt x="1172" y="571"/>
                    <a:pt x="1299" y="634"/>
                    <a:pt x="1426" y="697"/>
                  </a:cubicBezTo>
                  <a:cubicBezTo>
                    <a:pt x="1457" y="697"/>
                    <a:pt x="1457" y="697"/>
                    <a:pt x="1489" y="729"/>
                  </a:cubicBezTo>
                  <a:cubicBezTo>
                    <a:pt x="1489" y="666"/>
                    <a:pt x="1489" y="634"/>
                    <a:pt x="1489" y="602"/>
                  </a:cubicBezTo>
                  <a:cubicBezTo>
                    <a:pt x="1331" y="476"/>
                    <a:pt x="1141" y="381"/>
                    <a:pt x="951" y="286"/>
                  </a:cubicBezTo>
                  <a:cubicBezTo>
                    <a:pt x="697" y="191"/>
                    <a:pt x="412" y="64"/>
                    <a:pt x="12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37"/>
            <p:cNvSpPr/>
            <p:nvPr/>
          </p:nvSpPr>
          <p:spPr>
            <a:xfrm>
              <a:off x="1876460" y="3281265"/>
              <a:ext cx="55756" cy="186748"/>
            </a:xfrm>
            <a:custGeom>
              <a:avLst/>
              <a:gdLst/>
              <a:ahLst/>
              <a:cxnLst/>
              <a:rect l="l" t="t" r="r" b="b"/>
              <a:pathLst>
                <a:path w="1806" h="6049" extrusionOk="0">
                  <a:moveTo>
                    <a:pt x="96" y="0"/>
                  </a:moveTo>
                  <a:cubicBezTo>
                    <a:pt x="64" y="63"/>
                    <a:pt x="32" y="127"/>
                    <a:pt x="1" y="190"/>
                  </a:cubicBezTo>
                  <a:cubicBezTo>
                    <a:pt x="96" y="285"/>
                    <a:pt x="191" y="380"/>
                    <a:pt x="254" y="507"/>
                  </a:cubicBezTo>
                  <a:cubicBezTo>
                    <a:pt x="349" y="602"/>
                    <a:pt x="412" y="697"/>
                    <a:pt x="476" y="823"/>
                  </a:cubicBezTo>
                  <a:cubicBezTo>
                    <a:pt x="507" y="887"/>
                    <a:pt x="539" y="950"/>
                    <a:pt x="571" y="1013"/>
                  </a:cubicBezTo>
                  <a:cubicBezTo>
                    <a:pt x="602" y="1077"/>
                    <a:pt x="634" y="1172"/>
                    <a:pt x="697" y="1235"/>
                  </a:cubicBezTo>
                  <a:cubicBezTo>
                    <a:pt x="697" y="1267"/>
                    <a:pt x="697" y="1267"/>
                    <a:pt x="697" y="1267"/>
                  </a:cubicBezTo>
                  <a:cubicBezTo>
                    <a:pt x="761" y="1393"/>
                    <a:pt x="792" y="1488"/>
                    <a:pt x="856" y="1615"/>
                  </a:cubicBezTo>
                  <a:cubicBezTo>
                    <a:pt x="887" y="1710"/>
                    <a:pt x="919" y="1805"/>
                    <a:pt x="951" y="1900"/>
                  </a:cubicBezTo>
                  <a:cubicBezTo>
                    <a:pt x="982" y="1964"/>
                    <a:pt x="982" y="1995"/>
                    <a:pt x="1014" y="2059"/>
                  </a:cubicBezTo>
                  <a:cubicBezTo>
                    <a:pt x="1077" y="2249"/>
                    <a:pt x="1141" y="2470"/>
                    <a:pt x="1204" y="2692"/>
                  </a:cubicBezTo>
                  <a:cubicBezTo>
                    <a:pt x="1204" y="2724"/>
                    <a:pt x="1236" y="2787"/>
                    <a:pt x="1236" y="2850"/>
                  </a:cubicBezTo>
                  <a:cubicBezTo>
                    <a:pt x="1267" y="2945"/>
                    <a:pt x="1299" y="3040"/>
                    <a:pt x="1331" y="3135"/>
                  </a:cubicBezTo>
                  <a:cubicBezTo>
                    <a:pt x="1331" y="3262"/>
                    <a:pt x="1362" y="3389"/>
                    <a:pt x="1394" y="3547"/>
                  </a:cubicBezTo>
                  <a:cubicBezTo>
                    <a:pt x="1394" y="3642"/>
                    <a:pt x="1426" y="3769"/>
                    <a:pt x="1426" y="3895"/>
                  </a:cubicBezTo>
                  <a:cubicBezTo>
                    <a:pt x="1457" y="3927"/>
                    <a:pt x="1457" y="3990"/>
                    <a:pt x="1457" y="4054"/>
                  </a:cubicBezTo>
                  <a:cubicBezTo>
                    <a:pt x="1457" y="4117"/>
                    <a:pt x="1457" y="4180"/>
                    <a:pt x="1489" y="4275"/>
                  </a:cubicBezTo>
                  <a:cubicBezTo>
                    <a:pt x="1489" y="4465"/>
                    <a:pt x="1489" y="4687"/>
                    <a:pt x="1457" y="4909"/>
                  </a:cubicBezTo>
                  <a:cubicBezTo>
                    <a:pt x="1394" y="5289"/>
                    <a:pt x="1172" y="5669"/>
                    <a:pt x="1014" y="6049"/>
                  </a:cubicBezTo>
                  <a:cubicBezTo>
                    <a:pt x="1711" y="5669"/>
                    <a:pt x="1806" y="4497"/>
                    <a:pt x="1742" y="3484"/>
                  </a:cubicBezTo>
                  <a:lnTo>
                    <a:pt x="1711" y="3420"/>
                  </a:lnTo>
                  <a:cubicBezTo>
                    <a:pt x="1679" y="3389"/>
                    <a:pt x="1647" y="3357"/>
                    <a:pt x="1616" y="3325"/>
                  </a:cubicBezTo>
                  <a:lnTo>
                    <a:pt x="1584" y="3325"/>
                  </a:lnTo>
                  <a:cubicBezTo>
                    <a:pt x="1584" y="3294"/>
                    <a:pt x="1552" y="3294"/>
                    <a:pt x="1552" y="3262"/>
                  </a:cubicBezTo>
                  <a:cubicBezTo>
                    <a:pt x="1552" y="3230"/>
                    <a:pt x="1552" y="3199"/>
                    <a:pt x="1584" y="3135"/>
                  </a:cubicBezTo>
                  <a:cubicBezTo>
                    <a:pt x="1584" y="3135"/>
                    <a:pt x="1584" y="3104"/>
                    <a:pt x="1616" y="3072"/>
                  </a:cubicBezTo>
                  <a:cubicBezTo>
                    <a:pt x="1616" y="3040"/>
                    <a:pt x="1616" y="3009"/>
                    <a:pt x="1616" y="2977"/>
                  </a:cubicBezTo>
                  <a:cubicBezTo>
                    <a:pt x="1521" y="2534"/>
                    <a:pt x="1362" y="1932"/>
                    <a:pt x="1204" y="1584"/>
                  </a:cubicBezTo>
                  <a:lnTo>
                    <a:pt x="1077" y="1488"/>
                  </a:lnTo>
                  <a:cubicBezTo>
                    <a:pt x="1046" y="1425"/>
                    <a:pt x="1014" y="1393"/>
                    <a:pt x="1014" y="1362"/>
                  </a:cubicBezTo>
                  <a:cubicBezTo>
                    <a:pt x="1014" y="1330"/>
                    <a:pt x="1014" y="1298"/>
                    <a:pt x="1014" y="1267"/>
                  </a:cubicBezTo>
                  <a:cubicBezTo>
                    <a:pt x="1014" y="1267"/>
                    <a:pt x="1014" y="1267"/>
                    <a:pt x="1014" y="1235"/>
                  </a:cubicBezTo>
                  <a:cubicBezTo>
                    <a:pt x="1014" y="1203"/>
                    <a:pt x="1014" y="1140"/>
                    <a:pt x="1014" y="1108"/>
                  </a:cubicBezTo>
                  <a:cubicBezTo>
                    <a:pt x="824" y="792"/>
                    <a:pt x="507" y="348"/>
                    <a:pt x="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37"/>
            <p:cNvSpPr/>
            <p:nvPr/>
          </p:nvSpPr>
          <p:spPr>
            <a:xfrm>
              <a:off x="1708298" y="3351469"/>
              <a:ext cx="173071" cy="273963"/>
            </a:xfrm>
            <a:custGeom>
              <a:avLst/>
              <a:gdLst/>
              <a:ahLst/>
              <a:cxnLst/>
              <a:rect l="l" t="t" r="r" b="b"/>
              <a:pathLst>
                <a:path w="5606" h="8874" extrusionOk="0">
                  <a:moveTo>
                    <a:pt x="4719" y="0"/>
                  </a:moveTo>
                  <a:cubicBezTo>
                    <a:pt x="4606" y="0"/>
                    <a:pt x="4499" y="76"/>
                    <a:pt x="4434" y="355"/>
                  </a:cubicBezTo>
                  <a:cubicBezTo>
                    <a:pt x="4276" y="925"/>
                    <a:pt x="3928" y="1400"/>
                    <a:pt x="3833" y="1685"/>
                  </a:cubicBezTo>
                  <a:cubicBezTo>
                    <a:pt x="3769" y="1811"/>
                    <a:pt x="3579" y="2635"/>
                    <a:pt x="3928" y="3078"/>
                  </a:cubicBezTo>
                  <a:lnTo>
                    <a:pt x="1" y="5928"/>
                  </a:lnTo>
                  <a:lnTo>
                    <a:pt x="2439" y="8874"/>
                  </a:lnTo>
                  <a:lnTo>
                    <a:pt x="5448" y="4187"/>
                  </a:lnTo>
                  <a:lnTo>
                    <a:pt x="4751" y="3553"/>
                  </a:lnTo>
                  <a:cubicBezTo>
                    <a:pt x="5606" y="2381"/>
                    <a:pt x="4656" y="1526"/>
                    <a:pt x="4656" y="1526"/>
                  </a:cubicBezTo>
                  <a:cubicBezTo>
                    <a:pt x="4783" y="1241"/>
                    <a:pt x="5004" y="735"/>
                    <a:pt x="5068" y="481"/>
                  </a:cubicBezTo>
                  <a:cubicBezTo>
                    <a:pt x="5131" y="291"/>
                    <a:pt x="5068" y="101"/>
                    <a:pt x="4909" y="38"/>
                  </a:cubicBezTo>
                  <a:lnTo>
                    <a:pt x="4878" y="38"/>
                  </a:lnTo>
                  <a:cubicBezTo>
                    <a:pt x="4826" y="17"/>
                    <a:pt x="4772" y="0"/>
                    <a:pt x="471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37"/>
            <p:cNvSpPr/>
            <p:nvPr/>
          </p:nvSpPr>
          <p:spPr>
            <a:xfrm>
              <a:off x="1912643" y="3417166"/>
              <a:ext cx="33281" cy="21518"/>
            </a:xfrm>
            <a:custGeom>
              <a:avLst/>
              <a:gdLst/>
              <a:ahLst/>
              <a:cxnLst/>
              <a:rect l="l" t="t" r="r" b="b"/>
              <a:pathLst>
                <a:path w="1078" h="697" extrusionOk="0">
                  <a:moveTo>
                    <a:pt x="349" y="0"/>
                  </a:moveTo>
                  <a:cubicBezTo>
                    <a:pt x="159" y="0"/>
                    <a:pt x="0" y="158"/>
                    <a:pt x="0" y="348"/>
                  </a:cubicBezTo>
                  <a:cubicBezTo>
                    <a:pt x="0" y="538"/>
                    <a:pt x="159" y="697"/>
                    <a:pt x="349" y="697"/>
                  </a:cubicBezTo>
                  <a:lnTo>
                    <a:pt x="729" y="697"/>
                  </a:lnTo>
                  <a:cubicBezTo>
                    <a:pt x="919" y="697"/>
                    <a:pt x="1077" y="538"/>
                    <a:pt x="1077" y="348"/>
                  </a:cubicBezTo>
                  <a:cubicBezTo>
                    <a:pt x="1077" y="158"/>
                    <a:pt x="919" y="0"/>
                    <a:pt x="72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37"/>
            <p:cNvSpPr/>
            <p:nvPr/>
          </p:nvSpPr>
          <p:spPr>
            <a:xfrm>
              <a:off x="1906777" y="3348104"/>
              <a:ext cx="35226" cy="24698"/>
            </a:xfrm>
            <a:custGeom>
              <a:avLst/>
              <a:gdLst/>
              <a:ahLst/>
              <a:cxnLst/>
              <a:rect l="l" t="t" r="r" b="b"/>
              <a:pathLst>
                <a:path w="1141" h="800" extrusionOk="0">
                  <a:moveTo>
                    <a:pt x="752" y="1"/>
                  </a:moveTo>
                  <a:cubicBezTo>
                    <a:pt x="713" y="1"/>
                    <a:pt x="673" y="7"/>
                    <a:pt x="634" y="20"/>
                  </a:cubicBezTo>
                  <a:lnTo>
                    <a:pt x="285" y="147"/>
                  </a:lnTo>
                  <a:cubicBezTo>
                    <a:pt x="95" y="210"/>
                    <a:pt x="0" y="400"/>
                    <a:pt x="64" y="559"/>
                  </a:cubicBezTo>
                  <a:cubicBezTo>
                    <a:pt x="114" y="709"/>
                    <a:pt x="243" y="800"/>
                    <a:pt x="389" y="800"/>
                  </a:cubicBezTo>
                  <a:cubicBezTo>
                    <a:pt x="428" y="800"/>
                    <a:pt x="467" y="793"/>
                    <a:pt x="507" y="780"/>
                  </a:cubicBezTo>
                  <a:lnTo>
                    <a:pt x="855" y="685"/>
                  </a:lnTo>
                  <a:cubicBezTo>
                    <a:pt x="1045" y="622"/>
                    <a:pt x="1140" y="432"/>
                    <a:pt x="1077" y="242"/>
                  </a:cubicBezTo>
                  <a:cubicBezTo>
                    <a:pt x="1027" y="92"/>
                    <a:pt x="898" y="1"/>
                    <a:pt x="752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37"/>
            <p:cNvSpPr/>
            <p:nvPr/>
          </p:nvSpPr>
          <p:spPr>
            <a:xfrm>
              <a:off x="1909710" y="3392530"/>
              <a:ext cx="42079" cy="24791"/>
            </a:xfrm>
            <a:custGeom>
              <a:avLst/>
              <a:gdLst/>
              <a:ahLst/>
              <a:cxnLst/>
              <a:rect l="l" t="t" r="r" b="b"/>
              <a:pathLst>
                <a:path w="1363" h="803" extrusionOk="0">
                  <a:moveTo>
                    <a:pt x="991" y="0"/>
                  </a:moveTo>
                  <a:cubicBezTo>
                    <a:pt x="967" y="0"/>
                    <a:pt x="943" y="2"/>
                    <a:pt x="919" y="6"/>
                  </a:cubicBezTo>
                  <a:lnTo>
                    <a:pt x="285" y="133"/>
                  </a:lnTo>
                  <a:cubicBezTo>
                    <a:pt x="127" y="165"/>
                    <a:pt x="0" y="355"/>
                    <a:pt x="32" y="545"/>
                  </a:cubicBezTo>
                  <a:cubicBezTo>
                    <a:pt x="60" y="687"/>
                    <a:pt x="216" y="803"/>
                    <a:pt x="384" y="803"/>
                  </a:cubicBezTo>
                  <a:cubicBezTo>
                    <a:pt x="404" y="803"/>
                    <a:pt x="424" y="801"/>
                    <a:pt x="444" y="798"/>
                  </a:cubicBezTo>
                  <a:lnTo>
                    <a:pt x="1077" y="671"/>
                  </a:lnTo>
                  <a:cubicBezTo>
                    <a:pt x="1267" y="640"/>
                    <a:pt x="1362" y="450"/>
                    <a:pt x="1330" y="260"/>
                  </a:cubicBezTo>
                  <a:cubicBezTo>
                    <a:pt x="1303" y="94"/>
                    <a:pt x="1155" y="0"/>
                    <a:pt x="99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37"/>
            <p:cNvSpPr/>
            <p:nvPr/>
          </p:nvSpPr>
          <p:spPr>
            <a:xfrm>
              <a:off x="1905789" y="3369067"/>
              <a:ext cx="43067" cy="27199"/>
            </a:xfrm>
            <a:custGeom>
              <a:avLst/>
              <a:gdLst/>
              <a:ahLst/>
              <a:cxnLst/>
              <a:rect l="l" t="t" r="r" b="b"/>
              <a:pathLst>
                <a:path w="1395" h="881" extrusionOk="0">
                  <a:moveTo>
                    <a:pt x="961" y="0"/>
                  </a:moveTo>
                  <a:cubicBezTo>
                    <a:pt x="937" y="0"/>
                    <a:pt x="912" y="2"/>
                    <a:pt x="887" y="6"/>
                  </a:cubicBezTo>
                  <a:lnTo>
                    <a:pt x="286" y="228"/>
                  </a:lnTo>
                  <a:cubicBezTo>
                    <a:pt x="96" y="291"/>
                    <a:pt x="1" y="481"/>
                    <a:pt x="64" y="640"/>
                  </a:cubicBezTo>
                  <a:cubicBezTo>
                    <a:pt x="114" y="790"/>
                    <a:pt x="244" y="881"/>
                    <a:pt x="390" y="881"/>
                  </a:cubicBezTo>
                  <a:cubicBezTo>
                    <a:pt x="428" y="881"/>
                    <a:pt x="468" y="875"/>
                    <a:pt x="507" y="861"/>
                  </a:cubicBezTo>
                  <a:lnTo>
                    <a:pt x="1109" y="671"/>
                  </a:lnTo>
                  <a:cubicBezTo>
                    <a:pt x="1299" y="608"/>
                    <a:pt x="1394" y="418"/>
                    <a:pt x="1331" y="228"/>
                  </a:cubicBezTo>
                  <a:cubicBezTo>
                    <a:pt x="1276" y="90"/>
                    <a:pt x="1124" y="0"/>
                    <a:pt x="96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37"/>
            <p:cNvSpPr/>
            <p:nvPr/>
          </p:nvSpPr>
          <p:spPr>
            <a:xfrm>
              <a:off x="1354375" y="3283180"/>
              <a:ext cx="464446" cy="561262"/>
            </a:xfrm>
            <a:custGeom>
              <a:avLst/>
              <a:gdLst/>
              <a:ahLst/>
              <a:cxnLst/>
              <a:rect l="l" t="t" r="r" b="b"/>
              <a:pathLst>
                <a:path w="15044" h="18180" extrusionOk="0">
                  <a:moveTo>
                    <a:pt x="4434" y="0"/>
                  </a:moveTo>
                  <a:cubicBezTo>
                    <a:pt x="3637" y="0"/>
                    <a:pt x="2246" y="2323"/>
                    <a:pt x="1995" y="3073"/>
                  </a:cubicBezTo>
                  <a:cubicBezTo>
                    <a:pt x="507" y="7254"/>
                    <a:pt x="0" y="12764"/>
                    <a:pt x="380" y="18179"/>
                  </a:cubicBezTo>
                  <a:lnTo>
                    <a:pt x="14948" y="18179"/>
                  </a:lnTo>
                  <a:cubicBezTo>
                    <a:pt x="15043" y="14822"/>
                    <a:pt x="14631" y="12289"/>
                    <a:pt x="13840" y="10072"/>
                  </a:cubicBezTo>
                  <a:cubicBezTo>
                    <a:pt x="12668" y="6779"/>
                    <a:pt x="10704" y="4182"/>
                    <a:pt x="8234" y="445"/>
                  </a:cubicBezTo>
                  <a:lnTo>
                    <a:pt x="4466" y="1"/>
                  </a:lnTo>
                  <a:cubicBezTo>
                    <a:pt x="4455" y="1"/>
                    <a:pt x="4445" y="0"/>
                    <a:pt x="4434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37"/>
            <p:cNvSpPr/>
            <p:nvPr/>
          </p:nvSpPr>
          <p:spPr>
            <a:xfrm>
              <a:off x="1487343" y="3178491"/>
              <a:ext cx="206321" cy="232840"/>
            </a:xfrm>
            <a:custGeom>
              <a:avLst/>
              <a:gdLst/>
              <a:ahLst/>
              <a:cxnLst/>
              <a:rect l="l" t="t" r="r" b="b"/>
              <a:pathLst>
                <a:path w="6683" h="7542" extrusionOk="0">
                  <a:moveTo>
                    <a:pt x="598" y="0"/>
                  </a:moveTo>
                  <a:cubicBezTo>
                    <a:pt x="567" y="0"/>
                    <a:pt x="536" y="1"/>
                    <a:pt x="507" y="4"/>
                  </a:cubicBezTo>
                  <a:lnTo>
                    <a:pt x="0" y="3266"/>
                  </a:lnTo>
                  <a:cubicBezTo>
                    <a:pt x="285" y="4184"/>
                    <a:pt x="3421" y="4913"/>
                    <a:pt x="4434" y="5229"/>
                  </a:cubicBezTo>
                  <a:cubicBezTo>
                    <a:pt x="4656" y="5419"/>
                    <a:pt x="6429" y="7541"/>
                    <a:pt x="6429" y="7541"/>
                  </a:cubicBezTo>
                  <a:cubicBezTo>
                    <a:pt x="5511" y="6211"/>
                    <a:pt x="4877" y="5261"/>
                    <a:pt x="5067" y="4913"/>
                  </a:cubicBezTo>
                  <a:cubicBezTo>
                    <a:pt x="5384" y="4247"/>
                    <a:pt x="5764" y="3677"/>
                    <a:pt x="6683" y="3012"/>
                  </a:cubicBezTo>
                  <a:lnTo>
                    <a:pt x="6683" y="3012"/>
                  </a:lnTo>
                  <a:cubicBezTo>
                    <a:pt x="6677" y="3014"/>
                    <a:pt x="6672" y="3014"/>
                    <a:pt x="6665" y="3014"/>
                  </a:cubicBezTo>
                  <a:cubicBezTo>
                    <a:pt x="6219" y="3014"/>
                    <a:pt x="2168" y="0"/>
                    <a:pt x="598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37"/>
            <p:cNvSpPr/>
            <p:nvPr/>
          </p:nvSpPr>
          <p:spPr>
            <a:xfrm>
              <a:off x="1470703" y="3011378"/>
              <a:ext cx="243491" cy="281125"/>
            </a:xfrm>
            <a:custGeom>
              <a:avLst/>
              <a:gdLst/>
              <a:ahLst/>
              <a:cxnLst/>
              <a:rect l="l" t="t" r="r" b="b"/>
              <a:pathLst>
                <a:path w="7887" h="9106" extrusionOk="0">
                  <a:moveTo>
                    <a:pt x="3709" y="0"/>
                  </a:moveTo>
                  <a:cubicBezTo>
                    <a:pt x="2301" y="0"/>
                    <a:pt x="118" y="135"/>
                    <a:pt x="1" y="3517"/>
                  </a:cubicBezTo>
                  <a:cubicBezTo>
                    <a:pt x="33" y="4308"/>
                    <a:pt x="191" y="5163"/>
                    <a:pt x="508" y="5924"/>
                  </a:cubicBezTo>
                  <a:cubicBezTo>
                    <a:pt x="563" y="6081"/>
                    <a:pt x="721" y="6135"/>
                    <a:pt x="932" y="6135"/>
                  </a:cubicBezTo>
                  <a:cubicBezTo>
                    <a:pt x="1408" y="6135"/>
                    <a:pt x="2152" y="5856"/>
                    <a:pt x="2577" y="5856"/>
                  </a:cubicBezTo>
                  <a:cubicBezTo>
                    <a:pt x="2607" y="5856"/>
                    <a:pt x="2635" y="5857"/>
                    <a:pt x="2661" y="5860"/>
                  </a:cubicBezTo>
                  <a:cubicBezTo>
                    <a:pt x="2218" y="7760"/>
                    <a:pt x="3865" y="8964"/>
                    <a:pt x="4815" y="9090"/>
                  </a:cubicBezTo>
                  <a:cubicBezTo>
                    <a:pt x="4815" y="9090"/>
                    <a:pt x="4951" y="9105"/>
                    <a:pt x="5164" y="9105"/>
                  </a:cubicBezTo>
                  <a:cubicBezTo>
                    <a:pt x="5886" y="9105"/>
                    <a:pt x="7486" y="8935"/>
                    <a:pt x="7633" y="7444"/>
                  </a:cubicBezTo>
                  <a:lnTo>
                    <a:pt x="7507" y="5734"/>
                  </a:lnTo>
                  <a:cubicBezTo>
                    <a:pt x="7728" y="5670"/>
                    <a:pt x="7887" y="5417"/>
                    <a:pt x="7792" y="5195"/>
                  </a:cubicBezTo>
                  <a:lnTo>
                    <a:pt x="7063" y="4023"/>
                  </a:lnTo>
                  <a:cubicBezTo>
                    <a:pt x="7063" y="4023"/>
                    <a:pt x="7158" y="3833"/>
                    <a:pt x="7253" y="3580"/>
                  </a:cubicBezTo>
                  <a:cubicBezTo>
                    <a:pt x="7158" y="1142"/>
                    <a:pt x="5638" y="65"/>
                    <a:pt x="4055" y="1"/>
                  </a:cubicBezTo>
                  <a:cubicBezTo>
                    <a:pt x="3947" y="1"/>
                    <a:pt x="3831" y="0"/>
                    <a:pt x="370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37"/>
            <p:cNvSpPr/>
            <p:nvPr/>
          </p:nvSpPr>
          <p:spPr>
            <a:xfrm>
              <a:off x="1463880" y="2997547"/>
              <a:ext cx="248647" cy="223239"/>
            </a:xfrm>
            <a:custGeom>
              <a:avLst/>
              <a:gdLst/>
              <a:ahLst/>
              <a:cxnLst/>
              <a:rect l="l" t="t" r="r" b="b"/>
              <a:pathLst>
                <a:path w="8054" h="7231" extrusionOk="0">
                  <a:moveTo>
                    <a:pt x="4243" y="1"/>
                  </a:moveTo>
                  <a:cubicBezTo>
                    <a:pt x="4131" y="1"/>
                    <a:pt x="4015" y="2"/>
                    <a:pt x="3896" y="6"/>
                  </a:cubicBezTo>
                  <a:cubicBezTo>
                    <a:pt x="2059" y="69"/>
                    <a:pt x="634" y="1083"/>
                    <a:pt x="317" y="2888"/>
                  </a:cubicBezTo>
                  <a:cubicBezTo>
                    <a:pt x="0" y="4661"/>
                    <a:pt x="0" y="6688"/>
                    <a:pt x="1425" y="7163"/>
                  </a:cubicBezTo>
                  <a:cubicBezTo>
                    <a:pt x="1639" y="7210"/>
                    <a:pt x="1823" y="7231"/>
                    <a:pt x="1982" y="7231"/>
                  </a:cubicBezTo>
                  <a:cubicBezTo>
                    <a:pt x="3665" y="7231"/>
                    <a:pt x="2502" y="4852"/>
                    <a:pt x="2502" y="4851"/>
                  </a:cubicBezTo>
                  <a:lnTo>
                    <a:pt x="2502" y="4851"/>
                  </a:lnTo>
                  <a:cubicBezTo>
                    <a:pt x="2502" y="4852"/>
                    <a:pt x="3072" y="5738"/>
                    <a:pt x="3262" y="5991"/>
                  </a:cubicBezTo>
                  <a:cubicBezTo>
                    <a:pt x="3674" y="5991"/>
                    <a:pt x="3674" y="5991"/>
                    <a:pt x="4022" y="5960"/>
                  </a:cubicBezTo>
                  <a:cubicBezTo>
                    <a:pt x="4153" y="3371"/>
                    <a:pt x="3766" y="1970"/>
                    <a:pt x="5552" y="1970"/>
                  </a:cubicBezTo>
                  <a:cubicBezTo>
                    <a:pt x="5929" y="1970"/>
                    <a:pt x="6403" y="2033"/>
                    <a:pt x="6999" y="2160"/>
                  </a:cubicBezTo>
                  <a:cubicBezTo>
                    <a:pt x="7676" y="2037"/>
                    <a:pt x="8054" y="1"/>
                    <a:pt x="42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37"/>
            <p:cNvSpPr/>
            <p:nvPr/>
          </p:nvSpPr>
          <p:spPr>
            <a:xfrm>
              <a:off x="1528404" y="3127829"/>
              <a:ext cx="40103" cy="65450"/>
            </a:xfrm>
            <a:custGeom>
              <a:avLst/>
              <a:gdLst/>
              <a:ahLst/>
              <a:cxnLst/>
              <a:rect l="l" t="t" r="r" b="b"/>
              <a:pathLst>
                <a:path w="1299" h="2120" extrusionOk="0">
                  <a:moveTo>
                    <a:pt x="669" y="0"/>
                  </a:moveTo>
                  <a:cubicBezTo>
                    <a:pt x="350" y="0"/>
                    <a:pt x="0" y="195"/>
                    <a:pt x="0" y="885"/>
                  </a:cubicBezTo>
                  <a:cubicBezTo>
                    <a:pt x="0" y="1455"/>
                    <a:pt x="475" y="2120"/>
                    <a:pt x="856" y="2120"/>
                  </a:cubicBezTo>
                  <a:cubicBezTo>
                    <a:pt x="1236" y="2120"/>
                    <a:pt x="1204" y="1645"/>
                    <a:pt x="1204" y="1075"/>
                  </a:cubicBezTo>
                  <a:cubicBezTo>
                    <a:pt x="1204" y="695"/>
                    <a:pt x="1299" y="156"/>
                    <a:pt x="887" y="30"/>
                  </a:cubicBezTo>
                  <a:cubicBezTo>
                    <a:pt x="820" y="11"/>
                    <a:pt x="745" y="0"/>
                    <a:pt x="66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37"/>
            <p:cNvSpPr/>
            <p:nvPr/>
          </p:nvSpPr>
          <p:spPr>
            <a:xfrm>
              <a:off x="1450173" y="3268546"/>
              <a:ext cx="174090" cy="121267"/>
            </a:xfrm>
            <a:custGeom>
              <a:avLst/>
              <a:gdLst/>
              <a:ahLst/>
              <a:cxnLst/>
              <a:rect l="l" t="t" r="r" b="b"/>
              <a:pathLst>
                <a:path w="5639" h="3928" extrusionOk="0">
                  <a:moveTo>
                    <a:pt x="1268" y="0"/>
                  </a:moveTo>
                  <a:cubicBezTo>
                    <a:pt x="888" y="349"/>
                    <a:pt x="508" y="760"/>
                    <a:pt x="1" y="1520"/>
                  </a:cubicBezTo>
                  <a:lnTo>
                    <a:pt x="4973" y="3927"/>
                  </a:lnTo>
                  <a:lnTo>
                    <a:pt x="5638" y="2312"/>
                  </a:lnTo>
                  <a:lnTo>
                    <a:pt x="1268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37"/>
            <p:cNvSpPr/>
            <p:nvPr/>
          </p:nvSpPr>
          <p:spPr>
            <a:xfrm>
              <a:off x="1366107" y="3416610"/>
              <a:ext cx="452714" cy="427831"/>
            </a:xfrm>
            <a:custGeom>
              <a:avLst/>
              <a:gdLst/>
              <a:ahLst/>
              <a:cxnLst/>
              <a:rect l="l" t="t" r="r" b="b"/>
              <a:pathLst>
                <a:path w="14664" h="13858" extrusionOk="0">
                  <a:moveTo>
                    <a:pt x="5109" y="1"/>
                  </a:moveTo>
                  <a:cubicBezTo>
                    <a:pt x="4435" y="1"/>
                    <a:pt x="3778" y="265"/>
                    <a:pt x="3421" y="841"/>
                  </a:cubicBezTo>
                  <a:cubicBezTo>
                    <a:pt x="2882" y="1728"/>
                    <a:pt x="2882" y="1918"/>
                    <a:pt x="3326" y="2868"/>
                  </a:cubicBezTo>
                  <a:cubicBezTo>
                    <a:pt x="3896" y="4167"/>
                    <a:pt x="4466" y="6193"/>
                    <a:pt x="5099" y="7840"/>
                  </a:cubicBezTo>
                  <a:cubicBezTo>
                    <a:pt x="5416" y="8695"/>
                    <a:pt x="5859" y="10184"/>
                    <a:pt x="5859" y="11070"/>
                  </a:cubicBezTo>
                  <a:cubicBezTo>
                    <a:pt x="5891" y="12559"/>
                    <a:pt x="3041" y="13477"/>
                    <a:pt x="0" y="13857"/>
                  </a:cubicBezTo>
                  <a:lnTo>
                    <a:pt x="14568" y="13857"/>
                  </a:lnTo>
                  <a:cubicBezTo>
                    <a:pt x="14663" y="10500"/>
                    <a:pt x="14251" y="7967"/>
                    <a:pt x="13460" y="5750"/>
                  </a:cubicBezTo>
                  <a:cubicBezTo>
                    <a:pt x="13396" y="5750"/>
                    <a:pt x="13365" y="5750"/>
                    <a:pt x="13333" y="5782"/>
                  </a:cubicBezTo>
                  <a:cubicBezTo>
                    <a:pt x="12866" y="5875"/>
                    <a:pt x="12345" y="5992"/>
                    <a:pt x="11853" y="5992"/>
                  </a:cubicBezTo>
                  <a:cubicBezTo>
                    <a:pt x="11345" y="5992"/>
                    <a:pt x="10869" y="5867"/>
                    <a:pt x="10515" y="5465"/>
                  </a:cubicBezTo>
                  <a:cubicBezTo>
                    <a:pt x="9754" y="4610"/>
                    <a:pt x="8329" y="2077"/>
                    <a:pt x="7791" y="1158"/>
                  </a:cubicBezTo>
                  <a:cubicBezTo>
                    <a:pt x="7221" y="271"/>
                    <a:pt x="7189" y="746"/>
                    <a:pt x="6271" y="271"/>
                  </a:cubicBezTo>
                  <a:cubicBezTo>
                    <a:pt x="5917" y="94"/>
                    <a:pt x="5510" y="1"/>
                    <a:pt x="5109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37"/>
            <p:cNvSpPr/>
            <p:nvPr/>
          </p:nvSpPr>
          <p:spPr>
            <a:xfrm>
              <a:off x="1441374" y="3402440"/>
              <a:ext cx="266955" cy="329564"/>
            </a:xfrm>
            <a:custGeom>
              <a:avLst/>
              <a:gdLst/>
              <a:ahLst/>
              <a:cxnLst/>
              <a:rect l="l" t="t" r="r" b="b"/>
              <a:pathLst>
                <a:path w="8647" h="10675" extrusionOk="0">
                  <a:moveTo>
                    <a:pt x="3262" y="1"/>
                  </a:moveTo>
                  <a:cubicBezTo>
                    <a:pt x="2936" y="1"/>
                    <a:pt x="2584" y="86"/>
                    <a:pt x="2218" y="287"/>
                  </a:cubicBezTo>
                  <a:cubicBezTo>
                    <a:pt x="2218" y="287"/>
                    <a:pt x="1" y="1427"/>
                    <a:pt x="793" y="2916"/>
                  </a:cubicBezTo>
                  <a:lnTo>
                    <a:pt x="5163" y="10674"/>
                  </a:lnTo>
                  <a:lnTo>
                    <a:pt x="8647" y="8838"/>
                  </a:lnTo>
                  <a:lnTo>
                    <a:pt x="4973" y="1079"/>
                  </a:lnTo>
                  <a:cubicBezTo>
                    <a:pt x="4703" y="516"/>
                    <a:pt x="4064" y="1"/>
                    <a:pt x="3262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37"/>
            <p:cNvSpPr/>
            <p:nvPr/>
          </p:nvSpPr>
          <p:spPr>
            <a:xfrm>
              <a:off x="1428284" y="3379255"/>
              <a:ext cx="217466" cy="227592"/>
            </a:xfrm>
            <a:custGeom>
              <a:avLst/>
              <a:gdLst/>
              <a:ahLst/>
              <a:cxnLst/>
              <a:rect l="l" t="t" r="r" b="b"/>
              <a:pathLst>
                <a:path w="7044" h="7372" extrusionOk="0">
                  <a:moveTo>
                    <a:pt x="3132" y="1"/>
                  </a:moveTo>
                  <a:cubicBezTo>
                    <a:pt x="1516" y="1"/>
                    <a:pt x="0" y="1634"/>
                    <a:pt x="1027" y="3667"/>
                  </a:cubicBezTo>
                  <a:lnTo>
                    <a:pt x="3307" y="7372"/>
                  </a:lnTo>
                  <a:lnTo>
                    <a:pt x="7044" y="5345"/>
                  </a:lnTo>
                  <a:lnTo>
                    <a:pt x="5460" y="1640"/>
                  </a:lnTo>
                  <a:cubicBezTo>
                    <a:pt x="4915" y="481"/>
                    <a:pt x="4008" y="1"/>
                    <a:pt x="313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37"/>
            <p:cNvSpPr/>
            <p:nvPr/>
          </p:nvSpPr>
          <p:spPr>
            <a:xfrm>
              <a:off x="1583141" y="3638121"/>
              <a:ext cx="273808" cy="116142"/>
            </a:xfrm>
            <a:custGeom>
              <a:avLst/>
              <a:gdLst/>
              <a:ahLst/>
              <a:cxnLst/>
              <a:rect l="l" t="t" r="r" b="b"/>
              <a:pathLst>
                <a:path w="8869" h="3762" extrusionOk="0">
                  <a:moveTo>
                    <a:pt x="1553" y="0"/>
                  </a:moveTo>
                  <a:cubicBezTo>
                    <a:pt x="634" y="0"/>
                    <a:pt x="1" y="855"/>
                    <a:pt x="128" y="1900"/>
                  </a:cubicBezTo>
                  <a:lnTo>
                    <a:pt x="318" y="2755"/>
                  </a:lnTo>
                  <a:cubicBezTo>
                    <a:pt x="601" y="3557"/>
                    <a:pt x="1445" y="3762"/>
                    <a:pt x="2028" y="3762"/>
                  </a:cubicBezTo>
                  <a:cubicBezTo>
                    <a:pt x="2228" y="3762"/>
                    <a:pt x="2398" y="3738"/>
                    <a:pt x="2503" y="3705"/>
                  </a:cubicBezTo>
                  <a:cubicBezTo>
                    <a:pt x="4086" y="3325"/>
                    <a:pt x="8837" y="2249"/>
                    <a:pt x="8837" y="2249"/>
                  </a:cubicBezTo>
                  <a:lnTo>
                    <a:pt x="8868" y="254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37"/>
            <p:cNvSpPr/>
            <p:nvPr/>
          </p:nvSpPr>
          <p:spPr>
            <a:xfrm>
              <a:off x="1877448" y="3641054"/>
              <a:ext cx="85085" cy="31305"/>
            </a:xfrm>
            <a:custGeom>
              <a:avLst/>
              <a:gdLst/>
              <a:ahLst/>
              <a:cxnLst/>
              <a:rect l="l" t="t" r="r" b="b"/>
              <a:pathLst>
                <a:path w="2756" h="1014" extrusionOk="0">
                  <a:moveTo>
                    <a:pt x="222" y="0"/>
                  </a:moveTo>
                  <a:lnTo>
                    <a:pt x="0" y="792"/>
                  </a:lnTo>
                  <a:cubicBezTo>
                    <a:pt x="824" y="919"/>
                    <a:pt x="1615" y="1014"/>
                    <a:pt x="2375" y="1014"/>
                  </a:cubicBezTo>
                  <a:cubicBezTo>
                    <a:pt x="2597" y="1014"/>
                    <a:pt x="2756" y="824"/>
                    <a:pt x="2756" y="602"/>
                  </a:cubicBezTo>
                  <a:cubicBezTo>
                    <a:pt x="2756" y="380"/>
                    <a:pt x="2565" y="222"/>
                    <a:pt x="2375" y="222"/>
                  </a:cubicBezTo>
                  <a:cubicBezTo>
                    <a:pt x="1679" y="222"/>
                    <a:pt x="950" y="127"/>
                    <a:pt x="222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37"/>
            <p:cNvSpPr/>
            <p:nvPr/>
          </p:nvSpPr>
          <p:spPr>
            <a:xfrm>
              <a:off x="1890137" y="3646765"/>
              <a:ext cx="88048" cy="37850"/>
            </a:xfrm>
            <a:custGeom>
              <a:avLst/>
              <a:gdLst/>
              <a:ahLst/>
              <a:cxnLst/>
              <a:rect l="l" t="t" r="r" b="b"/>
              <a:pathLst>
                <a:path w="2852" h="1226" extrusionOk="0">
                  <a:moveTo>
                    <a:pt x="364" y="0"/>
                  </a:moveTo>
                  <a:cubicBezTo>
                    <a:pt x="223" y="0"/>
                    <a:pt x="89" y="120"/>
                    <a:pt x="33" y="290"/>
                  </a:cubicBezTo>
                  <a:cubicBezTo>
                    <a:pt x="1" y="512"/>
                    <a:pt x="64" y="670"/>
                    <a:pt x="254" y="702"/>
                  </a:cubicBezTo>
                  <a:lnTo>
                    <a:pt x="2440" y="1209"/>
                  </a:lnTo>
                  <a:cubicBezTo>
                    <a:pt x="2468" y="1220"/>
                    <a:pt x="2496" y="1225"/>
                    <a:pt x="2523" y="1225"/>
                  </a:cubicBezTo>
                  <a:cubicBezTo>
                    <a:pt x="2651" y="1225"/>
                    <a:pt x="2767" y="1112"/>
                    <a:pt x="2820" y="955"/>
                  </a:cubicBezTo>
                  <a:lnTo>
                    <a:pt x="2820" y="924"/>
                  </a:lnTo>
                  <a:cubicBezTo>
                    <a:pt x="2851" y="734"/>
                    <a:pt x="2756" y="544"/>
                    <a:pt x="2598" y="512"/>
                  </a:cubicBezTo>
                  <a:lnTo>
                    <a:pt x="413" y="5"/>
                  </a:lnTo>
                  <a:cubicBezTo>
                    <a:pt x="396" y="2"/>
                    <a:pt x="380" y="0"/>
                    <a:pt x="364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37"/>
            <p:cNvSpPr/>
            <p:nvPr/>
          </p:nvSpPr>
          <p:spPr>
            <a:xfrm>
              <a:off x="1908722" y="3674149"/>
              <a:ext cx="55756" cy="29638"/>
            </a:xfrm>
            <a:custGeom>
              <a:avLst/>
              <a:gdLst/>
              <a:ahLst/>
              <a:cxnLst/>
              <a:rect l="l" t="t" r="r" b="b"/>
              <a:pathLst>
                <a:path w="1806" h="960" extrusionOk="0">
                  <a:moveTo>
                    <a:pt x="395" y="0"/>
                  </a:moveTo>
                  <a:cubicBezTo>
                    <a:pt x="254" y="0"/>
                    <a:pt x="121" y="120"/>
                    <a:pt x="64" y="290"/>
                  </a:cubicBezTo>
                  <a:cubicBezTo>
                    <a:pt x="1" y="480"/>
                    <a:pt x="96" y="670"/>
                    <a:pt x="254" y="702"/>
                  </a:cubicBezTo>
                  <a:lnTo>
                    <a:pt x="1362" y="955"/>
                  </a:lnTo>
                  <a:cubicBezTo>
                    <a:pt x="1379" y="958"/>
                    <a:pt x="1395" y="960"/>
                    <a:pt x="1412" y="960"/>
                  </a:cubicBezTo>
                  <a:cubicBezTo>
                    <a:pt x="1558" y="960"/>
                    <a:pt x="1714" y="840"/>
                    <a:pt x="1743" y="670"/>
                  </a:cubicBezTo>
                  <a:cubicBezTo>
                    <a:pt x="1806" y="480"/>
                    <a:pt x="1711" y="290"/>
                    <a:pt x="1552" y="258"/>
                  </a:cubicBezTo>
                  <a:lnTo>
                    <a:pt x="444" y="5"/>
                  </a:lnTo>
                  <a:cubicBezTo>
                    <a:pt x="428" y="2"/>
                    <a:pt x="411" y="0"/>
                    <a:pt x="395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37"/>
            <p:cNvSpPr/>
            <p:nvPr/>
          </p:nvSpPr>
          <p:spPr>
            <a:xfrm>
              <a:off x="1894058" y="3692703"/>
              <a:ext cx="49890" cy="28681"/>
            </a:xfrm>
            <a:custGeom>
              <a:avLst/>
              <a:gdLst/>
              <a:ahLst/>
              <a:cxnLst/>
              <a:rect l="l" t="t" r="r" b="b"/>
              <a:pathLst>
                <a:path w="1616" h="929" extrusionOk="0">
                  <a:moveTo>
                    <a:pt x="386" y="1"/>
                  </a:moveTo>
                  <a:cubicBezTo>
                    <a:pt x="222" y="1"/>
                    <a:pt x="89" y="120"/>
                    <a:pt x="32" y="291"/>
                  </a:cubicBezTo>
                  <a:lnTo>
                    <a:pt x="32" y="322"/>
                  </a:lnTo>
                  <a:cubicBezTo>
                    <a:pt x="1" y="512"/>
                    <a:pt x="64" y="702"/>
                    <a:pt x="254" y="734"/>
                  </a:cubicBezTo>
                  <a:lnTo>
                    <a:pt x="1172" y="924"/>
                  </a:lnTo>
                  <a:cubicBezTo>
                    <a:pt x="1189" y="927"/>
                    <a:pt x="1205" y="929"/>
                    <a:pt x="1221" y="929"/>
                  </a:cubicBezTo>
                  <a:cubicBezTo>
                    <a:pt x="1362" y="929"/>
                    <a:pt x="1496" y="809"/>
                    <a:pt x="1552" y="639"/>
                  </a:cubicBezTo>
                  <a:cubicBezTo>
                    <a:pt x="1616" y="449"/>
                    <a:pt x="1521" y="259"/>
                    <a:pt x="1362" y="227"/>
                  </a:cubicBezTo>
                  <a:lnTo>
                    <a:pt x="444" y="6"/>
                  </a:lnTo>
                  <a:cubicBezTo>
                    <a:pt x="424" y="2"/>
                    <a:pt x="405" y="1"/>
                    <a:pt x="386" y="1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37"/>
            <p:cNvSpPr/>
            <p:nvPr/>
          </p:nvSpPr>
          <p:spPr>
            <a:xfrm>
              <a:off x="1888192" y="3714221"/>
              <a:ext cx="44024" cy="25779"/>
            </a:xfrm>
            <a:custGeom>
              <a:avLst/>
              <a:gdLst/>
              <a:ahLst/>
              <a:cxnLst/>
              <a:rect l="l" t="t" r="r" b="b"/>
              <a:pathLst>
                <a:path w="1426" h="835" extrusionOk="0">
                  <a:moveTo>
                    <a:pt x="340" y="0"/>
                  </a:moveTo>
                  <a:cubicBezTo>
                    <a:pt x="222" y="0"/>
                    <a:pt x="92" y="117"/>
                    <a:pt x="64" y="259"/>
                  </a:cubicBezTo>
                  <a:lnTo>
                    <a:pt x="64" y="290"/>
                  </a:lnTo>
                  <a:cubicBezTo>
                    <a:pt x="1" y="449"/>
                    <a:pt x="96" y="607"/>
                    <a:pt x="222" y="639"/>
                  </a:cubicBezTo>
                  <a:lnTo>
                    <a:pt x="1046" y="829"/>
                  </a:lnTo>
                  <a:cubicBezTo>
                    <a:pt x="1062" y="833"/>
                    <a:pt x="1078" y="835"/>
                    <a:pt x="1095" y="835"/>
                  </a:cubicBezTo>
                  <a:cubicBezTo>
                    <a:pt x="1211" y="835"/>
                    <a:pt x="1339" y="741"/>
                    <a:pt x="1394" y="575"/>
                  </a:cubicBezTo>
                  <a:cubicBezTo>
                    <a:pt x="1426" y="417"/>
                    <a:pt x="1362" y="227"/>
                    <a:pt x="1204" y="195"/>
                  </a:cubicBezTo>
                  <a:lnTo>
                    <a:pt x="381" y="5"/>
                  </a:lnTo>
                  <a:cubicBezTo>
                    <a:pt x="367" y="2"/>
                    <a:pt x="354" y="0"/>
                    <a:pt x="340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37"/>
            <p:cNvSpPr/>
            <p:nvPr/>
          </p:nvSpPr>
          <p:spPr>
            <a:xfrm>
              <a:off x="1831479" y="3639263"/>
              <a:ext cx="108579" cy="97156"/>
            </a:xfrm>
            <a:custGeom>
              <a:avLst/>
              <a:gdLst/>
              <a:ahLst/>
              <a:cxnLst/>
              <a:rect l="l" t="t" r="r" b="b"/>
              <a:pathLst>
                <a:path w="3517" h="3147" extrusionOk="0">
                  <a:moveTo>
                    <a:pt x="1380" y="1"/>
                  </a:moveTo>
                  <a:cubicBezTo>
                    <a:pt x="896" y="1"/>
                    <a:pt x="454" y="327"/>
                    <a:pt x="318" y="818"/>
                  </a:cubicBezTo>
                  <a:lnTo>
                    <a:pt x="159" y="1515"/>
                  </a:lnTo>
                  <a:cubicBezTo>
                    <a:pt x="1" y="2085"/>
                    <a:pt x="349" y="2655"/>
                    <a:pt x="919" y="2813"/>
                  </a:cubicBezTo>
                  <a:lnTo>
                    <a:pt x="1774" y="3035"/>
                  </a:lnTo>
                  <a:lnTo>
                    <a:pt x="1774" y="3003"/>
                  </a:lnTo>
                  <a:lnTo>
                    <a:pt x="2313" y="3130"/>
                  </a:lnTo>
                  <a:cubicBezTo>
                    <a:pt x="2341" y="3142"/>
                    <a:pt x="2371" y="3147"/>
                    <a:pt x="2400" y="3147"/>
                  </a:cubicBezTo>
                  <a:cubicBezTo>
                    <a:pt x="2534" y="3147"/>
                    <a:pt x="2667" y="3038"/>
                    <a:pt x="2693" y="2908"/>
                  </a:cubicBezTo>
                  <a:cubicBezTo>
                    <a:pt x="2724" y="2718"/>
                    <a:pt x="2629" y="2560"/>
                    <a:pt x="2471" y="2528"/>
                  </a:cubicBezTo>
                  <a:lnTo>
                    <a:pt x="2566" y="2528"/>
                  </a:lnTo>
                  <a:cubicBezTo>
                    <a:pt x="2600" y="2540"/>
                    <a:pt x="2634" y="2545"/>
                    <a:pt x="2669" y="2545"/>
                  </a:cubicBezTo>
                  <a:cubicBezTo>
                    <a:pt x="2829" y="2545"/>
                    <a:pt x="2983" y="2431"/>
                    <a:pt x="3009" y="2275"/>
                  </a:cubicBezTo>
                  <a:cubicBezTo>
                    <a:pt x="3073" y="2085"/>
                    <a:pt x="2946" y="1895"/>
                    <a:pt x="2756" y="1832"/>
                  </a:cubicBezTo>
                  <a:lnTo>
                    <a:pt x="2756" y="1832"/>
                  </a:lnTo>
                  <a:lnTo>
                    <a:pt x="2851" y="1863"/>
                  </a:lnTo>
                  <a:cubicBezTo>
                    <a:pt x="2885" y="1875"/>
                    <a:pt x="2918" y="1880"/>
                    <a:pt x="2951" y="1880"/>
                  </a:cubicBezTo>
                  <a:cubicBezTo>
                    <a:pt x="3104" y="1880"/>
                    <a:pt x="3242" y="1766"/>
                    <a:pt x="3294" y="1610"/>
                  </a:cubicBezTo>
                  <a:cubicBezTo>
                    <a:pt x="3326" y="1420"/>
                    <a:pt x="3231" y="1198"/>
                    <a:pt x="3041" y="1167"/>
                  </a:cubicBezTo>
                  <a:lnTo>
                    <a:pt x="3041" y="1167"/>
                  </a:lnTo>
                  <a:cubicBezTo>
                    <a:pt x="3065" y="1171"/>
                    <a:pt x="3089" y="1173"/>
                    <a:pt x="3113" y="1173"/>
                  </a:cubicBezTo>
                  <a:cubicBezTo>
                    <a:pt x="3277" y="1173"/>
                    <a:pt x="3429" y="1079"/>
                    <a:pt x="3484" y="913"/>
                  </a:cubicBezTo>
                  <a:cubicBezTo>
                    <a:pt x="3516" y="723"/>
                    <a:pt x="3389" y="502"/>
                    <a:pt x="3199" y="470"/>
                  </a:cubicBezTo>
                  <a:lnTo>
                    <a:pt x="2471" y="280"/>
                  </a:lnTo>
                  <a:lnTo>
                    <a:pt x="2471" y="248"/>
                  </a:lnTo>
                  <a:lnTo>
                    <a:pt x="1616" y="27"/>
                  </a:lnTo>
                  <a:cubicBezTo>
                    <a:pt x="1537" y="9"/>
                    <a:pt x="1458" y="1"/>
                    <a:pt x="1380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37"/>
            <p:cNvSpPr/>
            <p:nvPr/>
          </p:nvSpPr>
          <p:spPr>
            <a:xfrm>
              <a:off x="2005507" y="3819960"/>
              <a:ext cx="190699" cy="28372"/>
            </a:xfrm>
            <a:custGeom>
              <a:avLst/>
              <a:gdLst/>
              <a:ahLst/>
              <a:cxnLst/>
              <a:rect l="l" t="t" r="r" b="b"/>
              <a:pathLst>
                <a:path w="6177" h="919" extrusionOk="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761"/>
                  </a:lnTo>
                  <a:cubicBezTo>
                    <a:pt x="1" y="856"/>
                    <a:pt x="96" y="919"/>
                    <a:pt x="191" y="919"/>
                  </a:cubicBezTo>
                  <a:lnTo>
                    <a:pt x="6018" y="919"/>
                  </a:lnTo>
                  <a:cubicBezTo>
                    <a:pt x="6113" y="919"/>
                    <a:pt x="6176" y="856"/>
                    <a:pt x="6176" y="761"/>
                  </a:cubicBezTo>
                  <a:lnTo>
                    <a:pt x="6176" y="191"/>
                  </a:lnTo>
                  <a:cubicBezTo>
                    <a:pt x="6176" y="64"/>
                    <a:pt x="6113" y="1"/>
                    <a:pt x="6018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37"/>
            <p:cNvSpPr/>
            <p:nvPr/>
          </p:nvSpPr>
          <p:spPr>
            <a:xfrm>
              <a:off x="2014306" y="3763247"/>
              <a:ext cx="174090" cy="20561"/>
            </a:xfrm>
            <a:custGeom>
              <a:avLst/>
              <a:gdLst/>
              <a:ahLst/>
              <a:cxnLst/>
              <a:rect l="l" t="t" r="r" b="b"/>
              <a:pathLst>
                <a:path w="5639" h="666" extrusionOk="0">
                  <a:moveTo>
                    <a:pt x="318" y="1"/>
                  </a:moveTo>
                  <a:cubicBezTo>
                    <a:pt x="128" y="1"/>
                    <a:pt x="1" y="127"/>
                    <a:pt x="1" y="318"/>
                  </a:cubicBezTo>
                  <a:cubicBezTo>
                    <a:pt x="1" y="508"/>
                    <a:pt x="128" y="666"/>
                    <a:pt x="318" y="666"/>
                  </a:cubicBezTo>
                  <a:lnTo>
                    <a:pt x="5290" y="666"/>
                  </a:lnTo>
                  <a:cubicBezTo>
                    <a:pt x="5480" y="666"/>
                    <a:pt x="5638" y="508"/>
                    <a:pt x="5606" y="318"/>
                  </a:cubicBezTo>
                  <a:cubicBezTo>
                    <a:pt x="5606" y="127"/>
                    <a:pt x="5480" y="1"/>
                    <a:pt x="5290" y="1"/>
                  </a:cubicBez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37"/>
            <p:cNvSpPr/>
            <p:nvPr/>
          </p:nvSpPr>
          <p:spPr>
            <a:xfrm>
              <a:off x="2005507" y="3779887"/>
              <a:ext cx="190699" cy="23494"/>
            </a:xfrm>
            <a:custGeom>
              <a:avLst/>
              <a:gdLst/>
              <a:ahLst/>
              <a:cxnLst/>
              <a:rect l="l" t="t" r="r" b="b"/>
              <a:pathLst>
                <a:path w="6177" h="761" extrusionOk="0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570"/>
                  </a:lnTo>
                  <a:cubicBezTo>
                    <a:pt x="1" y="665"/>
                    <a:pt x="96" y="760"/>
                    <a:pt x="191" y="760"/>
                  </a:cubicBezTo>
                  <a:lnTo>
                    <a:pt x="5986" y="760"/>
                  </a:lnTo>
                  <a:cubicBezTo>
                    <a:pt x="6113" y="760"/>
                    <a:pt x="6176" y="665"/>
                    <a:pt x="6176" y="570"/>
                  </a:cubicBezTo>
                  <a:lnTo>
                    <a:pt x="6176" y="190"/>
                  </a:lnTo>
                  <a:cubicBezTo>
                    <a:pt x="6176" y="95"/>
                    <a:pt x="6113" y="0"/>
                    <a:pt x="5986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37"/>
            <p:cNvSpPr/>
            <p:nvPr/>
          </p:nvSpPr>
          <p:spPr>
            <a:xfrm>
              <a:off x="2002574" y="3714376"/>
              <a:ext cx="197553" cy="50878"/>
            </a:xfrm>
            <a:custGeom>
              <a:avLst/>
              <a:gdLst/>
              <a:ahLst/>
              <a:cxnLst/>
              <a:rect l="l" t="t" r="r" b="b"/>
              <a:pathLst>
                <a:path w="6399" h="1648" extrusionOk="0">
                  <a:moveTo>
                    <a:pt x="3200" y="0"/>
                  </a:moveTo>
                  <a:cubicBezTo>
                    <a:pt x="2091" y="0"/>
                    <a:pt x="1141" y="285"/>
                    <a:pt x="539" y="697"/>
                  </a:cubicBezTo>
                  <a:cubicBezTo>
                    <a:pt x="286" y="887"/>
                    <a:pt x="128" y="1109"/>
                    <a:pt x="33" y="1330"/>
                  </a:cubicBezTo>
                  <a:cubicBezTo>
                    <a:pt x="1" y="1489"/>
                    <a:pt x="128" y="1647"/>
                    <a:pt x="286" y="1647"/>
                  </a:cubicBezTo>
                  <a:lnTo>
                    <a:pt x="6113" y="1647"/>
                  </a:lnTo>
                  <a:cubicBezTo>
                    <a:pt x="6271" y="1647"/>
                    <a:pt x="6398" y="1457"/>
                    <a:pt x="6335" y="1330"/>
                  </a:cubicBezTo>
                  <a:cubicBezTo>
                    <a:pt x="6240" y="1045"/>
                    <a:pt x="6018" y="824"/>
                    <a:pt x="5733" y="634"/>
                  </a:cubicBezTo>
                  <a:cubicBezTo>
                    <a:pt x="5163" y="254"/>
                    <a:pt x="4245" y="0"/>
                    <a:pt x="3200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37"/>
            <p:cNvSpPr/>
            <p:nvPr/>
          </p:nvSpPr>
          <p:spPr>
            <a:xfrm>
              <a:off x="2019215" y="3714376"/>
              <a:ext cx="160383" cy="33095"/>
            </a:xfrm>
            <a:custGeom>
              <a:avLst/>
              <a:gdLst/>
              <a:ahLst/>
              <a:cxnLst/>
              <a:rect l="l" t="t" r="r" b="b"/>
              <a:pathLst>
                <a:path w="5195" h="1072" extrusionOk="0">
                  <a:moveTo>
                    <a:pt x="2629" y="0"/>
                  </a:moveTo>
                  <a:cubicBezTo>
                    <a:pt x="1552" y="0"/>
                    <a:pt x="570" y="285"/>
                    <a:pt x="0" y="697"/>
                  </a:cubicBezTo>
                  <a:cubicBezTo>
                    <a:pt x="0" y="729"/>
                    <a:pt x="32" y="760"/>
                    <a:pt x="64" y="792"/>
                  </a:cubicBezTo>
                  <a:cubicBezTo>
                    <a:pt x="111" y="840"/>
                    <a:pt x="174" y="855"/>
                    <a:pt x="242" y="855"/>
                  </a:cubicBezTo>
                  <a:cubicBezTo>
                    <a:pt x="309" y="855"/>
                    <a:pt x="380" y="840"/>
                    <a:pt x="444" y="824"/>
                  </a:cubicBezTo>
                  <a:cubicBezTo>
                    <a:pt x="665" y="760"/>
                    <a:pt x="887" y="697"/>
                    <a:pt x="1077" y="634"/>
                  </a:cubicBezTo>
                  <a:lnTo>
                    <a:pt x="1077" y="634"/>
                  </a:lnTo>
                  <a:cubicBezTo>
                    <a:pt x="1014" y="792"/>
                    <a:pt x="1140" y="982"/>
                    <a:pt x="1299" y="1045"/>
                  </a:cubicBezTo>
                  <a:cubicBezTo>
                    <a:pt x="1345" y="1064"/>
                    <a:pt x="1394" y="1072"/>
                    <a:pt x="1444" y="1072"/>
                  </a:cubicBezTo>
                  <a:cubicBezTo>
                    <a:pt x="1566" y="1072"/>
                    <a:pt x="1693" y="1027"/>
                    <a:pt x="1805" y="982"/>
                  </a:cubicBezTo>
                  <a:cubicBezTo>
                    <a:pt x="1964" y="919"/>
                    <a:pt x="2122" y="855"/>
                    <a:pt x="2312" y="855"/>
                  </a:cubicBezTo>
                  <a:cubicBezTo>
                    <a:pt x="2338" y="851"/>
                    <a:pt x="2364" y="849"/>
                    <a:pt x="2390" y="849"/>
                  </a:cubicBezTo>
                  <a:cubicBezTo>
                    <a:pt x="2554" y="849"/>
                    <a:pt x="2718" y="927"/>
                    <a:pt x="2882" y="982"/>
                  </a:cubicBezTo>
                  <a:cubicBezTo>
                    <a:pt x="2986" y="1017"/>
                    <a:pt x="3100" y="1042"/>
                    <a:pt x="3208" y="1042"/>
                  </a:cubicBezTo>
                  <a:cubicBezTo>
                    <a:pt x="3296" y="1042"/>
                    <a:pt x="3381" y="1025"/>
                    <a:pt x="3452" y="982"/>
                  </a:cubicBezTo>
                  <a:cubicBezTo>
                    <a:pt x="3642" y="887"/>
                    <a:pt x="3769" y="665"/>
                    <a:pt x="3959" y="634"/>
                  </a:cubicBezTo>
                  <a:cubicBezTo>
                    <a:pt x="3974" y="632"/>
                    <a:pt x="3988" y="631"/>
                    <a:pt x="4002" y="631"/>
                  </a:cubicBezTo>
                  <a:cubicBezTo>
                    <a:pt x="4206" y="631"/>
                    <a:pt x="4383" y="828"/>
                    <a:pt x="4561" y="887"/>
                  </a:cubicBezTo>
                  <a:cubicBezTo>
                    <a:pt x="4584" y="890"/>
                    <a:pt x="4607" y="892"/>
                    <a:pt x="4630" y="892"/>
                  </a:cubicBezTo>
                  <a:cubicBezTo>
                    <a:pt x="4828" y="892"/>
                    <a:pt x="5024" y="776"/>
                    <a:pt x="5194" y="634"/>
                  </a:cubicBezTo>
                  <a:cubicBezTo>
                    <a:pt x="4624" y="254"/>
                    <a:pt x="3706" y="0"/>
                    <a:pt x="2629" y="0"/>
                  </a:cubicBezTo>
                  <a:close/>
                </a:path>
              </a:pathLst>
            </a:custGeom>
            <a:solidFill>
              <a:srgbClr val="FFE0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37"/>
            <p:cNvSpPr/>
            <p:nvPr/>
          </p:nvSpPr>
          <p:spPr>
            <a:xfrm>
              <a:off x="2086671" y="3716321"/>
              <a:ext cx="9817" cy="6885"/>
            </a:xfrm>
            <a:custGeom>
              <a:avLst/>
              <a:gdLst/>
              <a:ahLst/>
              <a:cxnLst/>
              <a:rect l="l" t="t" r="r" b="b"/>
              <a:pathLst>
                <a:path w="318" h="223" extrusionOk="0">
                  <a:moveTo>
                    <a:pt x="159" y="1"/>
                  </a:moveTo>
                  <a:cubicBezTo>
                    <a:pt x="127" y="1"/>
                    <a:pt x="127" y="32"/>
                    <a:pt x="95" y="32"/>
                  </a:cubicBezTo>
                  <a:cubicBezTo>
                    <a:pt x="64" y="64"/>
                    <a:pt x="32" y="96"/>
                    <a:pt x="0" y="127"/>
                  </a:cubicBezTo>
                  <a:lnTo>
                    <a:pt x="64" y="127"/>
                  </a:lnTo>
                  <a:cubicBezTo>
                    <a:pt x="64" y="159"/>
                    <a:pt x="64" y="191"/>
                    <a:pt x="64" y="191"/>
                  </a:cubicBezTo>
                  <a:cubicBezTo>
                    <a:pt x="127" y="191"/>
                    <a:pt x="190" y="191"/>
                    <a:pt x="222" y="222"/>
                  </a:cubicBezTo>
                  <a:cubicBezTo>
                    <a:pt x="222" y="222"/>
                    <a:pt x="222" y="191"/>
                    <a:pt x="254" y="191"/>
                  </a:cubicBezTo>
                  <a:cubicBezTo>
                    <a:pt x="254" y="207"/>
                    <a:pt x="262" y="214"/>
                    <a:pt x="270" y="214"/>
                  </a:cubicBezTo>
                  <a:cubicBezTo>
                    <a:pt x="278" y="214"/>
                    <a:pt x="285" y="207"/>
                    <a:pt x="285" y="191"/>
                  </a:cubicBezTo>
                  <a:cubicBezTo>
                    <a:pt x="317" y="159"/>
                    <a:pt x="317" y="127"/>
                    <a:pt x="285" y="127"/>
                  </a:cubicBezTo>
                  <a:cubicBezTo>
                    <a:pt x="285" y="96"/>
                    <a:pt x="254" y="96"/>
                    <a:pt x="222" y="64"/>
                  </a:cubicBezTo>
                  <a:cubicBezTo>
                    <a:pt x="222" y="64"/>
                    <a:pt x="190" y="1"/>
                    <a:pt x="159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37"/>
            <p:cNvSpPr/>
            <p:nvPr/>
          </p:nvSpPr>
          <p:spPr>
            <a:xfrm>
              <a:off x="2103281" y="3716321"/>
              <a:ext cx="5897" cy="7872"/>
            </a:xfrm>
            <a:custGeom>
              <a:avLst/>
              <a:gdLst/>
              <a:ahLst/>
              <a:cxnLst/>
              <a:rect l="l" t="t" r="r" b="b"/>
              <a:pathLst>
                <a:path w="191" h="255" extrusionOk="0">
                  <a:moveTo>
                    <a:pt x="1" y="1"/>
                  </a:moveTo>
                  <a:cubicBezTo>
                    <a:pt x="1" y="1"/>
                    <a:pt x="1" y="32"/>
                    <a:pt x="33" y="64"/>
                  </a:cubicBezTo>
                  <a:cubicBezTo>
                    <a:pt x="1" y="64"/>
                    <a:pt x="1" y="96"/>
                    <a:pt x="1" y="96"/>
                  </a:cubicBezTo>
                  <a:cubicBezTo>
                    <a:pt x="33" y="127"/>
                    <a:pt x="64" y="159"/>
                    <a:pt x="64" y="222"/>
                  </a:cubicBezTo>
                  <a:cubicBezTo>
                    <a:pt x="64" y="222"/>
                    <a:pt x="96" y="222"/>
                    <a:pt x="96" y="191"/>
                  </a:cubicBezTo>
                  <a:cubicBezTo>
                    <a:pt x="96" y="222"/>
                    <a:pt x="128" y="254"/>
                    <a:pt x="159" y="254"/>
                  </a:cubicBezTo>
                  <a:cubicBezTo>
                    <a:pt x="159" y="254"/>
                    <a:pt x="191" y="222"/>
                    <a:pt x="191" y="191"/>
                  </a:cubicBezTo>
                  <a:cubicBezTo>
                    <a:pt x="191" y="159"/>
                    <a:pt x="191" y="159"/>
                    <a:pt x="159" y="127"/>
                  </a:cubicBezTo>
                  <a:cubicBezTo>
                    <a:pt x="191" y="96"/>
                    <a:pt x="191" y="64"/>
                    <a:pt x="159" y="32"/>
                  </a:cubicBezTo>
                  <a:cubicBezTo>
                    <a:pt x="159" y="32"/>
                    <a:pt x="128" y="1"/>
                    <a:pt x="96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37"/>
            <p:cNvSpPr/>
            <p:nvPr/>
          </p:nvSpPr>
          <p:spPr>
            <a:xfrm>
              <a:off x="2096458" y="3711443"/>
              <a:ext cx="5897" cy="6885"/>
            </a:xfrm>
            <a:custGeom>
              <a:avLst/>
              <a:gdLst/>
              <a:ahLst/>
              <a:cxnLst/>
              <a:rect l="l" t="t" r="r" b="b"/>
              <a:pathLst>
                <a:path w="191" h="223" extrusionOk="0">
                  <a:moveTo>
                    <a:pt x="159" y="0"/>
                  </a:moveTo>
                  <a:cubicBezTo>
                    <a:pt x="127" y="0"/>
                    <a:pt x="127" y="0"/>
                    <a:pt x="127" y="32"/>
                  </a:cubicBezTo>
                  <a:lnTo>
                    <a:pt x="64" y="32"/>
                  </a:lnTo>
                  <a:cubicBezTo>
                    <a:pt x="64" y="64"/>
                    <a:pt x="32" y="127"/>
                    <a:pt x="0" y="127"/>
                  </a:cubicBezTo>
                  <a:cubicBezTo>
                    <a:pt x="32" y="127"/>
                    <a:pt x="32" y="159"/>
                    <a:pt x="32" y="159"/>
                  </a:cubicBezTo>
                  <a:cubicBezTo>
                    <a:pt x="32" y="159"/>
                    <a:pt x="0" y="190"/>
                    <a:pt x="32" y="190"/>
                  </a:cubicBezTo>
                  <a:cubicBezTo>
                    <a:pt x="32" y="222"/>
                    <a:pt x="64" y="222"/>
                    <a:pt x="64" y="222"/>
                  </a:cubicBezTo>
                  <a:cubicBezTo>
                    <a:pt x="95" y="190"/>
                    <a:pt x="95" y="190"/>
                    <a:pt x="127" y="190"/>
                  </a:cubicBezTo>
                  <a:cubicBezTo>
                    <a:pt x="159" y="159"/>
                    <a:pt x="190" y="159"/>
                    <a:pt x="190" y="127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64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37"/>
            <p:cNvSpPr/>
            <p:nvPr/>
          </p:nvSpPr>
          <p:spPr>
            <a:xfrm>
              <a:off x="2068086" y="3715364"/>
              <a:ext cx="9817" cy="5897"/>
            </a:xfrm>
            <a:custGeom>
              <a:avLst/>
              <a:gdLst/>
              <a:ahLst/>
              <a:cxnLst/>
              <a:rect l="l" t="t" r="r" b="b"/>
              <a:pathLst>
                <a:path w="318" h="191" extrusionOk="0">
                  <a:moveTo>
                    <a:pt x="64" y="0"/>
                  </a:moveTo>
                  <a:cubicBezTo>
                    <a:pt x="64" y="32"/>
                    <a:pt x="64" y="32"/>
                    <a:pt x="64" y="63"/>
                  </a:cubicBezTo>
                  <a:cubicBezTo>
                    <a:pt x="54" y="53"/>
                    <a:pt x="43" y="49"/>
                    <a:pt x="34" y="49"/>
                  </a:cubicBezTo>
                  <a:cubicBezTo>
                    <a:pt x="15" y="49"/>
                    <a:pt x="1" y="63"/>
                    <a:pt x="1" y="63"/>
                  </a:cubicBezTo>
                  <a:cubicBezTo>
                    <a:pt x="1" y="95"/>
                    <a:pt x="1" y="127"/>
                    <a:pt x="32" y="127"/>
                  </a:cubicBezTo>
                  <a:cubicBezTo>
                    <a:pt x="32" y="127"/>
                    <a:pt x="64" y="158"/>
                    <a:pt x="96" y="158"/>
                  </a:cubicBezTo>
                  <a:cubicBezTo>
                    <a:pt x="127" y="190"/>
                    <a:pt x="159" y="190"/>
                    <a:pt x="191" y="190"/>
                  </a:cubicBezTo>
                  <a:cubicBezTo>
                    <a:pt x="191" y="190"/>
                    <a:pt x="222" y="158"/>
                    <a:pt x="222" y="158"/>
                  </a:cubicBezTo>
                  <a:cubicBezTo>
                    <a:pt x="286" y="127"/>
                    <a:pt x="286" y="95"/>
                    <a:pt x="317" y="63"/>
                  </a:cubicBezTo>
                  <a:lnTo>
                    <a:pt x="254" y="63"/>
                  </a:lnTo>
                  <a:cubicBezTo>
                    <a:pt x="222" y="32"/>
                    <a:pt x="222" y="0"/>
                    <a:pt x="191" y="0"/>
                  </a:cubicBezTo>
                  <a:cubicBezTo>
                    <a:pt x="175" y="16"/>
                    <a:pt x="151" y="24"/>
                    <a:pt x="127" y="24"/>
                  </a:cubicBezTo>
                  <a:cubicBezTo>
                    <a:pt x="104" y="24"/>
                    <a:pt x="80" y="16"/>
                    <a:pt x="64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37"/>
            <p:cNvSpPr/>
            <p:nvPr/>
          </p:nvSpPr>
          <p:spPr>
            <a:xfrm>
              <a:off x="2078860" y="3712431"/>
              <a:ext cx="5897" cy="5341"/>
            </a:xfrm>
            <a:custGeom>
              <a:avLst/>
              <a:gdLst/>
              <a:ahLst/>
              <a:cxnLst/>
              <a:rect l="l" t="t" r="r" b="b"/>
              <a:pathLst>
                <a:path w="191" h="173" extrusionOk="0">
                  <a:moveTo>
                    <a:pt x="95" y="0"/>
                  </a:moveTo>
                  <a:cubicBezTo>
                    <a:pt x="63" y="0"/>
                    <a:pt x="32" y="0"/>
                    <a:pt x="0" y="32"/>
                  </a:cubicBezTo>
                  <a:lnTo>
                    <a:pt x="32" y="63"/>
                  </a:lnTo>
                  <a:cubicBezTo>
                    <a:pt x="32" y="63"/>
                    <a:pt x="32" y="95"/>
                    <a:pt x="32" y="95"/>
                  </a:cubicBezTo>
                  <a:cubicBezTo>
                    <a:pt x="63" y="95"/>
                    <a:pt x="95" y="127"/>
                    <a:pt x="127" y="158"/>
                  </a:cubicBezTo>
                  <a:cubicBezTo>
                    <a:pt x="127" y="158"/>
                    <a:pt x="141" y="172"/>
                    <a:pt x="160" y="172"/>
                  </a:cubicBezTo>
                  <a:cubicBezTo>
                    <a:pt x="169" y="172"/>
                    <a:pt x="180" y="169"/>
                    <a:pt x="190" y="158"/>
                  </a:cubicBezTo>
                  <a:cubicBezTo>
                    <a:pt x="190" y="158"/>
                    <a:pt x="190" y="158"/>
                    <a:pt x="190" y="127"/>
                  </a:cubicBezTo>
                  <a:cubicBezTo>
                    <a:pt x="190" y="95"/>
                    <a:pt x="190" y="95"/>
                    <a:pt x="158" y="95"/>
                  </a:cubicBezTo>
                  <a:cubicBezTo>
                    <a:pt x="158" y="63"/>
                    <a:pt x="158" y="32"/>
                    <a:pt x="127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37"/>
            <p:cNvSpPr/>
            <p:nvPr/>
          </p:nvSpPr>
          <p:spPr>
            <a:xfrm>
              <a:off x="2076885" y="3725119"/>
              <a:ext cx="6885" cy="6885"/>
            </a:xfrm>
            <a:custGeom>
              <a:avLst/>
              <a:gdLst/>
              <a:ahLst/>
              <a:cxnLst/>
              <a:rect l="l" t="t" r="r" b="b"/>
              <a:pathLst>
                <a:path w="223" h="223" extrusionOk="0">
                  <a:moveTo>
                    <a:pt x="1" y="1"/>
                  </a:moveTo>
                  <a:cubicBezTo>
                    <a:pt x="1" y="32"/>
                    <a:pt x="32" y="32"/>
                    <a:pt x="32" y="64"/>
                  </a:cubicBezTo>
                  <a:cubicBezTo>
                    <a:pt x="32" y="64"/>
                    <a:pt x="32" y="96"/>
                    <a:pt x="32" y="127"/>
                  </a:cubicBezTo>
                  <a:cubicBezTo>
                    <a:pt x="64" y="127"/>
                    <a:pt x="96" y="159"/>
                    <a:pt x="127" y="222"/>
                  </a:cubicBezTo>
                  <a:cubicBezTo>
                    <a:pt x="127" y="222"/>
                    <a:pt x="127" y="191"/>
                    <a:pt x="159" y="191"/>
                  </a:cubicBezTo>
                  <a:cubicBezTo>
                    <a:pt x="159" y="222"/>
                    <a:pt x="191" y="222"/>
                    <a:pt x="191" y="222"/>
                  </a:cubicBezTo>
                  <a:cubicBezTo>
                    <a:pt x="222" y="222"/>
                    <a:pt x="222" y="191"/>
                    <a:pt x="222" y="159"/>
                  </a:cubicBezTo>
                  <a:cubicBezTo>
                    <a:pt x="222" y="159"/>
                    <a:pt x="222" y="127"/>
                    <a:pt x="191" y="96"/>
                  </a:cubicBezTo>
                  <a:cubicBezTo>
                    <a:pt x="191" y="64"/>
                    <a:pt x="191" y="32"/>
                    <a:pt x="159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37"/>
            <p:cNvSpPr/>
            <p:nvPr/>
          </p:nvSpPr>
          <p:spPr>
            <a:xfrm>
              <a:off x="2107201" y="3728052"/>
              <a:ext cx="4909" cy="6638"/>
            </a:xfrm>
            <a:custGeom>
              <a:avLst/>
              <a:gdLst/>
              <a:ahLst/>
              <a:cxnLst/>
              <a:rect l="l" t="t" r="r" b="b"/>
              <a:pathLst>
                <a:path w="159" h="215" extrusionOk="0">
                  <a:moveTo>
                    <a:pt x="64" y="1"/>
                  </a:moveTo>
                  <a:lnTo>
                    <a:pt x="64" y="32"/>
                  </a:lnTo>
                  <a:cubicBezTo>
                    <a:pt x="32" y="32"/>
                    <a:pt x="32" y="32"/>
                    <a:pt x="32" y="64"/>
                  </a:cubicBezTo>
                  <a:cubicBezTo>
                    <a:pt x="32" y="96"/>
                    <a:pt x="32" y="127"/>
                    <a:pt x="1" y="159"/>
                  </a:cubicBezTo>
                  <a:lnTo>
                    <a:pt x="32" y="159"/>
                  </a:lnTo>
                  <a:cubicBezTo>
                    <a:pt x="1" y="159"/>
                    <a:pt x="32" y="191"/>
                    <a:pt x="32" y="191"/>
                  </a:cubicBezTo>
                  <a:cubicBezTo>
                    <a:pt x="48" y="207"/>
                    <a:pt x="56" y="215"/>
                    <a:pt x="64" y="215"/>
                  </a:cubicBezTo>
                  <a:cubicBezTo>
                    <a:pt x="72" y="215"/>
                    <a:pt x="80" y="207"/>
                    <a:pt x="96" y="191"/>
                  </a:cubicBezTo>
                  <a:cubicBezTo>
                    <a:pt x="96" y="191"/>
                    <a:pt x="96" y="159"/>
                    <a:pt x="96" y="159"/>
                  </a:cubicBezTo>
                  <a:cubicBezTo>
                    <a:pt x="127" y="127"/>
                    <a:pt x="159" y="127"/>
                    <a:pt x="159" y="96"/>
                  </a:cubicBezTo>
                  <a:cubicBezTo>
                    <a:pt x="159" y="96"/>
                    <a:pt x="127" y="64"/>
                    <a:pt x="127" y="64"/>
                  </a:cubicBezTo>
                  <a:cubicBezTo>
                    <a:pt x="127" y="32"/>
                    <a:pt x="96" y="1"/>
                    <a:pt x="64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37"/>
            <p:cNvSpPr/>
            <p:nvPr/>
          </p:nvSpPr>
          <p:spPr>
            <a:xfrm>
              <a:off x="2095470" y="3726107"/>
              <a:ext cx="5897" cy="8274"/>
            </a:xfrm>
            <a:custGeom>
              <a:avLst/>
              <a:gdLst/>
              <a:ahLst/>
              <a:cxnLst/>
              <a:rect l="l" t="t" r="r" b="b"/>
              <a:pathLst>
                <a:path w="191" h="268" extrusionOk="0">
                  <a:moveTo>
                    <a:pt x="64" y="0"/>
                  </a:moveTo>
                  <a:cubicBezTo>
                    <a:pt x="64" y="0"/>
                    <a:pt x="64" y="32"/>
                    <a:pt x="64" y="64"/>
                  </a:cubicBezTo>
                  <a:cubicBezTo>
                    <a:pt x="64" y="64"/>
                    <a:pt x="32" y="64"/>
                    <a:pt x="32" y="95"/>
                  </a:cubicBezTo>
                  <a:cubicBezTo>
                    <a:pt x="32" y="127"/>
                    <a:pt x="32" y="159"/>
                    <a:pt x="0" y="190"/>
                  </a:cubicBezTo>
                  <a:cubicBezTo>
                    <a:pt x="32" y="190"/>
                    <a:pt x="32" y="222"/>
                    <a:pt x="64" y="222"/>
                  </a:cubicBezTo>
                  <a:cubicBezTo>
                    <a:pt x="32" y="222"/>
                    <a:pt x="32" y="254"/>
                    <a:pt x="64" y="254"/>
                  </a:cubicBezTo>
                  <a:cubicBezTo>
                    <a:pt x="64" y="264"/>
                    <a:pt x="67" y="268"/>
                    <a:pt x="73" y="268"/>
                  </a:cubicBezTo>
                  <a:cubicBezTo>
                    <a:pt x="85" y="268"/>
                    <a:pt x="106" y="254"/>
                    <a:pt x="127" y="254"/>
                  </a:cubicBezTo>
                  <a:cubicBezTo>
                    <a:pt x="127" y="222"/>
                    <a:pt x="127" y="222"/>
                    <a:pt x="127" y="190"/>
                  </a:cubicBezTo>
                  <a:cubicBezTo>
                    <a:pt x="159" y="159"/>
                    <a:pt x="191" y="159"/>
                    <a:pt x="191" y="127"/>
                  </a:cubicBezTo>
                  <a:cubicBezTo>
                    <a:pt x="191" y="95"/>
                    <a:pt x="159" y="95"/>
                    <a:pt x="159" y="64"/>
                  </a:cubicBezTo>
                  <a:cubicBezTo>
                    <a:pt x="127" y="32"/>
                    <a:pt x="127" y="0"/>
                    <a:pt x="64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37"/>
            <p:cNvSpPr/>
            <p:nvPr/>
          </p:nvSpPr>
          <p:spPr>
            <a:xfrm>
              <a:off x="2118933" y="3723174"/>
              <a:ext cx="7842" cy="4909"/>
            </a:xfrm>
            <a:custGeom>
              <a:avLst/>
              <a:gdLst/>
              <a:ahLst/>
              <a:cxnLst/>
              <a:rect l="l" t="t" r="r" b="b"/>
              <a:pathLst>
                <a:path w="254" h="159" extrusionOk="0">
                  <a:moveTo>
                    <a:pt x="96" y="0"/>
                  </a:moveTo>
                  <a:cubicBezTo>
                    <a:pt x="96" y="0"/>
                    <a:pt x="64" y="0"/>
                    <a:pt x="64" y="32"/>
                  </a:cubicBezTo>
                  <a:cubicBezTo>
                    <a:pt x="32" y="32"/>
                    <a:pt x="1" y="64"/>
                    <a:pt x="1" y="95"/>
                  </a:cubicBezTo>
                  <a:lnTo>
                    <a:pt x="32" y="95"/>
                  </a:lnTo>
                  <a:lnTo>
                    <a:pt x="64" y="159"/>
                  </a:lnTo>
                  <a:cubicBezTo>
                    <a:pt x="80" y="143"/>
                    <a:pt x="103" y="135"/>
                    <a:pt x="127" y="135"/>
                  </a:cubicBezTo>
                  <a:cubicBezTo>
                    <a:pt x="151" y="135"/>
                    <a:pt x="175" y="143"/>
                    <a:pt x="191" y="159"/>
                  </a:cubicBezTo>
                  <a:lnTo>
                    <a:pt x="191" y="127"/>
                  </a:lnTo>
                  <a:lnTo>
                    <a:pt x="222" y="127"/>
                  </a:lnTo>
                  <a:cubicBezTo>
                    <a:pt x="254" y="95"/>
                    <a:pt x="222" y="64"/>
                    <a:pt x="222" y="64"/>
                  </a:cubicBezTo>
                  <a:cubicBezTo>
                    <a:pt x="222" y="64"/>
                    <a:pt x="191" y="32"/>
                    <a:pt x="191" y="32"/>
                  </a:cubicBezTo>
                  <a:cubicBezTo>
                    <a:pt x="159" y="32"/>
                    <a:pt x="127" y="0"/>
                    <a:pt x="96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37"/>
            <p:cNvSpPr/>
            <p:nvPr/>
          </p:nvSpPr>
          <p:spPr>
            <a:xfrm>
              <a:off x="2112079" y="3714376"/>
              <a:ext cx="9817" cy="6885"/>
            </a:xfrm>
            <a:custGeom>
              <a:avLst/>
              <a:gdLst/>
              <a:ahLst/>
              <a:cxnLst/>
              <a:rect l="l" t="t" r="r" b="b"/>
              <a:pathLst>
                <a:path w="318" h="223" extrusionOk="0">
                  <a:moveTo>
                    <a:pt x="128" y="0"/>
                  </a:moveTo>
                  <a:cubicBezTo>
                    <a:pt x="128" y="32"/>
                    <a:pt x="96" y="32"/>
                    <a:pt x="96" y="32"/>
                  </a:cubicBezTo>
                  <a:cubicBezTo>
                    <a:pt x="64" y="64"/>
                    <a:pt x="1" y="95"/>
                    <a:pt x="1" y="127"/>
                  </a:cubicBezTo>
                  <a:cubicBezTo>
                    <a:pt x="33" y="127"/>
                    <a:pt x="33" y="127"/>
                    <a:pt x="64" y="159"/>
                  </a:cubicBezTo>
                  <a:cubicBezTo>
                    <a:pt x="64" y="159"/>
                    <a:pt x="96" y="190"/>
                    <a:pt x="96" y="190"/>
                  </a:cubicBezTo>
                  <a:cubicBezTo>
                    <a:pt x="128" y="190"/>
                    <a:pt x="191" y="190"/>
                    <a:pt x="223" y="222"/>
                  </a:cubicBezTo>
                  <a:cubicBezTo>
                    <a:pt x="254" y="190"/>
                    <a:pt x="254" y="190"/>
                    <a:pt x="254" y="159"/>
                  </a:cubicBezTo>
                  <a:cubicBezTo>
                    <a:pt x="254" y="175"/>
                    <a:pt x="262" y="182"/>
                    <a:pt x="274" y="182"/>
                  </a:cubicBezTo>
                  <a:cubicBezTo>
                    <a:pt x="286" y="182"/>
                    <a:pt x="302" y="175"/>
                    <a:pt x="318" y="159"/>
                  </a:cubicBezTo>
                  <a:cubicBezTo>
                    <a:pt x="318" y="159"/>
                    <a:pt x="318" y="127"/>
                    <a:pt x="286" y="95"/>
                  </a:cubicBezTo>
                  <a:cubicBezTo>
                    <a:pt x="286" y="95"/>
                    <a:pt x="254" y="64"/>
                    <a:pt x="223" y="64"/>
                  </a:cubicBezTo>
                  <a:cubicBezTo>
                    <a:pt x="191" y="32"/>
                    <a:pt x="159" y="0"/>
                    <a:pt x="128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37"/>
            <p:cNvSpPr/>
            <p:nvPr/>
          </p:nvSpPr>
          <p:spPr>
            <a:xfrm>
              <a:off x="2125787" y="3710455"/>
              <a:ext cx="6854" cy="10805"/>
            </a:xfrm>
            <a:custGeom>
              <a:avLst/>
              <a:gdLst/>
              <a:ahLst/>
              <a:cxnLst/>
              <a:rect l="l" t="t" r="r" b="b"/>
              <a:pathLst>
                <a:path w="222" h="350" extrusionOk="0">
                  <a:moveTo>
                    <a:pt x="95" y="1"/>
                  </a:moveTo>
                  <a:cubicBezTo>
                    <a:pt x="64" y="32"/>
                    <a:pt x="64" y="64"/>
                    <a:pt x="64" y="64"/>
                  </a:cubicBezTo>
                  <a:cubicBezTo>
                    <a:pt x="64" y="96"/>
                    <a:pt x="32" y="96"/>
                    <a:pt x="0" y="127"/>
                  </a:cubicBezTo>
                  <a:cubicBezTo>
                    <a:pt x="32" y="159"/>
                    <a:pt x="32" y="222"/>
                    <a:pt x="0" y="254"/>
                  </a:cubicBezTo>
                  <a:cubicBezTo>
                    <a:pt x="32" y="286"/>
                    <a:pt x="32" y="286"/>
                    <a:pt x="64" y="286"/>
                  </a:cubicBezTo>
                  <a:cubicBezTo>
                    <a:pt x="32" y="317"/>
                    <a:pt x="32" y="349"/>
                    <a:pt x="64" y="349"/>
                  </a:cubicBezTo>
                  <a:cubicBezTo>
                    <a:pt x="95" y="349"/>
                    <a:pt x="127" y="349"/>
                    <a:pt x="127" y="317"/>
                  </a:cubicBezTo>
                  <a:cubicBezTo>
                    <a:pt x="159" y="317"/>
                    <a:pt x="159" y="286"/>
                    <a:pt x="159" y="254"/>
                  </a:cubicBezTo>
                  <a:cubicBezTo>
                    <a:pt x="190" y="222"/>
                    <a:pt x="222" y="191"/>
                    <a:pt x="222" y="159"/>
                  </a:cubicBezTo>
                  <a:cubicBezTo>
                    <a:pt x="222" y="127"/>
                    <a:pt x="222" y="127"/>
                    <a:pt x="190" y="96"/>
                  </a:cubicBezTo>
                  <a:cubicBezTo>
                    <a:pt x="159" y="64"/>
                    <a:pt x="127" y="32"/>
                    <a:pt x="95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37"/>
            <p:cNvSpPr/>
            <p:nvPr/>
          </p:nvSpPr>
          <p:spPr>
            <a:xfrm>
              <a:off x="2134585" y="3722186"/>
              <a:ext cx="8830" cy="6885"/>
            </a:xfrm>
            <a:custGeom>
              <a:avLst/>
              <a:gdLst/>
              <a:ahLst/>
              <a:cxnLst/>
              <a:rect l="l" t="t" r="r" b="b"/>
              <a:pathLst>
                <a:path w="286" h="223" extrusionOk="0">
                  <a:moveTo>
                    <a:pt x="127" y="1"/>
                  </a:moveTo>
                  <a:cubicBezTo>
                    <a:pt x="95" y="32"/>
                    <a:pt x="64" y="32"/>
                    <a:pt x="0" y="64"/>
                  </a:cubicBezTo>
                  <a:cubicBezTo>
                    <a:pt x="32" y="64"/>
                    <a:pt x="64" y="96"/>
                    <a:pt x="64" y="96"/>
                  </a:cubicBezTo>
                  <a:cubicBezTo>
                    <a:pt x="64" y="127"/>
                    <a:pt x="64" y="127"/>
                    <a:pt x="64" y="159"/>
                  </a:cubicBezTo>
                  <a:cubicBezTo>
                    <a:pt x="127" y="159"/>
                    <a:pt x="159" y="191"/>
                    <a:pt x="190" y="222"/>
                  </a:cubicBezTo>
                  <a:cubicBezTo>
                    <a:pt x="190" y="222"/>
                    <a:pt x="222" y="191"/>
                    <a:pt x="222" y="191"/>
                  </a:cubicBezTo>
                  <a:cubicBezTo>
                    <a:pt x="222" y="222"/>
                    <a:pt x="254" y="222"/>
                    <a:pt x="285" y="222"/>
                  </a:cubicBezTo>
                  <a:cubicBezTo>
                    <a:pt x="285" y="191"/>
                    <a:pt x="285" y="159"/>
                    <a:pt x="285" y="159"/>
                  </a:cubicBezTo>
                  <a:cubicBezTo>
                    <a:pt x="285" y="127"/>
                    <a:pt x="254" y="127"/>
                    <a:pt x="254" y="96"/>
                  </a:cubicBezTo>
                  <a:cubicBezTo>
                    <a:pt x="254" y="64"/>
                    <a:pt x="222" y="32"/>
                    <a:pt x="190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37"/>
            <p:cNvSpPr/>
            <p:nvPr/>
          </p:nvSpPr>
          <p:spPr>
            <a:xfrm>
              <a:off x="2142396" y="3715364"/>
              <a:ext cx="5897" cy="7595"/>
            </a:xfrm>
            <a:custGeom>
              <a:avLst/>
              <a:gdLst/>
              <a:ahLst/>
              <a:cxnLst/>
              <a:rect l="l" t="t" r="r" b="b"/>
              <a:pathLst>
                <a:path w="191" h="246" extrusionOk="0">
                  <a:moveTo>
                    <a:pt x="159" y="0"/>
                  </a:moveTo>
                  <a:lnTo>
                    <a:pt x="96" y="32"/>
                  </a:lnTo>
                  <a:lnTo>
                    <a:pt x="64" y="32"/>
                  </a:lnTo>
                  <a:cubicBezTo>
                    <a:pt x="64" y="95"/>
                    <a:pt x="32" y="127"/>
                    <a:pt x="1" y="158"/>
                  </a:cubicBezTo>
                  <a:lnTo>
                    <a:pt x="32" y="190"/>
                  </a:lnTo>
                  <a:cubicBezTo>
                    <a:pt x="1" y="190"/>
                    <a:pt x="1" y="222"/>
                    <a:pt x="1" y="222"/>
                  </a:cubicBezTo>
                  <a:cubicBezTo>
                    <a:pt x="1" y="238"/>
                    <a:pt x="9" y="245"/>
                    <a:pt x="20" y="245"/>
                  </a:cubicBezTo>
                  <a:cubicBezTo>
                    <a:pt x="32" y="245"/>
                    <a:pt x="48" y="238"/>
                    <a:pt x="64" y="222"/>
                  </a:cubicBezTo>
                  <a:cubicBezTo>
                    <a:pt x="64" y="222"/>
                    <a:pt x="96" y="222"/>
                    <a:pt x="96" y="190"/>
                  </a:cubicBezTo>
                  <a:cubicBezTo>
                    <a:pt x="127" y="190"/>
                    <a:pt x="159" y="190"/>
                    <a:pt x="191" y="158"/>
                  </a:cubicBezTo>
                  <a:cubicBezTo>
                    <a:pt x="191" y="127"/>
                    <a:pt x="191" y="127"/>
                    <a:pt x="191" y="95"/>
                  </a:cubicBezTo>
                  <a:cubicBezTo>
                    <a:pt x="159" y="63"/>
                    <a:pt x="159" y="32"/>
                    <a:pt x="159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37"/>
            <p:cNvSpPr/>
            <p:nvPr/>
          </p:nvSpPr>
          <p:spPr>
            <a:xfrm>
              <a:off x="2058330" y="3720241"/>
              <a:ext cx="3921" cy="4909"/>
            </a:xfrm>
            <a:custGeom>
              <a:avLst/>
              <a:gdLst/>
              <a:ahLst/>
              <a:cxnLst/>
              <a:rect l="l" t="t" r="r" b="b"/>
              <a:pathLst>
                <a:path w="127" h="159" extrusionOk="0">
                  <a:moveTo>
                    <a:pt x="0" y="0"/>
                  </a:moveTo>
                  <a:cubicBezTo>
                    <a:pt x="0" y="0"/>
                    <a:pt x="32" y="32"/>
                    <a:pt x="32" y="32"/>
                  </a:cubicBezTo>
                  <a:cubicBezTo>
                    <a:pt x="32" y="32"/>
                    <a:pt x="0" y="64"/>
                    <a:pt x="0" y="64"/>
                  </a:cubicBezTo>
                  <a:cubicBezTo>
                    <a:pt x="32" y="95"/>
                    <a:pt x="63" y="127"/>
                    <a:pt x="32" y="159"/>
                  </a:cubicBezTo>
                  <a:cubicBezTo>
                    <a:pt x="63" y="159"/>
                    <a:pt x="63" y="159"/>
                    <a:pt x="63" y="127"/>
                  </a:cubicBezTo>
                  <a:cubicBezTo>
                    <a:pt x="63" y="159"/>
                    <a:pt x="95" y="159"/>
                    <a:pt x="95" y="159"/>
                  </a:cubicBezTo>
                  <a:cubicBezTo>
                    <a:pt x="127" y="159"/>
                    <a:pt x="127" y="159"/>
                    <a:pt x="127" y="127"/>
                  </a:cubicBezTo>
                  <a:cubicBezTo>
                    <a:pt x="127" y="127"/>
                    <a:pt x="127" y="127"/>
                    <a:pt x="127" y="95"/>
                  </a:cubicBezTo>
                  <a:cubicBezTo>
                    <a:pt x="127" y="64"/>
                    <a:pt x="127" y="32"/>
                    <a:pt x="127" y="32"/>
                  </a:cubicBezTo>
                  <a:cubicBezTo>
                    <a:pt x="127" y="32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37"/>
            <p:cNvSpPr/>
            <p:nvPr/>
          </p:nvSpPr>
          <p:spPr>
            <a:xfrm>
              <a:off x="2061263" y="3715364"/>
              <a:ext cx="3921" cy="4909"/>
            </a:xfrm>
            <a:custGeom>
              <a:avLst/>
              <a:gdLst/>
              <a:ahLst/>
              <a:cxnLst/>
              <a:rect l="l" t="t" r="r" b="b"/>
              <a:pathLst>
                <a:path w="127" h="159" extrusionOk="0">
                  <a:moveTo>
                    <a:pt x="0" y="0"/>
                  </a:moveTo>
                  <a:cubicBezTo>
                    <a:pt x="0" y="0"/>
                    <a:pt x="0" y="32"/>
                    <a:pt x="32" y="32"/>
                  </a:cubicBezTo>
                  <a:cubicBezTo>
                    <a:pt x="0" y="63"/>
                    <a:pt x="0" y="63"/>
                    <a:pt x="0" y="95"/>
                  </a:cubicBezTo>
                  <a:cubicBezTo>
                    <a:pt x="32" y="95"/>
                    <a:pt x="63" y="127"/>
                    <a:pt x="63" y="158"/>
                  </a:cubicBezTo>
                  <a:lnTo>
                    <a:pt x="95" y="158"/>
                  </a:lnTo>
                  <a:cubicBezTo>
                    <a:pt x="127" y="158"/>
                    <a:pt x="127" y="158"/>
                    <a:pt x="127" y="127"/>
                  </a:cubicBezTo>
                  <a:cubicBezTo>
                    <a:pt x="127" y="127"/>
                    <a:pt x="127" y="95"/>
                    <a:pt x="127" y="95"/>
                  </a:cubicBezTo>
                  <a:cubicBezTo>
                    <a:pt x="127" y="63"/>
                    <a:pt x="127" y="32"/>
                    <a:pt x="95" y="32"/>
                  </a:cubicBezTo>
                  <a:cubicBezTo>
                    <a:pt x="95" y="0"/>
                    <a:pt x="95" y="0"/>
                    <a:pt x="63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37"/>
            <p:cNvSpPr/>
            <p:nvPr/>
          </p:nvSpPr>
          <p:spPr>
            <a:xfrm>
              <a:off x="2064196" y="3726107"/>
              <a:ext cx="9787" cy="5897"/>
            </a:xfrm>
            <a:custGeom>
              <a:avLst/>
              <a:gdLst/>
              <a:ahLst/>
              <a:cxnLst/>
              <a:rect l="l" t="t" r="r" b="b"/>
              <a:pathLst>
                <a:path w="317" h="191" extrusionOk="0">
                  <a:moveTo>
                    <a:pt x="190" y="0"/>
                  </a:moveTo>
                  <a:cubicBezTo>
                    <a:pt x="168" y="23"/>
                    <a:pt x="129" y="45"/>
                    <a:pt x="98" y="45"/>
                  </a:cubicBezTo>
                  <a:cubicBezTo>
                    <a:pt x="85" y="45"/>
                    <a:pt x="73" y="41"/>
                    <a:pt x="63" y="32"/>
                  </a:cubicBezTo>
                  <a:cubicBezTo>
                    <a:pt x="63" y="64"/>
                    <a:pt x="63" y="64"/>
                    <a:pt x="63" y="95"/>
                  </a:cubicBezTo>
                  <a:cubicBezTo>
                    <a:pt x="54" y="86"/>
                    <a:pt x="45" y="82"/>
                    <a:pt x="36" y="82"/>
                  </a:cubicBezTo>
                  <a:cubicBezTo>
                    <a:pt x="16" y="82"/>
                    <a:pt x="0" y="105"/>
                    <a:pt x="0" y="127"/>
                  </a:cubicBezTo>
                  <a:cubicBezTo>
                    <a:pt x="0" y="127"/>
                    <a:pt x="32" y="159"/>
                    <a:pt x="63" y="159"/>
                  </a:cubicBezTo>
                  <a:cubicBezTo>
                    <a:pt x="74" y="169"/>
                    <a:pt x="81" y="173"/>
                    <a:pt x="87" y="173"/>
                  </a:cubicBezTo>
                  <a:cubicBezTo>
                    <a:pt x="99" y="173"/>
                    <a:pt x="106" y="159"/>
                    <a:pt x="127" y="159"/>
                  </a:cubicBezTo>
                  <a:cubicBezTo>
                    <a:pt x="158" y="190"/>
                    <a:pt x="190" y="190"/>
                    <a:pt x="222" y="190"/>
                  </a:cubicBezTo>
                  <a:cubicBezTo>
                    <a:pt x="253" y="159"/>
                    <a:pt x="253" y="159"/>
                    <a:pt x="285" y="127"/>
                  </a:cubicBezTo>
                  <a:cubicBezTo>
                    <a:pt x="285" y="95"/>
                    <a:pt x="317" y="64"/>
                    <a:pt x="317" y="0"/>
                  </a:cubicBezTo>
                  <a:cubicBezTo>
                    <a:pt x="285" y="0"/>
                    <a:pt x="285" y="32"/>
                    <a:pt x="253" y="32"/>
                  </a:cubicBezTo>
                  <a:cubicBezTo>
                    <a:pt x="222" y="32"/>
                    <a:pt x="222" y="0"/>
                    <a:pt x="190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37"/>
            <p:cNvSpPr/>
            <p:nvPr/>
          </p:nvSpPr>
          <p:spPr>
            <a:xfrm>
              <a:off x="2014306" y="3811161"/>
              <a:ext cx="174090" cy="8830"/>
            </a:xfrm>
            <a:custGeom>
              <a:avLst/>
              <a:gdLst/>
              <a:ahLst/>
              <a:cxnLst/>
              <a:rect l="l" t="t" r="r" b="b"/>
              <a:pathLst>
                <a:path w="5639" h="286" extrusionOk="0">
                  <a:moveTo>
                    <a:pt x="128" y="1"/>
                  </a:moveTo>
                  <a:cubicBezTo>
                    <a:pt x="64" y="1"/>
                    <a:pt x="1" y="64"/>
                    <a:pt x="1" y="127"/>
                  </a:cubicBezTo>
                  <a:lnTo>
                    <a:pt x="1" y="159"/>
                  </a:lnTo>
                  <a:cubicBezTo>
                    <a:pt x="1" y="222"/>
                    <a:pt x="64" y="286"/>
                    <a:pt x="128" y="286"/>
                  </a:cubicBezTo>
                  <a:lnTo>
                    <a:pt x="5480" y="286"/>
                  </a:lnTo>
                  <a:cubicBezTo>
                    <a:pt x="5575" y="286"/>
                    <a:pt x="5638" y="222"/>
                    <a:pt x="5606" y="159"/>
                  </a:cubicBezTo>
                  <a:lnTo>
                    <a:pt x="5606" y="127"/>
                  </a:lnTo>
                  <a:cubicBezTo>
                    <a:pt x="5606" y="64"/>
                    <a:pt x="5575" y="1"/>
                    <a:pt x="5480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37"/>
            <p:cNvSpPr/>
            <p:nvPr/>
          </p:nvSpPr>
          <p:spPr>
            <a:xfrm>
              <a:off x="2016282" y="3803350"/>
              <a:ext cx="170138" cy="36183"/>
            </a:xfrm>
            <a:custGeom>
              <a:avLst/>
              <a:gdLst/>
              <a:ahLst/>
              <a:cxnLst/>
              <a:rect l="l" t="t" r="r" b="b"/>
              <a:pathLst>
                <a:path w="5511" h="1172" extrusionOk="0">
                  <a:moveTo>
                    <a:pt x="127" y="0"/>
                  </a:moveTo>
                  <a:cubicBezTo>
                    <a:pt x="64" y="0"/>
                    <a:pt x="0" y="32"/>
                    <a:pt x="0" y="127"/>
                  </a:cubicBezTo>
                  <a:cubicBezTo>
                    <a:pt x="0" y="190"/>
                    <a:pt x="64" y="254"/>
                    <a:pt x="127" y="254"/>
                  </a:cubicBezTo>
                  <a:cubicBezTo>
                    <a:pt x="1014" y="349"/>
                    <a:pt x="1805" y="634"/>
                    <a:pt x="2470" y="1077"/>
                  </a:cubicBezTo>
                  <a:cubicBezTo>
                    <a:pt x="2550" y="1140"/>
                    <a:pt x="2645" y="1172"/>
                    <a:pt x="2740" y="1172"/>
                  </a:cubicBezTo>
                  <a:cubicBezTo>
                    <a:pt x="2835" y="1172"/>
                    <a:pt x="2930" y="1140"/>
                    <a:pt x="3009" y="1077"/>
                  </a:cubicBezTo>
                  <a:cubicBezTo>
                    <a:pt x="3706" y="602"/>
                    <a:pt x="4497" y="349"/>
                    <a:pt x="5384" y="254"/>
                  </a:cubicBezTo>
                  <a:cubicBezTo>
                    <a:pt x="5447" y="254"/>
                    <a:pt x="5511" y="190"/>
                    <a:pt x="5511" y="127"/>
                  </a:cubicBezTo>
                  <a:cubicBezTo>
                    <a:pt x="5511" y="32"/>
                    <a:pt x="5447" y="0"/>
                    <a:pt x="5384" y="0"/>
                  </a:cubicBezTo>
                  <a:close/>
                </a:path>
              </a:pathLst>
            </a:custGeom>
            <a:solidFill>
              <a:srgbClr val="FFE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37"/>
            <p:cNvSpPr/>
            <p:nvPr/>
          </p:nvSpPr>
          <p:spPr>
            <a:xfrm>
              <a:off x="2088616" y="3817027"/>
              <a:ext cx="12750" cy="12750"/>
            </a:xfrm>
            <a:custGeom>
              <a:avLst/>
              <a:gdLst/>
              <a:ahLst/>
              <a:cxnLst/>
              <a:rect l="l" t="t" r="r" b="b"/>
              <a:pathLst>
                <a:path w="413" h="413" extrusionOk="0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7"/>
                    <a:pt x="96" y="412"/>
                    <a:pt x="191" y="412"/>
                  </a:cubicBezTo>
                  <a:cubicBezTo>
                    <a:pt x="222" y="412"/>
                    <a:pt x="254" y="412"/>
                    <a:pt x="254" y="381"/>
                  </a:cubicBezTo>
                  <a:lnTo>
                    <a:pt x="222" y="381"/>
                  </a:lnTo>
                  <a:cubicBezTo>
                    <a:pt x="159" y="381"/>
                    <a:pt x="96" y="317"/>
                    <a:pt x="96" y="222"/>
                  </a:cubicBezTo>
                  <a:cubicBezTo>
                    <a:pt x="96" y="159"/>
                    <a:pt x="159" y="96"/>
                    <a:pt x="222" y="96"/>
                  </a:cubicBezTo>
                  <a:cubicBezTo>
                    <a:pt x="318" y="96"/>
                    <a:pt x="381" y="159"/>
                    <a:pt x="381" y="222"/>
                  </a:cubicBezTo>
                  <a:cubicBezTo>
                    <a:pt x="381" y="254"/>
                    <a:pt x="381" y="254"/>
                    <a:pt x="381" y="286"/>
                  </a:cubicBezTo>
                  <a:cubicBezTo>
                    <a:pt x="381" y="254"/>
                    <a:pt x="413" y="222"/>
                    <a:pt x="413" y="191"/>
                  </a:cubicBezTo>
                  <a:cubicBezTo>
                    <a:pt x="413" y="96"/>
                    <a:pt x="318" y="1"/>
                    <a:pt x="191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37"/>
            <p:cNvSpPr/>
            <p:nvPr/>
          </p:nvSpPr>
          <p:spPr>
            <a:xfrm>
              <a:off x="2116988" y="3805295"/>
              <a:ext cx="14695" cy="14695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90" y="1"/>
                  </a:moveTo>
                  <a:cubicBezTo>
                    <a:pt x="285" y="1"/>
                    <a:pt x="380" y="96"/>
                    <a:pt x="380" y="191"/>
                  </a:cubicBezTo>
                  <a:cubicBezTo>
                    <a:pt x="380" y="286"/>
                    <a:pt x="285" y="381"/>
                    <a:pt x="190" y="381"/>
                  </a:cubicBezTo>
                  <a:cubicBezTo>
                    <a:pt x="95" y="381"/>
                    <a:pt x="0" y="286"/>
                    <a:pt x="0" y="191"/>
                  </a:cubicBezTo>
                  <a:cubicBezTo>
                    <a:pt x="0" y="211"/>
                    <a:pt x="0" y="237"/>
                    <a:pt x="0" y="254"/>
                  </a:cubicBezTo>
                  <a:cubicBezTo>
                    <a:pt x="0" y="381"/>
                    <a:pt x="95" y="476"/>
                    <a:pt x="222" y="476"/>
                  </a:cubicBezTo>
                  <a:cubicBezTo>
                    <a:pt x="349" y="476"/>
                    <a:pt x="475" y="381"/>
                    <a:pt x="475" y="254"/>
                  </a:cubicBezTo>
                  <a:cubicBezTo>
                    <a:pt x="475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37"/>
            <p:cNvSpPr/>
            <p:nvPr/>
          </p:nvSpPr>
          <p:spPr>
            <a:xfrm>
              <a:off x="2057342" y="3805295"/>
              <a:ext cx="11762" cy="11762"/>
            </a:xfrm>
            <a:custGeom>
              <a:avLst/>
              <a:gdLst/>
              <a:ahLst/>
              <a:cxnLst/>
              <a:rect l="l" t="t" r="r" b="b"/>
              <a:pathLst>
                <a:path w="381" h="381" extrusionOk="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222" y="381"/>
                  </a:lnTo>
                  <a:cubicBezTo>
                    <a:pt x="159" y="381"/>
                    <a:pt x="95" y="317"/>
                    <a:pt x="95" y="222"/>
                  </a:cubicBezTo>
                  <a:cubicBezTo>
                    <a:pt x="95" y="159"/>
                    <a:pt x="159" y="96"/>
                    <a:pt x="222" y="96"/>
                  </a:cubicBezTo>
                  <a:cubicBezTo>
                    <a:pt x="317" y="96"/>
                    <a:pt x="380" y="159"/>
                    <a:pt x="380" y="222"/>
                  </a:cubicBezTo>
                  <a:cubicBezTo>
                    <a:pt x="380" y="213"/>
                    <a:pt x="380" y="202"/>
                    <a:pt x="380" y="191"/>
                  </a:cubicBezTo>
                  <a:cubicBezTo>
                    <a:pt x="380" y="96"/>
                    <a:pt x="285" y="1"/>
                    <a:pt x="190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37"/>
            <p:cNvSpPr/>
            <p:nvPr/>
          </p:nvSpPr>
          <p:spPr>
            <a:xfrm>
              <a:off x="2151195" y="3804307"/>
              <a:ext cx="8830" cy="7872"/>
            </a:xfrm>
            <a:custGeom>
              <a:avLst/>
              <a:gdLst/>
              <a:ahLst/>
              <a:cxnLst/>
              <a:rect l="l" t="t" r="r" b="b"/>
              <a:pathLst>
                <a:path w="286" h="255" extrusionOk="0">
                  <a:moveTo>
                    <a:pt x="159" y="1"/>
                  </a:moveTo>
                  <a:cubicBezTo>
                    <a:pt x="64" y="1"/>
                    <a:pt x="1" y="33"/>
                    <a:pt x="1" y="128"/>
                  </a:cubicBezTo>
                  <a:cubicBezTo>
                    <a:pt x="1" y="191"/>
                    <a:pt x="64" y="254"/>
                    <a:pt x="159" y="254"/>
                  </a:cubicBezTo>
                  <a:cubicBezTo>
                    <a:pt x="222" y="254"/>
                    <a:pt x="286" y="191"/>
                    <a:pt x="286" y="128"/>
                  </a:cubicBezTo>
                  <a:cubicBezTo>
                    <a:pt x="286" y="112"/>
                    <a:pt x="286" y="104"/>
                    <a:pt x="286" y="96"/>
                  </a:cubicBezTo>
                  <a:cubicBezTo>
                    <a:pt x="286" y="159"/>
                    <a:pt x="222" y="191"/>
                    <a:pt x="191" y="191"/>
                  </a:cubicBezTo>
                  <a:cubicBezTo>
                    <a:pt x="127" y="191"/>
                    <a:pt x="64" y="159"/>
                    <a:pt x="64" y="96"/>
                  </a:cubicBezTo>
                  <a:cubicBezTo>
                    <a:pt x="64" y="33"/>
                    <a:pt x="127" y="1"/>
                    <a:pt x="191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37"/>
            <p:cNvSpPr/>
            <p:nvPr/>
          </p:nvSpPr>
          <p:spPr>
            <a:xfrm>
              <a:off x="2016282" y="3779887"/>
              <a:ext cx="73353" cy="30317"/>
            </a:xfrm>
            <a:custGeom>
              <a:avLst/>
              <a:gdLst/>
              <a:ahLst/>
              <a:cxnLst/>
              <a:rect l="l" t="t" r="r" b="b"/>
              <a:pathLst>
                <a:path w="2376" h="982" extrusionOk="0">
                  <a:moveTo>
                    <a:pt x="887" y="0"/>
                  </a:moveTo>
                  <a:cubicBezTo>
                    <a:pt x="919" y="32"/>
                    <a:pt x="950" y="32"/>
                    <a:pt x="982" y="32"/>
                  </a:cubicBezTo>
                  <a:lnTo>
                    <a:pt x="0" y="475"/>
                  </a:lnTo>
                  <a:cubicBezTo>
                    <a:pt x="317" y="475"/>
                    <a:pt x="602" y="444"/>
                    <a:pt x="887" y="444"/>
                  </a:cubicBezTo>
                  <a:cubicBezTo>
                    <a:pt x="792" y="570"/>
                    <a:pt x="665" y="697"/>
                    <a:pt x="539" y="824"/>
                  </a:cubicBezTo>
                  <a:cubicBezTo>
                    <a:pt x="507" y="855"/>
                    <a:pt x="444" y="919"/>
                    <a:pt x="412" y="950"/>
                  </a:cubicBezTo>
                  <a:cubicBezTo>
                    <a:pt x="570" y="919"/>
                    <a:pt x="729" y="855"/>
                    <a:pt x="887" y="824"/>
                  </a:cubicBezTo>
                  <a:cubicBezTo>
                    <a:pt x="1077" y="760"/>
                    <a:pt x="1267" y="729"/>
                    <a:pt x="1457" y="665"/>
                  </a:cubicBezTo>
                  <a:lnTo>
                    <a:pt x="1457" y="665"/>
                  </a:lnTo>
                  <a:cubicBezTo>
                    <a:pt x="1425" y="729"/>
                    <a:pt x="1394" y="760"/>
                    <a:pt x="1362" y="824"/>
                  </a:cubicBezTo>
                  <a:cubicBezTo>
                    <a:pt x="1330" y="887"/>
                    <a:pt x="1299" y="919"/>
                    <a:pt x="1267" y="982"/>
                  </a:cubicBezTo>
                  <a:cubicBezTo>
                    <a:pt x="1362" y="919"/>
                    <a:pt x="1425" y="887"/>
                    <a:pt x="1520" y="824"/>
                  </a:cubicBezTo>
                  <a:cubicBezTo>
                    <a:pt x="1679" y="697"/>
                    <a:pt x="1869" y="570"/>
                    <a:pt x="2027" y="475"/>
                  </a:cubicBezTo>
                  <a:cubicBezTo>
                    <a:pt x="2059" y="444"/>
                    <a:pt x="2090" y="444"/>
                    <a:pt x="2090" y="412"/>
                  </a:cubicBezTo>
                  <a:cubicBezTo>
                    <a:pt x="2185" y="349"/>
                    <a:pt x="2249" y="317"/>
                    <a:pt x="2280" y="222"/>
                  </a:cubicBezTo>
                  <a:cubicBezTo>
                    <a:pt x="2344" y="159"/>
                    <a:pt x="2375" y="95"/>
                    <a:pt x="2375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37"/>
            <p:cNvSpPr/>
            <p:nvPr/>
          </p:nvSpPr>
          <p:spPr>
            <a:xfrm>
              <a:off x="2079817" y="3779887"/>
              <a:ext cx="49890" cy="45969"/>
            </a:xfrm>
            <a:custGeom>
              <a:avLst/>
              <a:gdLst/>
              <a:ahLst/>
              <a:cxnLst/>
              <a:rect l="l" t="t" r="r" b="b"/>
              <a:pathLst>
                <a:path w="1616" h="1489" extrusionOk="0">
                  <a:moveTo>
                    <a:pt x="159" y="0"/>
                  </a:moveTo>
                  <a:cubicBezTo>
                    <a:pt x="96" y="127"/>
                    <a:pt x="64" y="285"/>
                    <a:pt x="32" y="412"/>
                  </a:cubicBezTo>
                  <a:cubicBezTo>
                    <a:pt x="32" y="507"/>
                    <a:pt x="1" y="602"/>
                    <a:pt x="1" y="697"/>
                  </a:cubicBezTo>
                  <a:cubicBezTo>
                    <a:pt x="96" y="602"/>
                    <a:pt x="191" y="507"/>
                    <a:pt x="317" y="412"/>
                  </a:cubicBezTo>
                  <a:cubicBezTo>
                    <a:pt x="317" y="570"/>
                    <a:pt x="349" y="697"/>
                    <a:pt x="381" y="824"/>
                  </a:cubicBezTo>
                  <a:cubicBezTo>
                    <a:pt x="412" y="950"/>
                    <a:pt x="412" y="1077"/>
                    <a:pt x="444" y="1172"/>
                  </a:cubicBezTo>
                  <a:cubicBezTo>
                    <a:pt x="476" y="1077"/>
                    <a:pt x="539" y="950"/>
                    <a:pt x="571" y="824"/>
                  </a:cubicBezTo>
                  <a:cubicBezTo>
                    <a:pt x="603" y="760"/>
                    <a:pt x="634" y="697"/>
                    <a:pt x="666" y="634"/>
                  </a:cubicBezTo>
                  <a:lnTo>
                    <a:pt x="761" y="824"/>
                  </a:lnTo>
                  <a:cubicBezTo>
                    <a:pt x="888" y="1045"/>
                    <a:pt x="1014" y="1267"/>
                    <a:pt x="1109" y="1489"/>
                  </a:cubicBezTo>
                  <a:lnTo>
                    <a:pt x="1109" y="824"/>
                  </a:lnTo>
                  <a:lnTo>
                    <a:pt x="1109" y="570"/>
                  </a:lnTo>
                  <a:cubicBezTo>
                    <a:pt x="1173" y="570"/>
                    <a:pt x="1268" y="570"/>
                    <a:pt x="1331" y="602"/>
                  </a:cubicBezTo>
                  <a:cubicBezTo>
                    <a:pt x="1394" y="602"/>
                    <a:pt x="1458" y="602"/>
                    <a:pt x="1521" y="634"/>
                  </a:cubicBezTo>
                  <a:cubicBezTo>
                    <a:pt x="1426" y="444"/>
                    <a:pt x="1331" y="285"/>
                    <a:pt x="1236" y="127"/>
                  </a:cubicBezTo>
                  <a:lnTo>
                    <a:pt x="1616" y="127"/>
                  </a:lnTo>
                  <a:cubicBezTo>
                    <a:pt x="1584" y="95"/>
                    <a:pt x="1553" y="32"/>
                    <a:pt x="1489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37"/>
            <p:cNvSpPr/>
            <p:nvPr/>
          </p:nvSpPr>
          <p:spPr>
            <a:xfrm>
              <a:off x="2115012" y="3779887"/>
              <a:ext cx="60664" cy="43036"/>
            </a:xfrm>
            <a:custGeom>
              <a:avLst/>
              <a:gdLst/>
              <a:ahLst/>
              <a:cxnLst/>
              <a:rect l="l" t="t" r="r" b="b"/>
              <a:pathLst>
                <a:path w="1965" h="1394" extrusionOk="0">
                  <a:moveTo>
                    <a:pt x="1" y="0"/>
                  </a:moveTo>
                  <a:cubicBezTo>
                    <a:pt x="1" y="95"/>
                    <a:pt x="33" y="159"/>
                    <a:pt x="64" y="254"/>
                  </a:cubicBezTo>
                  <a:cubicBezTo>
                    <a:pt x="96" y="380"/>
                    <a:pt x="159" y="475"/>
                    <a:pt x="191" y="602"/>
                  </a:cubicBezTo>
                  <a:cubicBezTo>
                    <a:pt x="223" y="665"/>
                    <a:pt x="254" y="760"/>
                    <a:pt x="286" y="824"/>
                  </a:cubicBezTo>
                  <a:lnTo>
                    <a:pt x="381" y="1077"/>
                  </a:lnTo>
                  <a:lnTo>
                    <a:pt x="381" y="824"/>
                  </a:lnTo>
                  <a:lnTo>
                    <a:pt x="381" y="697"/>
                  </a:lnTo>
                  <a:cubicBezTo>
                    <a:pt x="413" y="729"/>
                    <a:pt x="444" y="792"/>
                    <a:pt x="508" y="824"/>
                  </a:cubicBezTo>
                  <a:cubicBezTo>
                    <a:pt x="698" y="1014"/>
                    <a:pt x="856" y="1204"/>
                    <a:pt x="1046" y="1394"/>
                  </a:cubicBezTo>
                  <a:cubicBezTo>
                    <a:pt x="1014" y="1204"/>
                    <a:pt x="983" y="1045"/>
                    <a:pt x="919" y="855"/>
                  </a:cubicBezTo>
                  <a:lnTo>
                    <a:pt x="919" y="855"/>
                  </a:lnTo>
                  <a:cubicBezTo>
                    <a:pt x="1236" y="1014"/>
                    <a:pt x="1521" y="1204"/>
                    <a:pt x="1838" y="1362"/>
                  </a:cubicBezTo>
                  <a:cubicBezTo>
                    <a:pt x="1679" y="1204"/>
                    <a:pt x="1553" y="1014"/>
                    <a:pt x="1394" y="824"/>
                  </a:cubicBezTo>
                  <a:cubicBezTo>
                    <a:pt x="1363" y="792"/>
                    <a:pt x="1299" y="729"/>
                    <a:pt x="1268" y="697"/>
                  </a:cubicBezTo>
                  <a:lnTo>
                    <a:pt x="1268" y="697"/>
                  </a:lnTo>
                  <a:cubicBezTo>
                    <a:pt x="1521" y="729"/>
                    <a:pt x="1743" y="760"/>
                    <a:pt x="1964" y="792"/>
                  </a:cubicBezTo>
                  <a:cubicBezTo>
                    <a:pt x="1711" y="570"/>
                    <a:pt x="1426" y="349"/>
                    <a:pt x="1141" y="127"/>
                  </a:cubicBezTo>
                  <a:cubicBezTo>
                    <a:pt x="1268" y="95"/>
                    <a:pt x="1363" y="95"/>
                    <a:pt x="1489" y="64"/>
                  </a:cubicBezTo>
                  <a:cubicBezTo>
                    <a:pt x="1426" y="32"/>
                    <a:pt x="1363" y="32"/>
                    <a:pt x="133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1" name="Google Shape;5411;p37"/>
          <p:cNvGrpSpPr/>
          <p:nvPr/>
        </p:nvGrpSpPr>
        <p:grpSpPr>
          <a:xfrm>
            <a:off x="2789843" y="2959543"/>
            <a:ext cx="710808" cy="890764"/>
            <a:chOff x="3212993" y="2959543"/>
            <a:chExt cx="710808" cy="890764"/>
          </a:xfrm>
        </p:grpSpPr>
        <p:sp>
          <p:nvSpPr>
            <p:cNvPr id="5412" name="Google Shape;5412;p37"/>
            <p:cNvSpPr/>
            <p:nvPr/>
          </p:nvSpPr>
          <p:spPr>
            <a:xfrm>
              <a:off x="3606987" y="3391727"/>
              <a:ext cx="157450" cy="168163"/>
            </a:xfrm>
            <a:custGeom>
              <a:avLst/>
              <a:gdLst/>
              <a:ahLst/>
              <a:cxnLst/>
              <a:rect l="l" t="t" r="r" b="b"/>
              <a:pathLst>
                <a:path w="5100" h="5447" extrusionOk="0">
                  <a:moveTo>
                    <a:pt x="64" y="1"/>
                  </a:moveTo>
                  <a:lnTo>
                    <a:pt x="1" y="4814"/>
                  </a:lnTo>
                  <a:cubicBezTo>
                    <a:pt x="1036" y="5186"/>
                    <a:pt x="2004" y="5446"/>
                    <a:pt x="2701" y="5446"/>
                  </a:cubicBezTo>
                  <a:cubicBezTo>
                    <a:pt x="2836" y="5446"/>
                    <a:pt x="2960" y="5437"/>
                    <a:pt x="3073" y="5416"/>
                  </a:cubicBezTo>
                  <a:cubicBezTo>
                    <a:pt x="5100" y="4941"/>
                    <a:pt x="4498" y="2502"/>
                    <a:pt x="4498" y="250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37"/>
            <p:cNvSpPr/>
            <p:nvPr/>
          </p:nvSpPr>
          <p:spPr>
            <a:xfrm>
              <a:off x="3453489" y="3315472"/>
              <a:ext cx="158438" cy="244448"/>
            </a:xfrm>
            <a:custGeom>
              <a:avLst/>
              <a:gdLst/>
              <a:ahLst/>
              <a:cxnLst/>
              <a:rect l="l" t="t" r="r" b="b"/>
              <a:pathLst>
                <a:path w="5132" h="7918" extrusionOk="0">
                  <a:moveTo>
                    <a:pt x="571" y="0"/>
                  </a:moveTo>
                  <a:lnTo>
                    <a:pt x="1" y="5004"/>
                  </a:lnTo>
                  <a:cubicBezTo>
                    <a:pt x="1" y="5004"/>
                    <a:pt x="2788" y="7063"/>
                    <a:pt x="5131" y="7918"/>
                  </a:cubicBezTo>
                  <a:lnTo>
                    <a:pt x="5036" y="2471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37"/>
            <p:cNvSpPr/>
            <p:nvPr/>
          </p:nvSpPr>
          <p:spPr>
            <a:xfrm>
              <a:off x="3305857" y="3087664"/>
              <a:ext cx="172114" cy="255223"/>
            </a:xfrm>
            <a:custGeom>
              <a:avLst/>
              <a:gdLst/>
              <a:ahLst/>
              <a:cxnLst/>
              <a:rect l="l" t="t" r="r" b="b"/>
              <a:pathLst>
                <a:path w="5575" h="8267" extrusionOk="0">
                  <a:moveTo>
                    <a:pt x="4023" y="1"/>
                  </a:moveTo>
                  <a:cubicBezTo>
                    <a:pt x="3674" y="127"/>
                    <a:pt x="1648" y="1"/>
                    <a:pt x="1" y="349"/>
                  </a:cubicBezTo>
                  <a:lnTo>
                    <a:pt x="508" y="6018"/>
                  </a:lnTo>
                  <a:cubicBezTo>
                    <a:pt x="1933" y="7411"/>
                    <a:pt x="5575" y="8266"/>
                    <a:pt x="5575" y="8266"/>
                  </a:cubicBezTo>
                  <a:lnTo>
                    <a:pt x="4023" y="1"/>
                  </a:ln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37"/>
            <p:cNvSpPr/>
            <p:nvPr/>
          </p:nvSpPr>
          <p:spPr>
            <a:xfrm>
              <a:off x="3228614" y="3257802"/>
              <a:ext cx="366673" cy="591517"/>
            </a:xfrm>
            <a:custGeom>
              <a:avLst/>
              <a:gdLst/>
              <a:ahLst/>
              <a:cxnLst/>
              <a:rect l="l" t="t" r="r" b="b"/>
              <a:pathLst>
                <a:path w="11877" h="19160" extrusionOk="0">
                  <a:moveTo>
                    <a:pt x="2946" y="0"/>
                  </a:moveTo>
                  <a:cubicBezTo>
                    <a:pt x="223" y="2755"/>
                    <a:pt x="286" y="10704"/>
                    <a:pt x="1" y="19160"/>
                  </a:cubicBezTo>
                  <a:lnTo>
                    <a:pt x="11877" y="19160"/>
                  </a:lnTo>
                  <a:cubicBezTo>
                    <a:pt x="11877" y="19001"/>
                    <a:pt x="11845" y="18020"/>
                    <a:pt x="11687" y="16563"/>
                  </a:cubicBezTo>
                  <a:cubicBezTo>
                    <a:pt x="11275" y="12478"/>
                    <a:pt x="10167" y="4687"/>
                    <a:pt x="7855" y="1868"/>
                  </a:cubicBezTo>
                  <a:lnTo>
                    <a:pt x="2946" y="0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37"/>
            <p:cNvSpPr/>
            <p:nvPr/>
          </p:nvSpPr>
          <p:spPr>
            <a:xfrm>
              <a:off x="3230590" y="3402502"/>
              <a:ext cx="364697" cy="446818"/>
            </a:xfrm>
            <a:custGeom>
              <a:avLst/>
              <a:gdLst/>
              <a:ahLst/>
              <a:cxnLst/>
              <a:rect l="l" t="t" r="r" b="b"/>
              <a:pathLst>
                <a:path w="11813" h="14473" extrusionOk="0">
                  <a:moveTo>
                    <a:pt x="3136" y="0"/>
                  </a:moveTo>
                  <a:cubicBezTo>
                    <a:pt x="2312" y="2660"/>
                    <a:pt x="2502" y="5542"/>
                    <a:pt x="2470" y="8361"/>
                  </a:cubicBezTo>
                  <a:cubicBezTo>
                    <a:pt x="2439" y="9216"/>
                    <a:pt x="2407" y="10102"/>
                    <a:pt x="2185" y="10957"/>
                  </a:cubicBezTo>
                  <a:cubicBezTo>
                    <a:pt x="1805" y="12288"/>
                    <a:pt x="950" y="13428"/>
                    <a:pt x="0" y="14473"/>
                  </a:cubicBezTo>
                  <a:lnTo>
                    <a:pt x="11813" y="14473"/>
                  </a:lnTo>
                  <a:cubicBezTo>
                    <a:pt x="11813" y="14314"/>
                    <a:pt x="11781" y="13333"/>
                    <a:pt x="11623" y="11876"/>
                  </a:cubicBezTo>
                  <a:cubicBezTo>
                    <a:pt x="10894" y="11844"/>
                    <a:pt x="9881" y="11781"/>
                    <a:pt x="9596" y="11686"/>
                  </a:cubicBezTo>
                  <a:cubicBezTo>
                    <a:pt x="7601" y="11084"/>
                    <a:pt x="6239" y="9184"/>
                    <a:pt x="5321" y="7316"/>
                  </a:cubicBezTo>
                  <a:cubicBezTo>
                    <a:pt x="4212" y="5004"/>
                    <a:pt x="3484" y="2534"/>
                    <a:pt x="3136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37"/>
            <p:cNvSpPr/>
            <p:nvPr/>
          </p:nvSpPr>
          <p:spPr>
            <a:xfrm>
              <a:off x="3212993" y="2973034"/>
              <a:ext cx="315826" cy="263095"/>
            </a:xfrm>
            <a:custGeom>
              <a:avLst/>
              <a:gdLst/>
              <a:ahLst/>
              <a:cxnLst/>
              <a:rect l="l" t="t" r="r" b="b"/>
              <a:pathLst>
                <a:path w="10230" h="8522" extrusionOk="0">
                  <a:moveTo>
                    <a:pt x="5294" y="1"/>
                  </a:moveTo>
                  <a:cubicBezTo>
                    <a:pt x="4841" y="1"/>
                    <a:pt x="4389" y="93"/>
                    <a:pt x="3959" y="262"/>
                  </a:cubicBezTo>
                  <a:cubicBezTo>
                    <a:pt x="2629" y="832"/>
                    <a:pt x="0" y="1750"/>
                    <a:pt x="1457" y="5424"/>
                  </a:cubicBezTo>
                  <a:cubicBezTo>
                    <a:pt x="1575" y="5670"/>
                    <a:pt x="1663" y="5742"/>
                    <a:pt x="1745" y="5742"/>
                  </a:cubicBezTo>
                  <a:cubicBezTo>
                    <a:pt x="1861" y="5742"/>
                    <a:pt x="1966" y="5602"/>
                    <a:pt x="2132" y="5602"/>
                  </a:cubicBezTo>
                  <a:cubicBezTo>
                    <a:pt x="2230" y="5602"/>
                    <a:pt x="2348" y="5650"/>
                    <a:pt x="2502" y="5804"/>
                  </a:cubicBezTo>
                  <a:cubicBezTo>
                    <a:pt x="2945" y="6247"/>
                    <a:pt x="4497" y="6089"/>
                    <a:pt x="5162" y="6595"/>
                  </a:cubicBezTo>
                  <a:cubicBezTo>
                    <a:pt x="5678" y="7937"/>
                    <a:pt x="7034" y="8522"/>
                    <a:pt x="8050" y="8522"/>
                  </a:cubicBezTo>
                  <a:cubicBezTo>
                    <a:pt x="8281" y="8522"/>
                    <a:pt x="8495" y="8491"/>
                    <a:pt x="8678" y="8432"/>
                  </a:cubicBezTo>
                  <a:lnTo>
                    <a:pt x="9469" y="8116"/>
                  </a:lnTo>
                  <a:cubicBezTo>
                    <a:pt x="10229" y="7831"/>
                    <a:pt x="10198" y="6849"/>
                    <a:pt x="9976" y="6215"/>
                  </a:cubicBezTo>
                  <a:cubicBezTo>
                    <a:pt x="9976" y="6215"/>
                    <a:pt x="9501" y="5202"/>
                    <a:pt x="9374" y="4949"/>
                  </a:cubicBezTo>
                  <a:lnTo>
                    <a:pt x="9691" y="4695"/>
                  </a:lnTo>
                  <a:cubicBezTo>
                    <a:pt x="9913" y="4537"/>
                    <a:pt x="9944" y="4252"/>
                    <a:pt x="9754" y="4062"/>
                  </a:cubicBezTo>
                  <a:lnTo>
                    <a:pt x="8646" y="2954"/>
                  </a:lnTo>
                  <a:cubicBezTo>
                    <a:pt x="8646" y="2954"/>
                    <a:pt x="8646" y="2700"/>
                    <a:pt x="8646" y="2447"/>
                  </a:cubicBezTo>
                  <a:cubicBezTo>
                    <a:pt x="7809" y="704"/>
                    <a:pt x="6546" y="1"/>
                    <a:pt x="529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37"/>
            <p:cNvSpPr/>
            <p:nvPr/>
          </p:nvSpPr>
          <p:spPr>
            <a:xfrm>
              <a:off x="3234480" y="3037681"/>
              <a:ext cx="153529" cy="189835"/>
            </a:xfrm>
            <a:custGeom>
              <a:avLst/>
              <a:gdLst/>
              <a:ahLst/>
              <a:cxnLst/>
              <a:rect l="l" t="t" r="r" b="b"/>
              <a:pathLst>
                <a:path w="4973" h="6149" extrusionOk="0">
                  <a:moveTo>
                    <a:pt x="3573" y="0"/>
                  </a:moveTo>
                  <a:cubicBezTo>
                    <a:pt x="3338" y="0"/>
                    <a:pt x="3059" y="72"/>
                    <a:pt x="2725" y="195"/>
                  </a:cubicBezTo>
                  <a:cubicBezTo>
                    <a:pt x="1553" y="606"/>
                    <a:pt x="1" y="1525"/>
                    <a:pt x="223" y="2443"/>
                  </a:cubicBezTo>
                  <a:cubicBezTo>
                    <a:pt x="666" y="4343"/>
                    <a:pt x="1014" y="4248"/>
                    <a:pt x="2693" y="6148"/>
                  </a:cubicBezTo>
                  <a:cubicBezTo>
                    <a:pt x="4340" y="5737"/>
                    <a:pt x="3516" y="3045"/>
                    <a:pt x="3516" y="3045"/>
                  </a:cubicBezTo>
                  <a:cubicBezTo>
                    <a:pt x="3516" y="3045"/>
                    <a:pt x="4625" y="2633"/>
                    <a:pt x="4973" y="2443"/>
                  </a:cubicBezTo>
                  <a:cubicBezTo>
                    <a:pt x="4720" y="1620"/>
                    <a:pt x="4656" y="1271"/>
                    <a:pt x="4498" y="860"/>
                  </a:cubicBezTo>
                  <a:cubicBezTo>
                    <a:pt x="4293" y="244"/>
                    <a:pt x="4007" y="0"/>
                    <a:pt x="3573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37"/>
            <p:cNvSpPr/>
            <p:nvPr/>
          </p:nvSpPr>
          <p:spPr>
            <a:xfrm>
              <a:off x="3318577" y="3112949"/>
              <a:ext cx="65542" cy="64709"/>
            </a:xfrm>
            <a:custGeom>
              <a:avLst/>
              <a:gdLst/>
              <a:ahLst/>
              <a:cxnLst/>
              <a:rect l="l" t="t" r="r" b="b"/>
              <a:pathLst>
                <a:path w="2123" h="2096" extrusionOk="0">
                  <a:moveTo>
                    <a:pt x="927" y="0"/>
                  </a:moveTo>
                  <a:cubicBezTo>
                    <a:pt x="904" y="0"/>
                    <a:pt x="880" y="2"/>
                    <a:pt x="856" y="5"/>
                  </a:cubicBezTo>
                  <a:cubicBezTo>
                    <a:pt x="476" y="68"/>
                    <a:pt x="1" y="385"/>
                    <a:pt x="349" y="1208"/>
                  </a:cubicBezTo>
                  <a:cubicBezTo>
                    <a:pt x="567" y="1699"/>
                    <a:pt x="1160" y="2096"/>
                    <a:pt x="1564" y="2096"/>
                  </a:cubicBezTo>
                  <a:cubicBezTo>
                    <a:pt x="1629" y="2096"/>
                    <a:pt x="1689" y="2086"/>
                    <a:pt x="1742" y="2063"/>
                  </a:cubicBezTo>
                  <a:cubicBezTo>
                    <a:pt x="2122" y="1905"/>
                    <a:pt x="1869" y="1462"/>
                    <a:pt x="1616" y="892"/>
                  </a:cubicBezTo>
                  <a:cubicBezTo>
                    <a:pt x="1465" y="531"/>
                    <a:pt x="1344" y="0"/>
                    <a:pt x="92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37"/>
            <p:cNvSpPr/>
            <p:nvPr/>
          </p:nvSpPr>
          <p:spPr>
            <a:xfrm>
              <a:off x="3327375" y="3492433"/>
              <a:ext cx="324624" cy="357874"/>
            </a:xfrm>
            <a:custGeom>
              <a:avLst/>
              <a:gdLst/>
              <a:ahLst/>
              <a:cxnLst/>
              <a:rect l="l" t="t" r="r" b="b"/>
              <a:pathLst>
                <a:path w="10515" h="11592" extrusionOk="0">
                  <a:moveTo>
                    <a:pt x="4909" y="1"/>
                  </a:moveTo>
                  <a:lnTo>
                    <a:pt x="1" y="729"/>
                  </a:lnTo>
                  <a:cubicBezTo>
                    <a:pt x="1" y="729"/>
                    <a:pt x="1331" y="9343"/>
                    <a:pt x="1647" y="9628"/>
                  </a:cubicBezTo>
                  <a:cubicBezTo>
                    <a:pt x="1774" y="9723"/>
                    <a:pt x="3136" y="10578"/>
                    <a:pt x="4783" y="11591"/>
                  </a:cubicBezTo>
                  <a:lnTo>
                    <a:pt x="10515" y="11591"/>
                  </a:lnTo>
                  <a:lnTo>
                    <a:pt x="5099" y="5954"/>
                  </a:lnTo>
                  <a:lnTo>
                    <a:pt x="4909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37"/>
            <p:cNvSpPr/>
            <p:nvPr/>
          </p:nvSpPr>
          <p:spPr>
            <a:xfrm>
              <a:off x="3305857" y="3301425"/>
              <a:ext cx="189712" cy="310330"/>
            </a:xfrm>
            <a:custGeom>
              <a:avLst/>
              <a:gdLst/>
              <a:ahLst/>
              <a:cxnLst/>
              <a:rect l="l" t="t" r="r" b="b"/>
              <a:pathLst>
                <a:path w="6145" h="10052" extrusionOk="0">
                  <a:moveTo>
                    <a:pt x="2651" y="1"/>
                  </a:moveTo>
                  <a:cubicBezTo>
                    <a:pt x="2570" y="1"/>
                    <a:pt x="2489" y="5"/>
                    <a:pt x="2408" y="12"/>
                  </a:cubicBezTo>
                  <a:lnTo>
                    <a:pt x="2376" y="44"/>
                  </a:lnTo>
                  <a:cubicBezTo>
                    <a:pt x="983" y="170"/>
                    <a:pt x="1" y="1437"/>
                    <a:pt x="191" y="2831"/>
                  </a:cubicBezTo>
                  <a:lnTo>
                    <a:pt x="1014" y="10051"/>
                  </a:lnTo>
                  <a:lnTo>
                    <a:pt x="6145" y="9069"/>
                  </a:lnTo>
                  <a:lnTo>
                    <a:pt x="5163" y="2197"/>
                  </a:lnTo>
                  <a:cubicBezTo>
                    <a:pt x="5014" y="917"/>
                    <a:pt x="3914" y="1"/>
                    <a:pt x="2651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37"/>
            <p:cNvSpPr/>
            <p:nvPr/>
          </p:nvSpPr>
          <p:spPr>
            <a:xfrm>
              <a:off x="3221544" y="2959543"/>
              <a:ext cx="221726" cy="148682"/>
            </a:xfrm>
            <a:custGeom>
              <a:avLst/>
              <a:gdLst/>
              <a:ahLst/>
              <a:cxnLst/>
              <a:rect l="l" t="t" r="r" b="b"/>
              <a:pathLst>
                <a:path w="7182" h="4816" extrusionOk="0">
                  <a:moveTo>
                    <a:pt x="4993" y="1"/>
                  </a:moveTo>
                  <a:cubicBezTo>
                    <a:pt x="2933" y="1"/>
                    <a:pt x="0" y="1138"/>
                    <a:pt x="610" y="4816"/>
                  </a:cubicBezTo>
                  <a:lnTo>
                    <a:pt x="4917" y="3391"/>
                  </a:lnTo>
                  <a:cubicBezTo>
                    <a:pt x="4632" y="2060"/>
                    <a:pt x="4474" y="1205"/>
                    <a:pt x="6785" y="952"/>
                  </a:cubicBezTo>
                  <a:cubicBezTo>
                    <a:pt x="7181" y="424"/>
                    <a:pt x="6250" y="1"/>
                    <a:pt x="499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37"/>
            <p:cNvSpPr/>
            <p:nvPr/>
          </p:nvSpPr>
          <p:spPr>
            <a:xfrm>
              <a:off x="3623628" y="3214766"/>
              <a:ext cx="122224" cy="262046"/>
            </a:xfrm>
            <a:custGeom>
              <a:avLst/>
              <a:gdLst/>
              <a:ahLst/>
              <a:cxnLst/>
              <a:rect l="l" t="t" r="r" b="b"/>
              <a:pathLst>
                <a:path w="3959" h="8488" extrusionOk="0">
                  <a:moveTo>
                    <a:pt x="2439" y="1"/>
                  </a:moveTo>
                  <a:lnTo>
                    <a:pt x="190" y="476"/>
                  </a:lnTo>
                  <a:lnTo>
                    <a:pt x="0" y="8488"/>
                  </a:lnTo>
                  <a:lnTo>
                    <a:pt x="0" y="8488"/>
                  </a:lnTo>
                  <a:lnTo>
                    <a:pt x="3959" y="8234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37"/>
            <p:cNvSpPr/>
            <p:nvPr/>
          </p:nvSpPr>
          <p:spPr>
            <a:xfrm>
              <a:off x="3576701" y="3093530"/>
              <a:ext cx="124200" cy="172546"/>
            </a:xfrm>
            <a:custGeom>
              <a:avLst/>
              <a:gdLst/>
              <a:ahLst/>
              <a:cxnLst/>
              <a:rect l="l" t="t" r="r" b="b"/>
              <a:pathLst>
                <a:path w="4023" h="5589" extrusionOk="0">
                  <a:moveTo>
                    <a:pt x="0" y="1"/>
                  </a:moveTo>
                  <a:lnTo>
                    <a:pt x="0" y="1"/>
                  </a:lnTo>
                  <a:cubicBezTo>
                    <a:pt x="190" y="919"/>
                    <a:pt x="190" y="1901"/>
                    <a:pt x="380" y="2851"/>
                  </a:cubicBezTo>
                  <a:cubicBezTo>
                    <a:pt x="475" y="3168"/>
                    <a:pt x="539" y="3516"/>
                    <a:pt x="665" y="3833"/>
                  </a:cubicBezTo>
                  <a:cubicBezTo>
                    <a:pt x="919" y="4466"/>
                    <a:pt x="1330" y="4973"/>
                    <a:pt x="1805" y="5416"/>
                  </a:cubicBezTo>
                  <a:cubicBezTo>
                    <a:pt x="1869" y="5479"/>
                    <a:pt x="1900" y="5543"/>
                    <a:pt x="1995" y="5574"/>
                  </a:cubicBezTo>
                  <a:cubicBezTo>
                    <a:pt x="2038" y="5574"/>
                    <a:pt x="2080" y="5588"/>
                    <a:pt x="2122" y="5588"/>
                  </a:cubicBezTo>
                  <a:cubicBezTo>
                    <a:pt x="2143" y="5588"/>
                    <a:pt x="2164" y="5585"/>
                    <a:pt x="2185" y="5574"/>
                  </a:cubicBezTo>
                  <a:cubicBezTo>
                    <a:pt x="2692" y="5574"/>
                    <a:pt x="3199" y="5416"/>
                    <a:pt x="3515" y="5068"/>
                  </a:cubicBezTo>
                  <a:cubicBezTo>
                    <a:pt x="3895" y="4656"/>
                    <a:pt x="4022" y="3864"/>
                    <a:pt x="3927" y="3326"/>
                  </a:cubicBezTo>
                  <a:cubicBezTo>
                    <a:pt x="3864" y="2787"/>
                    <a:pt x="3610" y="2281"/>
                    <a:pt x="3420" y="1806"/>
                  </a:cubicBezTo>
                  <a:cubicBezTo>
                    <a:pt x="3167" y="1172"/>
                    <a:pt x="2914" y="761"/>
                    <a:pt x="2755" y="127"/>
                  </a:cubicBezTo>
                  <a:cubicBezTo>
                    <a:pt x="1774" y="96"/>
                    <a:pt x="982" y="32"/>
                    <a:pt x="0" y="1"/>
                  </a:cubicBez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37"/>
            <p:cNvSpPr/>
            <p:nvPr/>
          </p:nvSpPr>
          <p:spPr>
            <a:xfrm>
              <a:off x="3590378" y="3080810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39" y="1"/>
                  </a:moveTo>
                  <a:cubicBezTo>
                    <a:pt x="444" y="1"/>
                    <a:pt x="317" y="1"/>
                    <a:pt x="191" y="64"/>
                  </a:cubicBezTo>
                  <a:cubicBezTo>
                    <a:pt x="96" y="128"/>
                    <a:pt x="1" y="223"/>
                    <a:pt x="1" y="349"/>
                  </a:cubicBezTo>
                  <a:cubicBezTo>
                    <a:pt x="32" y="444"/>
                    <a:pt x="96" y="539"/>
                    <a:pt x="191" y="603"/>
                  </a:cubicBezTo>
                  <a:cubicBezTo>
                    <a:pt x="286" y="634"/>
                    <a:pt x="412" y="666"/>
                    <a:pt x="507" y="666"/>
                  </a:cubicBezTo>
                  <a:cubicBezTo>
                    <a:pt x="571" y="666"/>
                    <a:pt x="634" y="698"/>
                    <a:pt x="697" y="698"/>
                  </a:cubicBezTo>
                  <a:cubicBezTo>
                    <a:pt x="824" y="666"/>
                    <a:pt x="951" y="634"/>
                    <a:pt x="1014" y="539"/>
                  </a:cubicBezTo>
                  <a:cubicBezTo>
                    <a:pt x="1077" y="476"/>
                    <a:pt x="1077" y="349"/>
                    <a:pt x="1046" y="254"/>
                  </a:cubicBezTo>
                  <a:cubicBezTo>
                    <a:pt x="1014" y="159"/>
                    <a:pt x="919" y="96"/>
                    <a:pt x="824" y="33"/>
                  </a:cubicBezTo>
                  <a:cubicBezTo>
                    <a:pt x="729" y="1"/>
                    <a:pt x="634" y="1"/>
                    <a:pt x="539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37"/>
            <p:cNvSpPr/>
            <p:nvPr/>
          </p:nvSpPr>
          <p:spPr>
            <a:xfrm>
              <a:off x="3615786" y="3083743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71" y="1"/>
                  </a:moveTo>
                  <a:cubicBezTo>
                    <a:pt x="444" y="1"/>
                    <a:pt x="318" y="1"/>
                    <a:pt x="191" y="64"/>
                  </a:cubicBezTo>
                  <a:cubicBezTo>
                    <a:pt x="96" y="128"/>
                    <a:pt x="1" y="254"/>
                    <a:pt x="33" y="349"/>
                  </a:cubicBezTo>
                  <a:cubicBezTo>
                    <a:pt x="33" y="476"/>
                    <a:pt x="128" y="571"/>
                    <a:pt x="223" y="603"/>
                  </a:cubicBezTo>
                  <a:cubicBezTo>
                    <a:pt x="318" y="666"/>
                    <a:pt x="413" y="666"/>
                    <a:pt x="508" y="666"/>
                  </a:cubicBezTo>
                  <a:cubicBezTo>
                    <a:pt x="571" y="698"/>
                    <a:pt x="666" y="698"/>
                    <a:pt x="729" y="698"/>
                  </a:cubicBezTo>
                  <a:cubicBezTo>
                    <a:pt x="824" y="698"/>
                    <a:pt x="951" y="666"/>
                    <a:pt x="1014" y="571"/>
                  </a:cubicBezTo>
                  <a:cubicBezTo>
                    <a:pt x="1078" y="476"/>
                    <a:pt x="1078" y="349"/>
                    <a:pt x="1046" y="254"/>
                  </a:cubicBezTo>
                  <a:cubicBezTo>
                    <a:pt x="1014" y="159"/>
                    <a:pt x="919" y="96"/>
                    <a:pt x="824" y="64"/>
                  </a:cubicBezTo>
                  <a:cubicBezTo>
                    <a:pt x="729" y="33"/>
                    <a:pt x="634" y="1"/>
                    <a:pt x="571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37"/>
            <p:cNvSpPr/>
            <p:nvPr/>
          </p:nvSpPr>
          <p:spPr>
            <a:xfrm>
              <a:off x="3640237" y="3094518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39" y="0"/>
                  </a:moveTo>
                  <a:cubicBezTo>
                    <a:pt x="412" y="0"/>
                    <a:pt x="286" y="0"/>
                    <a:pt x="191" y="64"/>
                  </a:cubicBezTo>
                  <a:cubicBezTo>
                    <a:pt x="64" y="127"/>
                    <a:pt x="1" y="222"/>
                    <a:pt x="1" y="349"/>
                  </a:cubicBezTo>
                  <a:cubicBezTo>
                    <a:pt x="1" y="475"/>
                    <a:pt x="96" y="539"/>
                    <a:pt x="191" y="602"/>
                  </a:cubicBezTo>
                  <a:cubicBezTo>
                    <a:pt x="286" y="634"/>
                    <a:pt x="381" y="665"/>
                    <a:pt x="507" y="665"/>
                  </a:cubicBezTo>
                  <a:cubicBezTo>
                    <a:pt x="571" y="697"/>
                    <a:pt x="634" y="697"/>
                    <a:pt x="697" y="697"/>
                  </a:cubicBezTo>
                  <a:cubicBezTo>
                    <a:pt x="824" y="697"/>
                    <a:pt x="919" y="634"/>
                    <a:pt x="1014" y="570"/>
                  </a:cubicBezTo>
                  <a:cubicBezTo>
                    <a:pt x="1077" y="475"/>
                    <a:pt x="1077" y="349"/>
                    <a:pt x="1046" y="254"/>
                  </a:cubicBezTo>
                  <a:cubicBezTo>
                    <a:pt x="982" y="159"/>
                    <a:pt x="919" y="95"/>
                    <a:pt x="824" y="64"/>
                  </a:cubicBezTo>
                  <a:cubicBezTo>
                    <a:pt x="729" y="32"/>
                    <a:pt x="634" y="0"/>
                    <a:pt x="53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37"/>
            <p:cNvSpPr/>
            <p:nvPr/>
          </p:nvSpPr>
          <p:spPr>
            <a:xfrm>
              <a:off x="3664688" y="3103316"/>
              <a:ext cx="26427" cy="16640"/>
            </a:xfrm>
            <a:custGeom>
              <a:avLst/>
              <a:gdLst/>
              <a:ahLst/>
              <a:cxnLst/>
              <a:rect l="l" t="t" r="r" b="b"/>
              <a:pathLst>
                <a:path w="856" h="539" extrusionOk="0">
                  <a:moveTo>
                    <a:pt x="444" y="0"/>
                  </a:moveTo>
                  <a:cubicBezTo>
                    <a:pt x="349" y="0"/>
                    <a:pt x="222" y="0"/>
                    <a:pt x="159" y="64"/>
                  </a:cubicBezTo>
                  <a:cubicBezTo>
                    <a:pt x="64" y="95"/>
                    <a:pt x="0" y="190"/>
                    <a:pt x="0" y="285"/>
                  </a:cubicBezTo>
                  <a:cubicBezTo>
                    <a:pt x="32" y="349"/>
                    <a:pt x="95" y="444"/>
                    <a:pt x="159" y="475"/>
                  </a:cubicBezTo>
                  <a:cubicBezTo>
                    <a:pt x="222" y="507"/>
                    <a:pt x="317" y="507"/>
                    <a:pt x="412" y="539"/>
                  </a:cubicBezTo>
                  <a:lnTo>
                    <a:pt x="570" y="539"/>
                  </a:lnTo>
                  <a:cubicBezTo>
                    <a:pt x="634" y="539"/>
                    <a:pt x="729" y="507"/>
                    <a:pt x="792" y="444"/>
                  </a:cubicBezTo>
                  <a:cubicBezTo>
                    <a:pt x="824" y="380"/>
                    <a:pt x="855" y="285"/>
                    <a:pt x="824" y="190"/>
                  </a:cubicBezTo>
                  <a:cubicBezTo>
                    <a:pt x="792" y="127"/>
                    <a:pt x="729" y="64"/>
                    <a:pt x="634" y="32"/>
                  </a:cubicBezTo>
                  <a:cubicBezTo>
                    <a:pt x="570" y="0"/>
                    <a:pt x="507" y="0"/>
                    <a:pt x="444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37"/>
            <p:cNvSpPr/>
            <p:nvPr/>
          </p:nvSpPr>
          <p:spPr>
            <a:xfrm>
              <a:off x="3522922" y="3079853"/>
              <a:ext cx="178937" cy="128090"/>
            </a:xfrm>
            <a:custGeom>
              <a:avLst/>
              <a:gdLst/>
              <a:ahLst/>
              <a:cxnLst/>
              <a:rect l="l" t="t" r="r" b="b"/>
              <a:pathLst>
                <a:path w="5796" h="4149" extrusionOk="0">
                  <a:moveTo>
                    <a:pt x="697" y="0"/>
                  </a:moveTo>
                  <a:lnTo>
                    <a:pt x="0" y="3452"/>
                  </a:lnTo>
                  <a:lnTo>
                    <a:pt x="5226" y="4149"/>
                  </a:lnTo>
                  <a:lnTo>
                    <a:pt x="5796" y="1425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37"/>
            <p:cNvSpPr/>
            <p:nvPr/>
          </p:nvSpPr>
          <p:spPr>
            <a:xfrm>
              <a:off x="3570836" y="3142802"/>
              <a:ext cx="112469" cy="123089"/>
            </a:xfrm>
            <a:custGeom>
              <a:avLst/>
              <a:gdLst/>
              <a:ahLst/>
              <a:cxnLst/>
              <a:rect l="l" t="t" r="r" b="b"/>
              <a:pathLst>
                <a:path w="3643" h="3987" extrusionOk="0">
                  <a:moveTo>
                    <a:pt x="847" y="0"/>
                  </a:moveTo>
                  <a:cubicBezTo>
                    <a:pt x="808" y="0"/>
                    <a:pt x="768" y="7"/>
                    <a:pt x="729" y="20"/>
                  </a:cubicBezTo>
                  <a:cubicBezTo>
                    <a:pt x="634" y="83"/>
                    <a:pt x="570" y="241"/>
                    <a:pt x="538" y="368"/>
                  </a:cubicBezTo>
                  <a:cubicBezTo>
                    <a:pt x="443" y="653"/>
                    <a:pt x="222" y="906"/>
                    <a:pt x="158" y="1096"/>
                  </a:cubicBezTo>
                  <a:cubicBezTo>
                    <a:pt x="0" y="1572"/>
                    <a:pt x="190" y="1857"/>
                    <a:pt x="317" y="2363"/>
                  </a:cubicBezTo>
                  <a:cubicBezTo>
                    <a:pt x="348" y="2522"/>
                    <a:pt x="380" y="2680"/>
                    <a:pt x="475" y="2807"/>
                  </a:cubicBezTo>
                  <a:cubicBezTo>
                    <a:pt x="538" y="2902"/>
                    <a:pt x="665" y="2965"/>
                    <a:pt x="760" y="3028"/>
                  </a:cubicBezTo>
                  <a:cubicBezTo>
                    <a:pt x="1140" y="3313"/>
                    <a:pt x="1552" y="3598"/>
                    <a:pt x="1964" y="3915"/>
                  </a:cubicBezTo>
                  <a:cubicBezTo>
                    <a:pt x="1989" y="3941"/>
                    <a:pt x="2139" y="3987"/>
                    <a:pt x="2380" y="3987"/>
                  </a:cubicBezTo>
                  <a:cubicBezTo>
                    <a:pt x="2437" y="3987"/>
                    <a:pt x="2499" y="3984"/>
                    <a:pt x="2565" y="3978"/>
                  </a:cubicBezTo>
                  <a:cubicBezTo>
                    <a:pt x="2914" y="3978"/>
                    <a:pt x="3167" y="3883"/>
                    <a:pt x="3357" y="3757"/>
                  </a:cubicBezTo>
                  <a:cubicBezTo>
                    <a:pt x="3642" y="3567"/>
                    <a:pt x="3230" y="2522"/>
                    <a:pt x="2819" y="2300"/>
                  </a:cubicBezTo>
                  <a:cubicBezTo>
                    <a:pt x="2470" y="2078"/>
                    <a:pt x="2059" y="1983"/>
                    <a:pt x="1584" y="1888"/>
                  </a:cubicBezTo>
                  <a:cubicBezTo>
                    <a:pt x="1394" y="1825"/>
                    <a:pt x="1172" y="1730"/>
                    <a:pt x="1109" y="1572"/>
                  </a:cubicBezTo>
                  <a:cubicBezTo>
                    <a:pt x="1109" y="1477"/>
                    <a:pt x="1109" y="1413"/>
                    <a:pt x="1109" y="1318"/>
                  </a:cubicBezTo>
                  <a:cubicBezTo>
                    <a:pt x="1140" y="1160"/>
                    <a:pt x="1204" y="970"/>
                    <a:pt x="1235" y="780"/>
                  </a:cubicBezTo>
                  <a:cubicBezTo>
                    <a:pt x="1299" y="590"/>
                    <a:pt x="1299" y="400"/>
                    <a:pt x="1204" y="241"/>
                  </a:cubicBezTo>
                  <a:cubicBezTo>
                    <a:pt x="1128" y="91"/>
                    <a:pt x="994" y="0"/>
                    <a:pt x="84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37"/>
            <p:cNvSpPr/>
            <p:nvPr/>
          </p:nvSpPr>
          <p:spPr>
            <a:xfrm>
              <a:off x="3632426" y="3532506"/>
              <a:ext cx="132999" cy="316814"/>
            </a:xfrm>
            <a:custGeom>
              <a:avLst/>
              <a:gdLst/>
              <a:ahLst/>
              <a:cxnLst/>
              <a:rect l="l" t="t" r="r" b="b"/>
              <a:pathLst>
                <a:path w="4308" h="10262" extrusionOk="0">
                  <a:moveTo>
                    <a:pt x="1520" y="1"/>
                  </a:moveTo>
                  <a:lnTo>
                    <a:pt x="1520" y="666"/>
                  </a:lnTo>
                  <a:cubicBezTo>
                    <a:pt x="760" y="919"/>
                    <a:pt x="222" y="1648"/>
                    <a:pt x="222" y="2503"/>
                  </a:cubicBezTo>
                  <a:lnTo>
                    <a:pt x="222" y="2788"/>
                  </a:lnTo>
                  <a:cubicBezTo>
                    <a:pt x="95" y="2851"/>
                    <a:pt x="0" y="2978"/>
                    <a:pt x="0" y="3136"/>
                  </a:cubicBezTo>
                  <a:lnTo>
                    <a:pt x="0" y="3801"/>
                  </a:lnTo>
                  <a:cubicBezTo>
                    <a:pt x="0" y="3960"/>
                    <a:pt x="95" y="4086"/>
                    <a:pt x="222" y="4150"/>
                  </a:cubicBezTo>
                  <a:lnTo>
                    <a:pt x="222" y="4688"/>
                  </a:lnTo>
                  <a:cubicBezTo>
                    <a:pt x="95" y="4720"/>
                    <a:pt x="0" y="4846"/>
                    <a:pt x="0" y="5005"/>
                  </a:cubicBezTo>
                  <a:lnTo>
                    <a:pt x="0" y="5670"/>
                  </a:lnTo>
                  <a:cubicBezTo>
                    <a:pt x="0" y="5828"/>
                    <a:pt x="95" y="5955"/>
                    <a:pt x="222" y="6018"/>
                  </a:cubicBezTo>
                  <a:lnTo>
                    <a:pt x="222" y="6556"/>
                  </a:lnTo>
                  <a:cubicBezTo>
                    <a:pt x="95" y="6620"/>
                    <a:pt x="0" y="6746"/>
                    <a:pt x="0" y="6873"/>
                  </a:cubicBezTo>
                  <a:lnTo>
                    <a:pt x="0" y="7538"/>
                  </a:lnTo>
                  <a:cubicBezTo>
                    <a:pt x="0" y="7697"/>
                    <a:pt x="95" y="7823"/>
                    <a:pt x="222" y="7887"/>
                  </a:cubicBezTo>
                  <a:lnTo>
                    <a:pt x="222" y="8425"/>
                  </a:lnTo>
                  <a:cubicBezTo>
                    <a:pt x="95" y="8488"/>
                    <a:pt x="0" y="8615"/>
                    <a:pt x="0" y="8742"/>
                  </a:cubicBezTo>
                  <a:lnTo>
                    <a:pt x="0" y="9407"/>
                  </a:lnTo>
                  <a:cubicBezTo>
                    <a:pt x="0" y="9565"/>
                    <a:pt x="95" y="9692"/>
                    <a:pt x="222" y="9755"/>
                  </a:cubicBezTo>
                  <a:lnTo>
                    <a:pt x="222" y="10262"/>
                  </a:lnTo>
                  <a:lnTo>
                    <a:pt x="4086" y="10262"/>
                  </a:lnTo>
                  <a:lnTo>
                    <a:pt x="4086" y="9755"/>
                  </a:lnTo>
                  <a:cubicBezTo>
                    <a:pt x="4212" y="9692"/>
                    <a:pt x="4307" y="9565"/>
                    <a:pt x="4307" y="9407"/>
                  </a:cubicBezTo>
                  <a:lnTo>
                    <a:pt x="4307" y="8742"/>
                  </a:lnTo>
                  <a:cubicBezTo>
                    <a:pt x="4307" y="8615"/>
                    <a:pt x="4212" y="8488"/>
                    <a:pt x="4086" y="8425"/>
                  </a:cubicBezTo>
                  <a:lnTo>
                    <a:pt x="4086" y="7887"/>
                  </a:lnTo>
                  <a:cubicBezTo>
                    <a:pt x="4212" y="7823"/>
                    <a:pt x="4307" y="7697"/>
                    <a:pt x="4307" y="7538"/>
                  </a:cubicBezTo>
                  <a:lnTo>
                    <a:pt x="4307" y="6873"/>
                  </a:lnTo>
                  <a:cubicBezTo>
                    <a:pt x="4307" y="6746"/>
                    <a:pt x="4212" y="6620"/>
                    <a:pt x="4086" y="6556"/>
                  </a:cubicBezTo>
                  <a:lnTo>
                    <a:pt x="4086" y="6018"/>
                  </a:lnTo>
                  <a:cubicBezTo>
                    <a:pt x="4212" y="5955"/>
                    <a:pt x="4307" y="5828"/>
                    <a:pt x="4307" y="5670"/>
                  </a:cubicBezTo>
                  <a:lnTo>
                    <a:pt x="4307" y="5005"/>
                  </a:lnTo>
                  <a:cubicBezTo>
                    <a:pt x="4307" y="4846"/>
                    <a:pt x="4212" y="4720"/>
                    <a:pt x="4086" y="4688"/>
                  </a:cubicBezTo>
                  <a:lnTo>
                    <a:pt x="4086" y="4150"/>
                  </a:lnTo>
                  <a:cubicBezTo>
                    <a:pt x="4212" y="4086"/>
                    <a:pt x="4307" y="3960"/>
                    <a:pt x="4307" y="3801"/>
                  </a:cubicBezTo>
                  <a:lnTo>
                    <a:pt x="4307" y="3136"/>
                  </a:lnTo>
                  <a:cubicBezTo>
                    <a:pt x="4307" y="2978"/>
                    <a:pt x="4212" y="2851"/>
                    <a:pt x="4086" y="2788"/>
                  </a:cubicBezTo>
                  <a:lnTo>
                    <a:pt x="4086" y="2503"/>
                  </a:lnTo>
                  <a:cubicBezTo>
                    <a:pt x="4086" y="1648"/>
                    <a:pt x="3547" y="919"/>
                    <a:pt x="2787" y="666"/>
                  </a:cubicBezTo>
                  <a:lnTo>
                    <a:pt x="2787" y="1"/>
                  </a:lnTo>
                  <a:close/>
                </a:path>
              </a:pathLst>
            </a:custGeom>
            <a:solidFill>
              <a:srgbClr val="61C3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37"/>
            <p:cNvSpPr/>
            <p:nvPr/>
          </p:nvSpPr>
          <p:spPr>
            <a:xfrm>
              <a:off x="3636316" y="3694803"/>
              <a:ext cx="125188" cy="147200"/>
            </a:xfrm>
            <a:custGeom>
              <a:avLst/>
              <a:gdLst/>
              <a:ahLst/>
              <a:cxnLst/>
              <a:rect l="l" t="t" r="r" b="b"/>
              <a:pathLst>
                <a:path w="4055" h="4768" extrusionOk="0">
                  <a:moveTo>
                    <a:pt x="1" y="1"/>
                  </a:moveTo>
                  <a:lnTo>
                    <a:pt x="1" y="413"/>
                  </a:lnTo>
                  <a:cubicBezTo>
                    <a:pt x="1" y="508"/>
                    <a:pt x="64" y="603"/>
                    <a:pt x="159" y="666"/>
                  </a:cubicBezTo>
                  <a:lnTo>
                    <a:pt x="223" y="698"/>
                  </a:lnTo>
                  <a:lnTo>
                    <a:pt x="223" y="1363"/>
                  </a:lnTo>
                  <a:lnTo>
                    <a:pt x="159" y="1394"/>
                  </a:lnTo>
                  <a:cubicBezTo>
                    <a:pt x="64" y="1426"/>
                    <a:pt x="1" y="1521"/>
                    <a:pt x="1" y="1648"/>
                  </a:cubicBezTo>
                  <a:lnTo>
                    <a:pt x="1" y="2313"/>
                  </a:lnTo>
                  <a:cubicBezTo>
                    <a:pt x="1" y="2408"/>
                    <a:pt x="64" y="2503"/>
                    <a:pt x="159" y="2535"/>
                  </a:cubicBezTo>
                  <a:lnTo>
                    <a:pt x="223" y="2566"/>
                  </a:lnTo>
                  <a:lnTo>
                    <a:pt x="223" y="3231"/>
                  </a:lnTo>
                  <a:lnTo>
                    <a:pt x="159" y="3263"/>
                  </a:lnTo>
                  <a:cubicBezTo>
                    <a:pt x="64" y="3326"/>
                    <a:pt x="1" y="3421"/>
                    <a:pt x="1" y="3516"/>
                  </a:cubicBezTo>
                  <a:lnTo>
                    <a:pt x="1" y="4181"/>
                  </a:lnTo>
                  <a:cubicBezTo>
                    <a:pt x="1" y="4276"/>
                    <a:pt x="64" y="4371"/>
                    <a:pt x="159" y="4403"/>
                  </a:cubicBezTo>
                  <a:lnTo>
                    <a:pt x="223" y="4435"/>
                  </a:lnTo>
                  <a:lnTo>
                    <a:pt x="223" y="4498"/>
                  </a:lnTo>
                  <a:cubicBezTo>
                    <a:pt x="223" y="4654"/>
                    <a:pt x="351" y="4768"/>
                    <a:pt x="485" y="4768"/>
                  </a:cubicBezTo>
                  <a:cubicBezTo>
                    <a:pt x="514" y="4768"/>
                    <a:pt x="543" y="4763"/>
                    <a:pt x="571" y="4751"/>
                  </a:cubicBezTo>
                  <a:cubicBezTo>
                    <a:pt x="1189" y="4688"/>
                    <a:pt x="1671" y="4656"/>
                    <a:pt x="2123" y="4656"/>
                  </a:cubicBezTo>
                  <a:cubicBezTo>
                    <a:pt x="2574" y="4656"/>
                    <a:pt x="2994" y="4688"/>
                    <a:pt x="3485" y="4751"/>
                  </a:cubicBezTo>
                  <a:cubicBezTo>
                    <a:pt x="3514" y="4761"/>
                    <a:pt x="3542" y="4766"/>
                    <a:pt x="3569" y="4766"/>
                  </a:cubicBezTo>
                  <a:cubicBezTo>
                    <a:pt x="3719" y="4766"/>
                    <a:pt x="3833" y="4627"/>
                    <a:pt x="3833" y="4466"/>
                  </a:cubicBezTo>
                  <a:lnTo>
                    <a:pt x="3833" y="4435"/>
                  </a:lnTo>
                  <a:lnTo>
                    <a:pt x="3928" y="4403"/>
                  </a:lnTo>
                  <a:cubicBezTo>
                    <a:pt x="3991" y="4371"/>
                    <a:pt x="4055" y="4276"/>
                    <a:pt x="4055" y="4181"/>
                  </a:cubicBezTo>
                  <a:lnTo>
                    <a:pt x="4055" y="3516"/>
                  </a:lnTo>
                  <a:cubicBezTo>
                    <a:pt x="4055" y="3390"/>
                    <a:pt x="3991" y="3326"/>
                    <a:pt x="3928" y="3263"/>
                  </a:cubicBezTo>
                  <a:lnTo>
                    <a:pt x="3833" y="3231"/>
                  </a:lnTo>
                  <a:lnTo>
                    <a:pt x="3833" y="2566"/>
                  </a:lnTo>
                  <a:lnTo>
                    <a:pt x="3928" y="2535"/>
                  </a:lnTo>
                  <a:cubicBezTo>
                    <a:pt x="3991" y="2503"/>
                    <a:pt x="4055" y="2408"/>
                    <a:pt x="4055" y="2313"/>
                  </a:cubicBezTo>
                  <a:lnTo>
                    <a:pt x="4055" y="1648"/>
                  </a:lnTo>
                  <a:cubicBezTo>
                    <a:pt x="4055" y="1521"/>
                    <a:pt x="3991" y="1426"/>
                    <a:pt x="3928" y="1394"/>
                  </a:cubicBezTo>
                  <a:lnTo>
                    <a:pt x="3833" y="1363"/>
                  </a:lnTo>
                  <a:lnTo>
                    <a:pt x="3833" y="698"/>
                  </a:lnTo>
                  <a:lnTo>
                    <a:pt x="3928" y="666"/>
                  </a:lnTo>
                  <a:cubicBezTo>
                    <a:pt x="3991" y="603"/>
                    <a:pt x="4055" y="508"/>
                    <a:pt x="4055" y="413"/>
                  </a:cubicBezTo>
                  <a:lnTo>
                    <a:pt x="4055" y="1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37"/>
            <p:cNvSpPr/>
            <p:nvPr/>
          </p:nvSpPr>
          <p:spPr>
            <a:xfrm>
              <a:off x="3673487" y="3508086"/>
              <a:ext cx="50878" cy="33250"/>
            </a:xfrm>
            <a:custGeom>
              <a:avLst/>
              <a:gdLst/>
              <a:ahLst/>
              <a:cxnLst/>
              <a:rect l="l" t="t" r="r" b="b"/>
              <a:pathLst>
                <a:path w="1648" h="1077" extrusionOk="0">
                  <a:moveTo>
                    <a:pt x="380" y="0"/>
                  </a:moveTo>
                  <a:cubicBezTo>
                    <a:pt x="190" y="0"/>
                    <a:pt x="0" y="159"/>
                    <a:pt x="0" y="380"/>
                  </a:cubicBezTo>
                  <a:lnTo>
                    <a:pt x="0" y="1077"/>
                  </a:lnTo>
                  <a:lnTo>
                    <a:pt x="1647" y="1077"/>
                  </a:lnTo>
                  <a:lnTo>
                    <a:pt x="1647" y="380"/>
                  </a:lnTo>
                  <a:cubicBezTo>
                    <a:pt x="1647" y="159"/>
                    <a:pt x="1457" y="0"/>
                    <a:pt x="1267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37"/>
            <p:cNvSpPr/>
            <p:nvPr/>
          </p:nvSpPr>
          <p:spPr>
            <a:xfrm>
              <a:off x="3718468" y="3570633"/>
              <a:ext cx="26427" cy="27940"/>
            </a:xfrm>
            <a:custGeom>
              <a:avLst/>
              <a:gdLst/>
              <a:ahLst/>
              <a:cxnLst/>
              <a:rect l="l" t="t" r="r" b="b"/>
              <a:pathLst>
                <a:path w="856" h="905" extrusionOk="0">
                  <a:moveTo>
                    <a:pt x="339" y="1"/>
                  </a:moveTo>
                  <a:cubicBezTo>
                    <a:pt x="298" y="1"/>
                    <a:pt x="258" y="11"/>
                    <a:pt x="222" y="33"/>
                  </a:cubicBezTo>
                  <a:cubicBezTo>
                    <a:pt x="32" y="128"/>
                    <a:pt x="0" y="381"/>
                    <a:pt x="127" y="603"/>
                  </a:cubicBezTo>
                  <a:cubicBezTo>
                    <a:pt x="205" y="786"/>
                    <a:pt x="392" y="904"/>
                    <a:pt x="543" y="904"/>
                  </a:cubicBezTo>
                  <a:cubicBezTo>
                    <a:pt x="575" y="904"/>
                    <a:pt x="606" y="899"/>
                    <a:pt x="634" y="888"/>
                  </a:cubicBezTo>
                  <a:cubicBezTo>
                    <a:pt x="824" y="793"/>
                    <a:pt x="855" y="539"/>
                    <a:pt x="729" y="286"/>
                  </a:cubicBezTo>
                  <a:cubicBezTo>
                    <a:pt x="631" y="11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37"/>
            <p:cNvSpPr/>
            <p:nvPr/>
          </p:nvSpPr>
          <p:spPr>
            <a:xfrm>
              <a:off x="3632426" y="3617590"/>
              <a:ext cx="132999" cy="44024"/>
            </a:xfrm>
            <a:custGeom>
              <a:avLst/>
              <a:gdLst/>
              <a:ahLst/>
              <a:cxnLst/>
              <a:rect l="l" t="t" r="r" b="b"/>
              <a:pathLst>
                <a:path w="4308" h="1426" extrusionOk="0">
                  <a:moveTo>
                    <a:pt x="380" y="0"/>
                  </a:moveTo>
                  <a:cubicBezTo>
                    <a:pt x="159" y="0"/>
                    <a:pt x="0" y="190"/>
                    <a:pt x="0" y="380"/>
                  </a:cubicBezTo>
                  <a:lnTo>
                    <a:pt x="0" y="1045"/>
                  </a:lnTo>
                  <a:cubicBezTo>
                    <a:pt x="0" y="1267"/>
                    <a:pt x="159" y="1425"/>
                    <a:pt x="380" y="1425"/>
                  </a:cubicBezTo>
                  <a:lnTo>
                    <a:pt x="3927" y="1425"/>
                  </a:lnTo>
                  <a:cubicBezTo>
                    <a:pt x="4149" y="1425"/>
                    <a:pt x="4307" y="1235"/>
                    <a:pt x="4307" y="1045"/>
                  </a:cubicBezTo>
                  <a:lnTo>
                    <a:pt x="4307" y="380"/>
                  </a:lnTo>
                  <a:cubicBezTo>
                    <a:pt x="4307" y="190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37"/>
            <p:cNvSpPr/>
            <p:nvPr/>
          </p:nvSpPr>
          <p:spPr>
            <a:xfrm>
              <a:off x="3632426" y="3676248"/>
              <a:ext cx="132999" cy="43036"/>
            </a:xfrm>
            <a:custGeom>
              <a:avLst/>
              <a:gdLst/>
              <a:ahLst/>
              <a:cxnLst/>
              <a:rect l="l" t="t" r="r" b="b"/>
              <a:pathLst>
                <a:path w="4308" h="1394" extrusionOk="0">
                  <a:moveTo>
                    <a:pt x="380" y="0"/>
                  </a:moveTo>
                  <a:cubicBezTo>
                    <a:pt x="159" y="0"/>
                    <a:pt x="0" y="159"/>
                    <a:pt x="0" y="349"/>
                  </a:cubicBezTo>
                  <a:lnTo>
                    <a:pt x="0" y="1014"/>
                  </a:lnTo>
                  <a:cubicBezTo>
                    <a:pt x="0" y="1235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5"/>
                    <a:pt x="4307" y="1014"/>
                  </a:cubicBezTo>
                  <a:lnTo>
                    <a:pt x="4307" y="349"/>
                  </a:lnTo>
                  <a:cubicBezTo>
                    <a:pt x="4307" y="159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37"/>
            <p:cNvSpPr/>
            <p:nvPr/>
          </p:nvSpPr>
          <p:spPr>
            <a:xfrm>
              <a:off x="3632426" y="3733918"/>
              <a:ext cx="132999" cy="43067"/>
            </a:xfrm>
            <a:custGeom>
              <a:avLst/>
              <a:gdLst/>
              <a:ahLst/>
              <a:cxnLst/>
              <a:rect l="l" t="t" r="r" b="b"/>
              <a:pathLst>
                <a:path w="4308" h="1395" extrusionOk="0">
                  <a:moveTo>
                    <a:pt x="380" y="1"/>
                  </a:moveTo>
                  <a:cubicBezTo>
                    <a:pt x="159" y="1"/>
                    <a:pt x="0" y="159"/>
                    <a:pt x="0" y="381"/>
                  </a:cubicBezTo>
                  <a:lnTo>
                    <a:pt x="0" y="1046"/>
                  </a:lnTo>
                  <a:cubicBezTo>
                    <a:pt x="0" y="1236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6"/>
                    <a:pt x="4307" y="1046"/>
                  </a:cubicBezTo>
                  <a:lnTo>
                    <a:pt x="4307" y="381"/>
                  </a:lnTo>
                  <a:cubicBezTo>
                    <a:pt x="4307" y="159"/>
                    <a:pt x="4149" y="1"/>
                    <a:pt x="3927" y="1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37"/>
            <p:cNvSpPr/>
            <p:nvPr/>
          </p:nvSpPr>
          <p:spPr>
            <a:xfrm>
              <a:off x="3632426" y="3791619"/>
              <a:ext cx="132999" cy="43036"/>
            </a:xfrm>
            <a:custGeom>
              <a:avLst/>
              <a:gdLst/>
              <a:ahLst/>
              <a:cxnLst/>
              <a:rect l="l" t="t" r="r" b="b"/>
              <a:pathLst>
                <a:path w="4308" h="1394" extrusionOk="0">
                  <a:moveTo>
                    <a:pt x="380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45"/>
                  </a:lnTo>
                  <a:cubicBezTo>
                    <a:pt x="0" y="1235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5"/>
                    <a:pt x="4307" y="1045"/>
                  </a:cubicBezTo>
                  <a:lnTo>
                    <a:pt x="4307" y="380"/>
                  </a:lnTo>
                  <a:cubicBezTo>
                    <a:pt x="4307" y="159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37"/>
            <p:cNvSpPr/>
            <p:nvPr/>
          </p:nvSpPr>
          <p:spPr>
            <a:xfrm>
              <a:off x="3632426" y="3731973"/>
              <a:ext cx="132999" cy="117346"/>
            </a:xfrm>
            <a:custGeom>
              <a:avLst/>
              <a:gdLst/>
              <a:ahLst/>
              <a:cxnLst/>
              <a:rect l="l" t="t" r="r" b="b"/>
              <a:pathLst>
                <a:path w="4308" h="3801" extrusionOk="0">
                  <a:moveTo>
                    <a:pt x="222" y="0"/>
                  </a:moveTo>
                  <a:lnTo>
                    <a:pt x="222" y="95"/>
                  </a:lnTo>
                  <a:cubicBezTo>
                    <a:pt x="190" y="95"/>
                    <a:pt x="190" y="95"/>
                    <a:pt x="159" y="127"/>
                  </a:cubicBezTo>
                  <a:cubicBezTo>
                    <a:pt x="127" y="127"/>
                    <a:pt x="127" y="159"/>
                    <a:pt x="127" y="159"/>
                  </a:cubicBezTo>
                  <a:lnTo>
                    <a:pt x="95" y="159"/>
                  </a:lnTo>
                  <a:cubicBezTo>
                    <a:pt x="95" y="190"/>
                    <a:pt x="95" y="190"/>
                    <a:pt x="64" y="190"/>
                  </a:cubicBezTo>
                  <a:cubicBezTo>
                    <a:pt x="64" y="222"/>
                    <a:pt x="64" y="222"/>
                    <a:pt x="64" y="222"/>
                  </a:cubicBezTo>
                  <a:cubicBezTo>
                    <a:pt x="64" y="222"/>
                    <a:pt x="32" y="254"/>
                    <a:pt x="32" y="285"/>
                  </a:cubicBezTo>
                  <a:cubicBezTo>
                    <a:pt x="32" y="317"/>
                    <a:pt x="32" y="317"/>
                    <a:pt x="32" y="349"/>
                  </a:cubicBezTo>
                  <a:lnTo>
                    <a:pt x="0" y="349"/>
                  </a:lnTo>
                  <a:cubicBezTo>
                    <a:pt x="0" y="380"/>
                    <a:pt x="0" y="412"/>
                    <a:pt x="0" y="444"/>
                  </a:cubicBezTo>
                  <a:lnTo>
                    <a:pt x="0" y="1109"/>
                  </a:lnTo>
                  <a:cubicBezTo>
                    <a:pt x="0" y="1140"/>
                    <a:pt x="0" y="1140"/>
                    <a:pt x="0" y="1172"/>
                  </a:cubicBezTo>
                  <a:cubicBezTo>
                    <a:pt x="0" y="1172"/>
                    <a:pt x="32" y="1172"/>
                    <a:pt x="32" y="1204"/>
                  </a:cubicBezTo>
                  <a:cubicBezTo>
                    <a:pt x="32" y="1204"/>
                    <a:pt x="32" y="1236"/>
                    <a:pt x="32" y="1236"/>
                  </a:cubicBezTo>
                  <a:cubicBezTo>
                    <a:pt x="32" y="1236"/>
                    <a:pt x="32" y="1236"/>
                    <a:pt x="32" y="1267"/>
                  </a:cubicBezTo>
                  <a:cubicBezTo>
                    <a:pt x="32" y="1267"/>
                    <a:pt x="64" y="1299"/>
                    <a:pt x="64" y="1299"/>
                  </a:cubicBezTo>
                  <a:cubicBezTo>
                    <a:pt x="64" y="1299"/>
                    <a:pt x="64" y="1331"/>
                    <a:pt x="64" y="1331"/>
                  </a:cubicBezTo>
                  <a:cubicBezTo>
                    <a:pt x="95" y="1331"/>
                    <a:pt x="95" y="1362"/>
                    <a:pt x="95" y="1362"/>
                  </a:cubicBezTo>
                  <a:lnTo>
                    <a:pt x="127" y="1362"/>
                  </a:lnTo>
                  <a:cubicBezTo>
                    <a:pt x="127" y="1394"/>
                    <a:pt x="127" y="1394"/>
                    <a:pt x="159" y="1394"/>
                  </a:cubicBezTo>
                  <a:cubicBezTo>
                    <a:pt x="159" y="1394"/>
                    <a:pt x="159" y="1426"/>
                    <a:pt x="159" y="1426"/>
                  </a:cubicBezTo>
                  <a:lnTo>
                    <a:pt x="222" y="1426"/>
                  </a:lnTo>
                  <a:lnTo>
                    <a:pt x="222" y="1964"/>
                  </a:lnTo>
                  <a:cubicBezTo>
                    <a:pt x="190" y="1964"/>
                    <a:pt x="190" y="1996"/>
                    <a:pt x="159" y="1996"/>
                  </a:cubicBezTo>
                  <a:cubicBezTo>
                    <a:pt x="159" y="1996"/>
                    <a:pt x="159" y="1996"/>
                    <a:pt x="159" y="2027"/>
                  </a:cubicBezTo>
                  <a:lnTo>
                    <a:pt x="127" y="2027"/>
                  </a:lnTo>
                  <a:lnTo>
                    <a:pt x="95" y="2059"/>
                  </a:lnTo>
                  <a:cubicBezTo>
                    <a:pt x="95" y="2059"/>
                    <a:pt x="95" y="2091"/>
                    <a:pt x="64" y="2091"/>
                  </a:cubicBezTo>
                  <a:cubicBezTo>
                    <a:pt x="64" y="2122"/>
                    <a:pt x="32" y="2122"/>
                    <a:pt x="32" y="2154"/>
                  </a:cubicBezTo>
                  <a:cubicBezTo>
                    <a:pt x="32" y="2154"/>
                    <a:pt x="32" y="2154"/>
                    <a:pt x="32" y="2186"/>
                  </a:cubicBezTo>
                  <a:cubicBezTo>
                    <a:pt x="32" y="2186"/>
                    <a:pt x="32" y="2217"/>
                    <a:pt x="32" y="2217"/>
                  </a:cubicBezTo>
                  <a:cubicBezTo>
                    <a:pt x="32" y="2217"/>
                    <a:pt x="0" y="2217"/>
                    <a:pt x="0" y="2249"/>
                  </a:cubicBezTo>
                  <a:cubicBezTo>
                    <a:pt x="0" y="2249"/>
                    <a:pt x="0" y="2281"/>
                    <a:pt x="0" y="2312"/>
                  </a:cubicBezTo>
                  <a:lnTo>
                    <a:pt x="0" y="2977"/>
                  </a:lnTo>
                  <a:cubicBezTo>
                    <a:pt x="0" y="3009"/>
                    <a:pt x="0" y="3009"/>
                    <a:pt x="0" y="3041"/>
                  </a:cubicBezTo>
                  <a:cubicBezTo>
                    <a:pt x="0" y="3041"/>
                    <a:pt x="32" y="3041"/>
                    <a:pt x="32" y="3072"/>
                  </a:cubicBezTo>
                  <a:cubicBezTo>
                    <a:pt x="32" y="3072"/>
                    <a:pt x="32" y="3072"/>
                    <a:pt x="32" y="3104"/>
                  </a:cubicBezTo>
                  <a:cubicBezTo>
                    <a:pt x="32" y="3104"/>
                    <a:pt x="32" y="3104"/>
                    <a:pt x="32" y="3136"/>
                  </a:cubicBezTo>
                  <a:cubicBezTo>
                    <a:pt x="32" y="3136"/>
                    <a:pt x="64" y="3167"/>
                    <a:pt x="64" y="3167"/>
                  </a:cubicBezTo>
                  <a:cubicBezTo>
                    <a:pt x="64" y="3167"/>
                    <a:pt x="64" y="3199"/>
                    <a:pt x="64" y="3199"/>
                  </a:cubicBezTo>
                  <a:cubicBezTo>
                    <a:pt x="95" y="3199"/>
                    <a:pt x="95" y="3199"/>
                    <a:pt x="95" y="3231"/>
                  </a:cubicBezTo>
                  <a:lnTo>
                    <a:pt x="127" y="3231"/>
                  </a:lnTo>
                  <a:cubicBezTo>
                    <a:pt x="127" y="3262"/>
                    <a:pt x="127" y="3262"/>
                    <a:pt x="159" y="3262"/>
                  </a:cubicBezTo>
                  <a:cubicBezTo>
                    <a:pt x="159" y="3262"/>
                    <a:pt x="159" y="3294"/>
                    <a:pt x="159" y="3294"/>
                  </a:cubicBezTo>
                  <a:lnTo>
                    <a:pt x="222" y="3294"/>
                  </a:lnTo>
                  <a:lnTo>
                    <a:pt x="222" y="3801"/>
                  </a:lnTo>
                  <a:lnTo>
                    <a:pt x="4086" y="3801"/>
                  </a:lnTo>
                  <a:lnTo>
                    <a:pt x="4086" y="3294"/>
                  </a:lnTo>
                  <a:lnTo>
                    <a:pt x="4117" y="3294"/>
                  </a:lnTo>
                  <a:cubicBezTo>
                    <a:pt x="4117" y="3262"/>
                    <a:pt x="4149" y="3262"/>
                    <a:pt x="4149" y="3262"/>
                  </a:cubicBezTo>
                  <a:cubicBezTo>
                    <a:pt x="4149" y="3262"/>
                    <a:pt x="4149" y="3231"/>
                    <a:pt x="4181" y="3231"/>
                  </a:cubicBezTo>
                  <a:cubicBezTo>
                    <a:pt x="4212" y="3199"/>
                    <a:pt x="4212" y="3199"/>
                    <a:pt x="4212" y="3199"/>
                  </a:cubicBezTo>
                  <a:cubicBezTo>
                    <a:pt x="4212" y="3167"/>
                    <a:pt x="4212" y="3167"/>
                    <a:pt x="4244" y="3167"/>
                  </a:cubicBezTo>
                  <a:cubicBezTo>
                    <a:pt x="4244" y="3167"/>
                    <a:pt x="4244" y="3136"/>
                    <a:pt x="4244" y="3104"/>
                  </a:cubicBezTo>
                  <a:lnTo>
                    <a:pt x="4276" y="3104"/>
                  </a:lnTo>
                  <a:cubicBezTo>
                    <a:pt x="4276" y="3072"/>
                    <a:pt x="4276" y="3072"/>
                    <a:pt x="4276" y="3041"/>
                  </a:cubicBezTo>
                  <a:cubicBezTo>
                    <a:pt x="4276" y="3009"/>
                    <a:pt x="4307" y="2977"/>
                    <a:pt x="4307" y="2977"/>
                  </a:cubicBezTo>
                  <a:lnTo>
                    <a:pt x="4149" y="2977"/>
                  </a:lnTo>
                  <a:cubicBezTo>
                    <a:pt x="2502" y="2977"/>
                    <a:pt x="1045" y="1774"/>
                    <a:pt x="222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37"/>
            <p:cNvSpPr/>
            <p:nvPr/>
          </p:nvSpPr>
          <p:spPr>
            <a:xfrm>
              <a:off x="3790802" y="3532506"/>
              <a:ext cx="132999" cy="316814"/>
            </a:xfrm>
            <a:custGeom>
              <a:avLst/>
              <a:gdLst/>
              <a:ahLst/>
              <a:cxnLst/>
              <a:rect l="l" t="t" r="r" b="b"/>
              <a:pathLst>
                <a:path w="4308" h="10262" extrusionOk="0">
                  <a:moveTo>
                    <a:pt x="1521" y="1"/>
                  </a:moveTo>
                  <a:lnTo>
                    <a:pt x="1521" y="666"/>
                  </a:lnTo>
                  <a:cubicBezTo>
                    <a:pt x="792" y="919"/>
                    <a:pt x="222" y="1648"/>
                    <a:pt x="222" y="2503"/>
                  </a:cubicBezTo>
                  <a:lnTo>
                    <a:pt x="222" y="2788"/>
                  </a:lnTo>
                  <a:cubicBezTo>
                    <a:pt x="96" y="2851"/>
                    <a:pt x="32" y="2978"/>
                    <a:pt x="32" y="3136"/>
                  </a:cubicBezTo>
                  <a:lnTo>
                    <a:pt x="32" y="3801"/>
                  </a:lnTo>
                  <a:cubicBezTo>
                    <a:pt x="32" y="3960"/>
                    <a:pt x="96" y="4086"/>
                    <a:pt x="222" y="4150"/>
                  </a:cubicBezTo>
                  <a:lnTo>
                    <a:pt x="222" y="4688"/>
                  </a:lnTo>
                  <a:cubicBezTo>
                    <a:pt x="96" y="4720"/>
                    <a:pt x="1" y="4846"/>
                    <a:pt x="1" y="5005"/>
                  </a:cubicBezTo>
                  <a:lnTo>
                    <a:pt x="1" y="5670"/>
                  </a:lnTo>
                  <a:cubicBezTo>
                    <a:pt x="1" y="5828"/>
                    <a:pt x="96" y="5955"/>
                    <a:pt x="222" y="6018"/>
                  </a:cubicBezTo>
                  <a:lnTo>
                    <a:pt x="222" y="6556"/>
                  </a:lnTo>
                  <a:cubicBezTo>
                    <a:pt x="96" y="6620"/>
                    <a:pt x="1" y="6746"/>
                    <a:pt x="1" y="6873"/>
                  </a:cubicBezTo>
                  <a:lnTo>
                    <a:pt x="1" y="7538"/>
                  </a:lnTo>
                  <a:cubicBezTo>
                    <a:pt x="1" y="7697"/>
                    <a:pt x="96" y="7823"/>
                    <a:pt x="222" y="7887"/>
                  </a:cubicBezTo>
                  <a:lnTo>
                    <a:pt x="222" y="8425"/>
                  </a:lnTo>
                  <a:cubicBezTo>
                    <a:pt x="96" y="8488"/>
                    <a:pt x="1" y="8615"/>
                    <a:pt x="1" y="8742"/>
                  </a:cubicBezTo>
                  <a:lnTo>
                    <a:pt x="1" y="9407"/>
                  </a:lnTo>
                  <a:cubicBezTo>
                    <a:pt x="1" y="9565"/>
                    <a:pt x="96" y="9692"/>
                    <a:pt x="222" y="9755"/>
                  </a:cubicBezTo>
                  <a:lnTo>
                    <a:pt x="222" y="10262"/>
                  </a:lnTo>
                  <a:lnTo>
                    <a:pt x="4086" y="10262"/>
                  </a:lnTo>
                  <a:lnTo>
                    <a:pt x="4086" y="9755"/>
                  </a:lnTo>
                  <a:cubicBezTo>
                    <a:pt x="4213" y="9692"/>
                    <a:pt x="4308" y="9565"/>
                    <a:pt x="4308" y="9407"/>
                  </a:cubicBezTo>
                  <a:lnTo>
                    <a:pt x="4308" y="8742"/>
                  </a:lnTo>
                  <a:cubicBezTo>
                    <a:pt x="4308" y="8615"/>
                    <a:pt x="4213" y="8488"/>
                    <a:pt x="4086" y="8425"/>
                  </a:cubicBezTo>
                  <a:lnTo>
                    <a:pt x="4086" y="7887"/>
                  </a:lnTo>
                  <a:cubicBezTo>
                    <a:pt x="4213" y="7823"/>
                    <a:pt x="4308" y="7697"/>
                    <a:pt x="4308" y="7538"/>
                  </a:cubicBezTo>
                  <a:lnTo>
                    <a:pt x="4308" y="6873"/>
                  </a:lnTo>
                  <a:cubicBezTo>
                    <a:pt x="4308" y="6746"/>
                    <a:pt x="4213" y="6620"/>
                    <a:pt x="4086" y="6556"/>
                  </a:cubicBezTo>
                  <a:lnTo>
                    <a:pt x="4086" y="6018"/>
                  </a:lnTo>
                  <a:cubicBezTo>
                    <a:pt x="4213" y="5955"/>
                    <a:pt x="4308" y="5828"/>
                    <a:pt x="4308" y="5670"/>
                  </a:cubicBezTo>
                  <a:lnTo>
                    <a:pt x="4308" y="5005"/>
                  </a:lnTo>
                  <a:cubicBezTo>
                    <a:pt x="4308" y="4846"/>
                    <a:pt x="4213" y="4720"/>
                    <a:pt x="4086" y="4688"/>
                  </a:cubicBezTo>
                  <a:lnTo>
                    <a:pt x="4086" y="4150"/>
                  </a:lnTo>
                  <a:cubicBezTo>
                    <a:pt x="4213" y="4086"/>
                    <a:pt x="4308" y="3960"/>
                    <a:pt x="4308" y="3801"/>
                  </a:cubicBezTo>
                  <a:lnTo>
                    <a:pt x="4308" y="3136"/>
                  </a:lnTo>
                  <a:cubicBezTo>
                    <a:pt x="4308" y="2978"/>
                    <a:pt x="4213" y="2851"/>
                    <a:pt x="4086" y="2788"/>
                  </a:cubicBezTo>
                  <a:lnTo>
                    <a:pt x="4086" y="2503"/>
                  </a:lnTo>
                  <a:cubicBezTo>
                    <a:pt x="4086" y="1648"/>
                    <a:pt x="3548" y="919"/>
                    <a:pt x="2788" y="666"/>
                  </a:cubicBezTo>
                  <a:lnTo>
                    <a:pt x="2788" y="1"/>
                  </a:lnTo>
                  <a:close/>
                </a:path>
              </a:pathLst>
            </a:custGeom>
            <a:solidFill>
              <a:srgbClr val="61C3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37"/>
            <p:cNvSpPr/>
            <p:nvPr/>
          </p:nvSpPr>
          <p:spPr>
            <a:xfrm>
              <a:off x="3794723" y="3584341"/>
              <a:ext cx="125157" cy="257662"/>
            </a:xfrm>
            <a:custGeom>
              <a:avLst/>
              <a:gdLst/>
              <a:ahLst/>
              <a:cxnLst/>
              <a:rect l="l" t="t" r="r" b="b"/>
              <a:pathLst>
                <a:path w="4054" h="8346" extrusionOk="0">
                  <a:moveTo>
                    <a:pt x="412" y="0"/>
                  </a:moveTo>
                  <a:cubicBezTo>
                    <a:pt x="285" y="254"/>
                    <a:pt x="222" y="539"/>
                    <a:pt x="222" y="824"/>
                  </a:cubicBezTo>
                  <a:lnTo>
                    <a:pt x="222" y="1204"/>
                  </a:lnTo>
                  <a:lnTo>
                    <a:pt x="159" y="1236"/>
                  </a:lnTo>
                  <a:cubicBezTo>
                    <a:pt x="64" y="1267"/>
                    <a:pt x="0" y="1362"/>
                    <a:pt x="0" y="1457"/>
                  </a:cubicBezTo>
                  <a:lnTo>
                    <a:pt x="0" y="2122"/>
                  </a:lnTo>
                  <a:cubicBezTo>
                    <a:pt x="0" y="2217"/>
                    <a:pt x="64" y="2312"/>
                    <a:pt x="159" y="2376"/>
                  </a:cubicBezTo>
                  <a:lnTo>
                    <a:pt x="222" y="2407"/>
                  </a:lnTo>
                  <a:lnTo>
                    <a:pt x="222" y="3072"/>
                  </a:lnTo>
                  <a:lnTo>
                    <a:pt x="159" y="3104"/>
                  </a:lnTo>
                  <a:cubicBezTo>
                    <a:pt x="64" y="3136"/>
                    <a:pt x="0" y="3231"/>
                    <a:pt x="0" y="3326"/>
                  </a:cubicBezTo>
                  <a:lnTo>
                    <a:pt x="0" y="3991"/>
                  </a:lnTo>
                  <a:cubicBezTo>
                    <a:pt x="0" y="4117"/>
                    <a:pt x="64" y="4181"/>
                    <a:pt x="159" y="4244"/>
                  </a:cubicBezTo>
                  <a:lnTo>
                    <a:pt x="222" y="4276"/>
                  </a:lnTo>
                  <a:lnTo>
                    <a:pt x="222" y="4941"/>
                  </a:lnTo>
                  <a:lnTo>
                    <a:pt x="159" y="4972"/>
                  </a:lnTo>
                  <a:cubicBezTo>
                    <a:pt x="64" y="5004"/>
                    <a:pt x="0" y="5099"/>
                    <a:pt x="0" y="5226"/>
                  </a:cubicBezTo>
                  <a:lnTo>
                    <a:pt x="0" y="5891"/>
                  </a:lnTo>
                  <a:cubicBezTo>
                    <a:pt x="0" y="5986"/>
                    <a:pt x="64" y="6081"/>
                    <a:pt x="159" y="6113"/>
                  </a:cubicBezTo>
                  <a:lnTo>
                    <a:pt x="222" y="6144"/>
                  </a:lnTo>
                  <a:lnTo>
                    <a:pt x="222" y="6809"/>
                  </a:lnTo>
                  <a:lnTo>
                    <a:pt x="159" y="6841"/>
                  </a:lnTo>
                  <a:cubicBezTo>
                    <a:pt x="64" y="6904"/>
                    <a:pt x="0" y="6999"/>
                    <a:pt x="0" y="7094"/>
                  </a:cubicBezTo>
                  <a:lnTo>
                    <a:pt x="0" y="7759"/>
                  </a:lnTo>
                  <a:cubicBezTo>
                    <a:pt x="0" y="7854"/>
                    <a:pt x="64" y="7949"/>
                    <a:pt x="159" y="7981"/>
                  </a:cubicBezTo>
                  <a:lnTo>
                    <a:pt x="222" y="8013"/>
                  </a:lnTo>
                  <a:lnTo>
                    <a:pt x="222" y="8076"/>
                  </a:lnTo>
                  <a:cubicBezTo>
                    <a:pt x="222" y="8232"/>
                    <a:pt x="351" y="8346"/>
                    <a:pt x="502" y="8346"/>
                  </a:cubicBezTo>
                  <a:cubicBezTo>
                    <a:pt x="535" y="8346"/>
                    <a:pt x="568" y="8341"/>
                    <a:pt x="602" y="8329"/>
                  </a:cubicBezTo>
                  <a:cubicBezTo>
                    <a:pt x="1246" y="8278"/>
                    <a:pt x="1745" y="8246"/>
                    <a:pt x="2220" y="8246"/>
                  </a:cubicBezTo>
                  <a:cubicBezTo>
                    <a:pt x="2633" y="8246"/>
                    <a:pt x="3028" y="8270"/>
                    <a:pt x="3484" y="8329"/>
                  </a:cubicBezTo>
                  <a:cubicBezTo>
                    <a:pt x="3513" y="8339"/>
                    <a:pt x="3542" y="8344"/>
                    <a:pt x="3570" y="8344"/>
                  </a:cubicBezTo>
                  <a:cubicBezTo>
                    <a:pt x="3728" y="8344"/>
                    <a:pt x="3864" y="8205"/>
                    <a:pt x="3864" y="8044"/>
                  </a:cubicBezTo>
                  <a:lnTo>
                    <a:pt x="3864" y="8013"/>
                  </a:lnTo>
                  <a:lnTo>
                    <a:pt x="3927" y="7981"/>
                  </a:lnTo>
                  <a:cubicBezTo>
                    <a:pt x="4022" y="7949"/>
                    <a:pt x="4054" y="7854"/>
                    <a:pt x="4054" y="7759"/>
                  </a:cubicBezTo>
                  <a:lnTo>
                    <a:pt x="4054" y="7094"/>
                  </a:lnTo>
                  <a:cubicBezTo>
                    <a:pt x="4054" y="6999"/>
                    <a:pt x="4022" y="6904"/>
                    <a:pt x="3927" y="6841"/>
                  </a:cubicBezTo>
                  <a:lnTo>
                    <a:pt x="3864" y="6809"/>
                  </a:lnTo>
                  <a:lnTo>
                    <a:pt x="3864" y="6144"/>
                  </a:lnTo>
                  <a:lnTo>
                    <a:pt x="3927" y="6113"/>
                  </a:lnTo>
                  <a:cubicBezTo>
                    <a:pt x="4022" y="6081"/>
                    <a:pt x="4054" y="5986"/>
                    <a:pt x="4054" y="5891"/>
                  </a:cubicBezTo>
                  <a:lnTo>
                    <a:pt x="4054" y="5226"/>
                  </a:lnTo>
                  <a:cubicBezTo>
                    <a:pt x="4054" y="5099"/>
                    <a:pt x="4022" y="5004"/>
                    <a:pt x="3927" y="4972"/>
                  </a:cubicBezTo>
                  <a:lnTo>
                    <a:pt x="3864" y="4941"/>
                  </a:lnTo>
                  <a:lnTo>
                    <a:pt x="3864" y="4276"/>
                  </a:lnTo>
                  <a:lnTo>
                    <a:pt x="3927" y="4244"/>
                  </a:lnTo>
                  <a:cubicBezTo>
                    <a:pt x="4022" y="4181"/>
                    <a:pt x="4054" y="4086"/>
                    <a:pt x="4054" y="3991"/>
                  </a:cubicBezTo>
                  <a:lnTo>
                    <a:pt x="4054" y="3326"/>
                  </a:lnTo>
                  <a:cubicBezTo>
                    <a:pt x="4054" y="3231"/>
                    <a:pt x="4022" y="3136"/>
                    <a:pt x="3927" y="3104"/>
                  </a:cubicBezTo>
                  <a:lnTo>
                    <a:pt x="3864" y="3072"/>
                  </a:lnTo>
                  <a:lnTo>
                    <a:pt x="3864" y="2376"/>
                  </a:lnTo>
                  <a:lnTo>
                    <a:pt x="3927" y="2344"/>
                  </a:lnTo>
                  <a:cubicBezTo>
                    <a:pt x="4022" y="2312"/>
                    <a:pt x="4054" y="2217"/>
                    <a:pt x="4054" y="2122"/>
                  </a:cubicBezTo>
                  <a:lnTo>
                    <a:pt x="4054" y="1457"/>
                  </a:lnTo>
                  <a:cubicBezTo>
                    <a:pt x="4054" y="1362"/>
                    <a:pt x="4022" y="1267"/>
                    <a:pt x="3927" y="1236"/>
                  </a:cubicBezTo>
                  <a:lnTo>
                    <a:pt x="3864" y="1204"/>
                  </a:lnTo>
                  <a:lnTo>
                    <a:pt x="3864" y="824"/>
                  </a:lnTo>
                  <a:cubicBezTo>
                    <a:pt x="3864" y="539"/>
                    <a:pt x="3801" y="254"/>
                    <a:pt x="367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37"/>
            <p:cNvSpPr/>
            <p:nvPr/>
          </p:nvSpPr>
          <p:spPr>
            <a:xfrm>
              <a:off x="3832851" y="3508086"/>
              <a:ext cx="49890" cy="33250"/>
            </a:xfrm>
            <a:custGeom>
              <a:avLst/>
              <a:gdLst/>
              <a:ahLst/>
              <a:cxnLst/>
              <a:rect l="l" t="t" r="r" b="b"/>
              <a:pathLst>
                <a:path w="1616" h="1077" extrusionOk="0">
                  <a:moveTo>
                    <a:pt x="349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77"/>
                  </a:lnTo>
                  <a:lnTo>
                    <a:pt x="1616" y="1077"/>
                  </a:lnTo>
                  <a:lnTo>
                    <a:pt x="1616" y="380"/>
                  </a:lnTo>
                  <a:cubicBezTo>
                    <a:pt x="1616" y="159"/>
                    <a:pt x="1457" y="0"/>
                    <a:pt x="1236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37"/>
            <p:cNvSpPr/>
            <p:nvPr/>
          </p:nvSpPr>
          <p:spPr>
            <a:xfrm>
              <a:off x="3876844" y="3570633"/>
              <a:ext cx="26427" cy="27940"/>
            </a:xfrm>
            <a:custGeom>
              <a:avLst/>
              <a:gdLst/>
              <a:ahLst/>
              <a:cxnLst/>
              <a:rect l="l" t="t" r="r" b="b"/>
              <a:pathLst>
                <a:path w="856" h="905" extrusionOk="0">
                  <a:moveTo>
                    <a:pt x="343" y="1"/>
                  </a:moveTo>
                  <a:cubicBezTo>
                    <a:pt x="300" y="1"/>
                    <a:pt x="259" y="11"/>
                    <a:pt x="222" y="33"/>
                  </a:cubicBezTo>
                  <a:cubicBezTo>
                    <a:pt x="64" y="128"/>
                    <a:pt x="1" y="381"/>
                    <a:pt x="127" y="603"/>
                  </a:cubicBezTo>
                  <a:cubicBezTo>
                    <a:pt x="232" y="786"/>
                    <a:pt x="401" y="904"/>
                    <a:pt x="564" y="904"/>
                  </a:cubicBezTo>
                  <a:cubicBezTo>
                    <a:pt x="598" y="904"/>
                    <a:pt x="632" y="899"/>
                    <a:pt x="666" y="888"/>
                  </a:cubicBezTo>
                  <a:cubicBezTo>
                    <a:pt x="824" y="793"/>
                    <a:pt x="856" y="539"/>
                    <a:pt x="761" y="286"/>
                  </a:cubicBezTo>
                  <a:cubicBezTo>
                    <a:pt x="663" y="115"/>
                    <a:pt x="490" y="1"/>
                    <a:pt x="3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37"/>
            <p:cNvSpPr/>
            <p:nvPr/>
          </p:nvSpPr>
          <p:spPr>
            <a:xfrm>
              <a:off x="3791790" y="3617590"/>
              <a:ext cx="132011" cy="44024"/>
            </a:xfrm>
            <a:custGeom>
              <a:avLst/>
              <a:gdLst/>
              <a:ahLst/>
              <a:cxnLst/>
              <a:rect l="l" t="t" r="r" b="b"/>
              <a:pathLst>
                <a:path w="4276" h="1426" extrusionOk="0">
                  <a:moveTo>
                    <a:pt x="349" y="0"/>
                  </a:moveTo>
                  <a:cubicBezTo>
                    <a:pt x="159" y="0"/>
                    <a:pt x="0" y="190"/>
                    <a:pt x="0" y="380"/>
                  </a:cubicBezTo>
                  <a:lnTo>
                    <a:pt x="0" y="1045"/>
                  </a:lnTo>
                  <a:cubicBezTo>
                    <a:pt x="0" y="1267"/>
                    <a:pt x="159" y="1425"/>
                    <a:pt x="349" y="1425"/>
                  </a:cubicBezTo>
                  <a:lnTo>
                    <a:pt x="3927" y="1425"/>
                  </a:lnTo>
                  <a:cubicBezTo>
                    <a:pt x="4117" y="1425"/>
                    <a:pt x="4276" y="1235"/>
                    <a:pt x="4276" y="1045"/>
                  </a:cubicBezTo>
                  <a:lnTo>
                    <a:pt x="4276" y="380"/>
                  </a:lnTo>
                  <a:cubicBezTo>
                    <a:pt x="4276" y="190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37"/>
            <p:cNvSpPr/>
            <p:nvPr/>
          </p:nvSpPr>
          <p:spPr>
            <a:xfrm>
              <a:off x="3791790" y="3676248"/>
              <a:ext cx="132011" cy="43036"/>
            </a:xfrm>
            <a:custGeom>
              <a:avLst/>
              <a:gdLst/>
              <a:ahLst/>
              <a:cxnLst/>
              <a:rect l="l" t="t" r="r" b="b"/>
              <a:pathLst>
                <a:path w="4276" h="1394" extrusionOk="0">
                  <a:moveTo>
                    <a:pt x="349" y="0"/>
                  </a:moveTo>
                  <a:cubicBezTo>
                    <a:pt x="159" y="0"/>
                    <a:pt x="0" y="159"/>
                    <a:pt x="0" y="349"/>
                  </a:cubicBezTo>
                  <a:lnTo>
                    <a:pt x="0" y="1014"/>
                  </a:lnTo>
                  <a:cubicBezTo>
                    <a:pt x="0" y="1235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5"/>
                    <a:pt x="4276" y="1014"/>
                  </a:cubicBezTo>
                  <a:lnTo>
                    <a:pt x="4276" y="349"/>
                  </a:lnTo>
                  <a:cubicBezTo>
                    <a:pt x="4276" y="159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37"/>
            <p:cNvSpPr/>
            <p:nvPr/>
          </p:nvSpPr>
          <p:spPr>
            <a:xfrm>
              <a:off x="3791790" y="3733918"/>
              <a:ext cx="132011" cy="43067"/>
            </a:xfrm>
            <a:custGeom>
              <a:avLst/>
              <a:gdLst/>
              <a:ahLst/>
              <a:cxnLst/>
              <a:rect l="l" t="t" r="r" b="b"/>
              <a:pathLst>
                <a:path w="4276" h="1395" extrusionOk="0">
                  <a:moveTo>
                    <a:pt x="349" y="1"/>
                  </a:moveTo>
                  <a:cubicBezTo>
                    <a:pt x="159" y="1"/>
                    <a:pt x="0" y="159"/>
                    <a:pt x="0" y="381"/>
                  </a:cubicBezTo>
                  <a:lnTo>
                    <a:pt x="0" y="1046"/>
                  </a:lnTo>
                  <a:cubicBezTo>
                    <a:pt x="0" y="1236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6"/>
                    <a:pt x="4276" y="1046"/>
                  </a:cubicBezTo>
                  <a:lnTo>
                    <a:pt x="4276" y="381"/>
                  </a:lnTo>
                  <a:cubicBezTo>
                    <a:pt x="4276" y="159"/>
                    <a:pt x="4117" y="1"/>
                    <a:pt x="3927" y="1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37"/>
            <p:cNvSpPr/>
            <p:nvPr/>
          </p:nvSpPr>
          <p:spPr>
            <a:xfrm>
              <a:off x="3791790" y="3791619"/>
              <a:ext cx="132011" cy="43036"/>
            </a:xfrm>
            <a:custGeom>
              <a:avLst/>
              <a:gdLst/>
              <a:ahLst/>
              <a:cxnLst/>
              <a:rect l="l" t="t" r="r" b="b"/>
              <a:pathLst>
                <a:path w="4276" h="1394" extrusionOk="0">
                  <a:moveTo>
                    <a:pt x="349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45"/>
                  </a:lnTo>
                  <a:cubicBezTo>
                    <a:pt x="0" y="1235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5"/>
                    <a:pt x="4276" y="1045"/>
                  </a:cubicBezTo>
                  <a:lnTo>
                    <a:pt x="4276" y="380"/>
                  </a:lnTo>
                  <a:cubicBezTo>
                    <a:pt x="4276" y="159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37"/>
            <p:cNvSpPr/>
            <p:nvPr/>
          </p:nvSpPr>
          <p:spPr>
            <a:xfrm>
              <a:off x="3791790" y="3731973"/>
              <a:ext cx="132011" cy="117346"/>
            </a:xfrm>
            <a:custGeom>
              <a:avLst/>
              <a:gdLst/>
              <a:ahLst/>
              <a:cxnLst/>
              <a:rect l="l" t="t" r="r" b="b"/>
              <a:pathLst>
                <a:path w="4276" h="3801" extrusionOk="0">
                  <a:moveTo>
                    <a:pt x="190" y="0"/>
                  </a:moveTo>
                  <a:lnTo>
                    <a:pt x="190" y="95"/>
                  </a:lnTo>
                  <a:cubicBezTo>
                    <a:pt x="190" y="95"/>
                    <a:pt x="159" y="95"/>
                    <a:pt x="159" y="127"/>
                  </a:cubicBezTo>
                  <a:lnTo>
                    <a:pt x="127" y="127"/>
                  </a:lnTo>
                  <a:cubicBezTo>
                    <a:pt x="127" y="127"/>
                    <a:pt x="95" y="159"/>
                    <a:pt x="95" y="159"/>
                  </a:cubicBezTo>
                  <a:cubicBezTo>
                    <a:pt x="64" y="190"/>
                    <a:pt x="64" y="190"/>
                    <a:pt x="64" y="190"/>
                  </a:cubicBezTo>
                  <a:cubicBezTo>
                    <a:pt x="64" y="222"/>
                    <a:pt x="64" y="222"/>
                    <a:pt x="32" y="222"/>
                  </a:cubicBezTo>
                  <a:cubicBezTo>
                    <a:pt x="32" y="222"/>
                    <a:pt x="32" y="254"/>
                    <a:pt x="32" y="285"/>
                  </a:cubicBezTo>
                  <a:lnTo>
                    <a:pt x="0" y="285"/>
                  </a:lnTo>
                  <a:cubicBezTo>
                    <a:pt x="0" y="317"/>
                    <a:pt x="0" y="317"/>
                    <a:pt x="0" y="349"/>
                  </a:cubicBezTo>
                  <a:cubicBezTo>
                    <a:pt x="0" y="380"/>
                    <a:pt x="0" y="412"/>
                    <a:pt x="0" y="444"/>
                  </a:cubicBezTo>
                  <a:lnTo>
                    <a:pt x="0" y="1109"/>
                  </a:lnTo>
                  <a:cubicBezTo>
                    <a:pt x="0" y="1140"/>
                    <a:pt x="0" y="1140"/>
                    <a:pt x="0" y="1172"/>
                  </a:cubicBezTo>
                  <a:cubicBezTo>
                    <a:pt x="0" y="1172"/>
                    <a:pt x="0" y="1172"/>
                    <a:pt x="0" y="1204"/>
                  </a:cubicBezTo>
                  <a:cubicBezTo>
                    <a:pt x="0" y="1204"/>
                    <a:pt x="0" y="1236"/>
                    <a:pt x="0" y="1236"/>
                  </a:cubicBezTo>
                  <a:cubicBezTo>
                    <a:pt x="0" y="1236"/>
                    <a:pt x="0" y="1236"/>
                    <a:pt x="32" y="1267"/>
                  </a:cubicBezTo>
                  <a:cubicBezTo>
                    <a:pt x="32" y="1267"/>
                    <a:pt x="32" y="1299"/>
                    <a:pt x="32" y="1299"/>
                  </a:cubicBezTo>
                  <a:cubicBezTo>
                    <a:pt x="64" y="1299"/>
                    <a:pt x="64" y="1331"/>
                    <a:pt x="64" y="1331"/>
                  </a:cubicBezTo>
                  <a:cubicBezTo>
                    <a:pt x="64" y="1331"/>
                    <a:pt x="64" y="1362"/>
                    <a:pt x="95" y="1362"/>
                  </a:cubicBezTo>
                  <a:cubicBezTo>
                    <a:pt x="95" y="1394"/>
                    <a:pt x="127" y="1394"/>
                    <a:pt x="127" y="1394"/>
                  </a:cubicBezTo>
                  <a:cubicBezTo>
                    <a:pt x="127" y="1394"/>
                    <a:pt x="127" y="1426"/>
                    <a:pt x="159" y="1426"/>
                  </a:cubicBezTo>
                  <a:lnTo>
                    <a:pt x="190" y="1426"/>
                  </a:lnTo>
                  <a:lnTo>
                    <a:pt x="190" y="1964"/>
                  </a:lnTo>
                  <a:cubicBezTo>
                    <a:pt x="190" y="1964"/>
                    <a:pt x="159" y="1996"/>
                    <a:pt x="159" y="1996"/>
                  </a:cubicBezTo>
                  <a:cubicBezTo>
                    <a:pt x="127" y="1996"/>
                    <a:pt x="127" y="1996"/>
                    <a:pt x="127" y="2027"/>
                  </a:cubicBezTo>
                  <a:lnTo>
                    <a:pt x="95" y="2027"/>
                  </a:lnTo>
                  <a:lnTo>
                    <a:pt x="95" y="2059"/>
                  </a:lnTo>
                  <a:cubicBezTo>
                    <a:pt x="64" y="2059"/>
                    <a:pt x="64" y="2091"/>
                    <a:pt x="64" y="2091"/>
                  </a:cubicBezTo>
                  <a:lnTo>
                    <a:pt x="32" y="2091"/>
                  </a:lnTo>
                  <a:cubicBezTo>
                    <a:pt x="32" y="2122"/>
                    <a:pt x="32" y="2122"/>
                    <a:pt x="32" y="2154"/>
                  </a:cubicBezTo>
                  <a:cubicBezTo>
                    <a:pt x="0" y="2154"/>
                    <a:pt x="0" y="2154"/>
                    <a:pt x="0" y="2186"/>
                  </a:cubicBezTo>
                  <a:cubicBezTo>
                    <a:pt x="0" y="2186"/>
                    <a:pt x="0" y="2217"/>
                    <a:pt x="0" y="2217"/>
                  </a:cubicBezTo>
                  <a:cubicBezTo>
                    <a:pt x="0" y="2217"/>
                    <a:pt x="0" y="2217"/>
                    <a:pt x="0" y="2249"/>
                  </a:cubicBezTo>
                  <a:cubicBezTo>
                    <a:pt x="0" y="2249"/>
                    <a:pt x="0" y="2281"/>
                    <a:pt x="0" y="2312"/>
                  </a:cubicBezTo>
                  <a:lnTo>
                    <a:pt x="0" y="2977"/>
                  </a:lnTo>
                  <a:cubicBezTo>
                    <a:pt x="0" y="3009"/>
                    <a:pt x="0" y="3009"/>
                    <a:pt x="0" y="3041"/>
                  </a:cubicBezTo>
                  <a:cubicBezTo>
                    <a:pt x="0" y="3041"/>
                    <a:pt x="0" y="3041"/>
                    <a:pt x="0" y="3072"/>
                  </a:cubicBezTo>
                  <a:cubicBezTo>
                    <a:pt x="0" y="3072"/>
                    <a:pt x="0" y="3072"/>
                    <a:pt x="0" y="3104"/>
                  </a:cubicBezTo>
                  <a:cubicBezTo>
                    <a:pt x="0" y="3104"/>
                    <a:pt x="0" y="3104"/>
                    <a:pt x="32" y="3136"/>
                  </a:cubicBezTo>
                  <a:cubicBezTo>
                    <a:pt x="32" y="3136"/>
                    <a:pt x="32" y="3167"/>
                    <a:pt x="32" y="3167"/>
                  </a:cubicBezTo>
                  <a:cubicBezTo>
                    <a:pt x="64" y="3167"/>
                    <a:pt x="64" y="3199"/>
                    <a:pt x="64" y="3199"/>
                  </a:cubicBezTo>
                  <a:cubicBezTo>
                    <a:pt x="64" y="3199"/>
                    <a:pt x="64" y="3199"/>
                    <a:pt x="95" y="3231"/>
                  </a:cubicBezTo>
                  <a:cubicBezTo>
                    <a:pt x="95" y="3262"/>
                    <a:pt x="127" y="3262"/>
                    <a:pt x="127" y="3262"/>
                  </a:cubicBezTo>
                  <a:cubicBezTo>
                    <a:pt x="127" y="3262"/>
                    <a:pt x="127" y="3294"/>
                    <a:pt x="159" y="3294"/>
                  </a:cubicBezTo>
                  <a:lnTo>
                    <a:pt x="190" y="3294"/>
                  </a:lnTo>
                  <a:lnTo>
                    <a:pt x="190" y="3801"/>
                  </a:lnTo>
                  <a:lnTo>
                    <a:pt x="4054" y="3801"/>
                  </a:lnTo>
                  <a:lnTo>
                    <a:pt x="4054" y="3294"/>
                  </a:lnTo>
                  <a:lnTo>
                    <a:pt x="4117" y="3294"/>
                  </a:lnTo>
                  <a:cubicBezTo>
                    <a:pt x="4117" y="3262"/>
                    <a:pt x="4117" y="3262"/>
                    <a:pt x="4117" y="3262"/>
                  </a:cubicBezTo>
                  <a:cubicBezTo>
                    <a:pt x="4149" y="3262"/>
                    <a:pt x="4149" y="3231"/>
                    <a:pt x="4149" y="3231"/>
                  </a:cubicBezTo>
                  <a:lnTo>
                    <a:pt x="4181" y="3231"/>
                  </a:lnTo>
                  <a:cubicBezTo>
                    <a:pt x="4181" y="3199"/>
                    <a:pt x="4181" y="3199"/>
                    <a:pt x="4212" y="3199"/>
                  </a:cubicBezTo>
                  <a:cubicBezTo>
                    <a:pt x="4212" y="3167"/>
                    <a:pt x="4212" y="3167"/>
                    <a:pt x="4212" y="3167"/>
                  </a:cubicBezTo>
                  <a:cubicBezTo>
                    <a:pt x="4212" y="3167"/>
                    <a:pt x="4244" y="3136"/>
                    <a:pt x="4244" y="3104"/>
                  </a:cubicBezTo>
                  <a:cubicBezTo>
                    <a:pt x="4244" y="3072"/>
                    <a:pt x="4244" y="3072"/>
                    <a:pt x="4276" y="3041"/>
                  </a:cubicBezTo>
                  <a:cubicBezTo>
                    <a:pt x="4276" y="3009"/>
                    <a:pt x="4276" y="2977"/>
                    <a:pt x="4276" y="2977"/>
                  </a:cubicBezTo>
                  <a:lnTo>
                    <a:pt x="4149" y="2977"/>
                  </a:lnTo>
                  <a:cubicBezTo>
                    <a:pt x="2502" y="2977"/>
                    <a:pt x="1045" y="1774"/>
                    <a:pt x="190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9" name="Google Shape;5529;p37"/>
          <p:cNvSpPr txBox="1"/>
          <p:nvPr/>
        </p:nvSpPr>
        <p:spPr>
          <a:xfrm>
            <a:off x="488336" y="3885472"/>
            <a:ext cx="1629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 b="1" dirty="0" err="1">
                <a:latin typeface="Roboto"/>
                <a:ea typeface="Roboto"/>
                <a:cs typeface="Roboto"/>
                <a:sym typeface="Roboto"/>
              </a:rPr>
              <a:t>Mengikuti</a:t>
            </a:r>
            <a:r>
              <a:rPr lang="en-ID" sz="13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300" b="1" dirty="0" err="1">
                <a:latin typeface="Roboto"/>
                <a:ea typeface="Roboto"/>
                <a:cs typeface="Roboto"/>
                <a:sym typeface="Roboto"/>
              </a:rPr>
              <a:t>pola</a:t>
            </a:r>
            <a:r>
              <a:rPr lang="en-ID" sz="13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300" b="1" dirty="0" err="1">
                <a:latin typeface="Roboto"/>
                <a:ea typeface="Roboto"/>
                <a:cs typeface="Roboto"/>
                <a:sym typeface="Roboto"/>
              </a:rPr>
              <a:t>makan</a:t>
            </a:r>
            <a:r>
              <a:rPr lang="en-ID" sz="13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300" b="1" dirty="0" err="1">
                <a:latin typeface="Roboto"/>
                <a:ea typeface="Roboto"/>
                <a:cs typeface="Roboto"/>
                <a:sym typeface="Roboto"/>
              </a:rPr>
              <a:t>sehat</a:t>
            </a:r>
            <a:endParaRPr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0" name="Google Shape;5530;p37"/>
          <p:cNvSpPr txBox="1"/>
          <p:nvPr/>
        </p:nvSpPr>
        <p:spPr>
          <a:xfrm>
            <a:off x="2165920" y="3934812"/>
            <a:ext cx="2035834" cy="82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Meningkatkan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kegiatan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jasmani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latihan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jasmani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yang </a:t>
            </a:r>
          </a:p>
          <a:p>
            <a:pPr lvl="0" algn="ctr"/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teratur</a:t>
            </a:r>
            <a:endParaRPr lang="en-ID" sz="1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1" name="Google Shape;5531;p37"/>
          <p:cNvSpPr txBox="1"/>
          <p:nvPr/>
        </p:nvSpPr>
        <p:spPr>
          <a:xfrm>
            <a:off x="4311615" y="3910911"/>
            <a:ext cx="2056768" cy="928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nl-NL" sz="1200" b="1" dirty="0">
                <a:latin typeface="Roboto"/>
                <a:ea typeface="Roboto"/>
                <a:cs typeface="Roboto"/>
                <a:sym typeface="Roboto"/>
              </a:rPr>
              <a:t> Menggunakan obat DM dan obat lainya pada keadaan khusus </a:t>
            </a:r>
          </a:p>
          <a:p>
            <a:pPr lvl="0" algn="ctr"/>
            <a:r>
              <a:rPr lang="nl-NL" sz="1200" b="1" dirty="0">
                <a:latin typeface="Roboto"/>
                <a:ea typeface="Roboto"/>
                <a:cs typeface="Roboto"/>
                <a:sym typeface="Roboto"/>
              </a:rPr>
              <a:t>secara aman dan teratur.</a:t>
            </a:r>
          </a:p>
        </p:txBody>
      </p:sp>
      <p:sp>
        <p:nvSpPr>
          <p:cNvPr id="5532" name="Google Shape;5532;p37"/>
          <p:cNvSpPr txBox="1"/>
          <p:nvPr/>
        </p:nvSpPr>
        <p:spPr>
          <a:xfrm>
            <a:off x="6681526" y="3881709"/>
            <a:ext cx="2019299" cy="106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Melakukan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Pemantauan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Glukosa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Darah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Mandiri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(PGDM) dan </a:t>
            </a:r>
          </a:p>
          <a:p>
            <a:pPr lvl="0" algn="ctr"/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memanfaatkan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hasil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pemantauan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menilai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keberhasilan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</a:p>
        </p:txBody>
      </p:sp>
      <p:grpSp>
        <p:nvGrpSpPr>
          <p:cNvPr id="312" name="Google Shape;5306;p37">
            <a:extLst>
              <a:ext uri="{FF2B5EF4-FFF2-40B4-BE49-F238E27FC236}">
                <a16:creationId xmlns:a16="http://schemas.microsoft.com/office/drawing/2014/main" id="{CD6E4CBF-2B28-40F0-AEEC-D0D17E8E1DA8}"/>
              </a:ext>
            </a:extLst>
          </p:cNvPr>
          <p:cNvGrpSpPr/>
          <p:nvPr/>
        </p:nvGrpSpPr>
        <p:grpSpPr>
          <a:xfrm>
            <a:off x="1025761" y="991472"/>
            <a:ext cx="845752" cy="850784"/>
            <a:chOff x="1354375" y="2997547"/>
            <a:chExt cx="845752" cy="850784"/>
          </a:xfrm>
        </p:grpSpPr>
        <p:sp>
          <p:nvSpPr>
            <p:cNvPr id="313" name="Google Shape;5307;p37">
              <a:extLst>
                <a:ext uri="{FF2B5EF4-FFF2-40B4-BE49-F238E27FC236}">
                  <a16:creationId xmlns:a16="http://schemas.microsoft.com/office/drawing/2014/main" id="{8FE68E6B-5F00-40DA-BACD-39D32D65B3CB}"/>
                </a:ext>
              </a:extLst>
            </p:cNvPr>
            <p:cNvSpPr/>
            <p:nvPr/>
          </p:nvSpPr>
          <p:spPr>
            <a:xfrm>
              <a:off x="2012361" y="3597060"/>
              <a:ext cx="17628" cy="83109"/>
            </a:xfrm>
            <a:custGeom>
              <a:avLst/>
              <a:gdLst/>
              <a:ahLst/>
              <a:cxnLst/>
              <a:rect l="l" t="t" r="r" b="b"/>
              <a:pathLst>
                <a:path w="571" h="2692" extrusionOk="0">
                  <a:moveTo>
                    <a:pt x="571" y="0"/>
                  </a:moveTo>
                  <a:lnTo>
                    <a:pt x="286" y="158"/>
                  </a:lnTo>
                  <a:lnTo>
                    <a:pt x="1" y="2692"/>
                  </a:lnTo>
                  <a:lnTo>
                    <a:pt x="286" y="2597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5308;p37">
              <a:extLst>
                <a:ext uri="{FF2B5EF4-FFF2-40B4-BE49-F238E27FC236}">
                  <a16:creationId xmlns:a16="http://schemas.microsoft.com/office/drawing/2014/main" id="{37CB2011-3068-45E5-9DC1-B6BDA35C78F5}"/>
                </a:ext>
              </a:extLst>
            </p:cNvPr>
            <p:cNvSpPr/>
            <p:nvPr/>
          </p:nvSpPr>
          <p:spPr>
            <a:xfrm>
              <a:off x="1996709" y="3592151"/>
              <a:ext cx="24482" cy="88017"/>
            </a:xfrm>
            <a:custGeom>
              <a:avLst/>
              <a:gdLst/>
              <a:ahLst/>
              <a:cxnLst/>
              <a:rect l="l" t="t" r="r" b="b"/>
              <a:pathLst>
                <a:path w="793" h="2851" extrusionOk="0">
                  <a:moveTo>
                    <a:pt x="318" y="1"/>
                  </a:moveTo>
                  <a:lnTo>
                    <a:pt x="1" y="2661"/>
                  </a:lnTo>
                  <a:lnTo>
                    <a:pt x="508" y="2851"/>
                  </a:lnTo>
                  <a:lnTo>
                    <a:pt x="793" y="317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5309;p37">
              <a:extLst>
                <a:ext uri="{FF2B5EF4-FFF2-40B4-BE49-F238E27FC236}">
                  <a16:creationId xmlns:a16="http://schemas.microsoft.com/office/drawing/2014/main" id="{AF5C0DFE-9295-4577-AC16-F59C9E22691E}"/>
                </a:ext>
              </a:extLst>
            </p:cNvPr>
            <p:cNvSpPr/>
            <p:nvPr/>
          </p:nvSpPr>
          <p:spPr>
            <a:xfrm>
              <a:off x="2006495" y="3591194"/>
              <a:ext cx="23494" cy="10775"/>
            </a:xfrm>
            <a:custGeom>
              <a:avLst/>
              <a:gdLst/>
              <a:ahLst/>
              <a:cxnLst/>
              <a:rect l="l" t="t" r="r" b="b"/>
              <a:pathLst>
                <a:path w="761" h="349" extrusionOk="0">
                  <a:moveTo>
                    <a:pt x="476" y="0"/>
                  </a:moveTo>
                  <a:lnTo>
                    <a:pt x="1" y="32"/>
                  </a:lnTo>
                  <a:lnTo>
                    <a:pt x="476" y="348"/>
                  </a:lnTo>
                  <a:lnTo>
                    <a:pt x="761" y="19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5310;p37">
              <a:extLst>
                <a:ext uri="{FF2B5EF4-FFF2-40B4-BE49-F238E27FC236}">
                  <a16:creationId xmlns:a16="http://schemas.microsoft.com/office/drawing/2014/main" id="{445D0C97-7AD6-489F-AE94-3B2870B788B0}"/>
                </a:ext>
              </a:extLst>
            </p:cNvPr>
            <p:cNvSpPr/>
            <p:nvPr/>
          </p:nvSpPr>
          <p:spPr>
            <a:xfrm>
              <a:off x="2033879" y="3628334"/>
              <a:ext cx="37170" cy="76286"/>
            </a:xfrm>
            <a:custGeom>
              <a:avLst/>
              <a:gdLst/>
              <a:ahLst/>
              <a:cxnLst/>
              <a:rect l="l" t="t" r="r" b="b"/>
              <a:pathLst>
                <a:path w="1204" h="2471" extrusionOk="0">
                  <a:moveTo>
                    <a:pt x="1204" y="1"/>
                  </a:moveTo>
                  <a:lnTo>
                    <a:pt x="887" y="96"/>
                  </a:lnTo>
                  <a:lnTo>
                    <a:pt x="0" y="2471"/>
                  </a:lnTo>
                  <a:lnTo>
                    <a:pt x="317" y="2471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5311;p37">
              <a:extLst>
                <a:ext uri="{FF2B5EF4-FFF2-40B4-BE49-F238E27FC236}">
                  <a16:creationId xmlns:a16="http://schemas.microsoft.com/office/drawing/2014/main" id="{083F7803-E35D-45BD-99B2-77CD47C0052E}"/>
                </a:ext>
              </a:extLst>
            </p:cNvPr>
            <p:cNvSpPr/>
            <p:nvPr/>
          </p:nvSpPr>
          <p:spPr>
            <a:xfrm>
              <a:off x="2020172" y="3617590"/>
              <a:ext cx="41122" cy="87030"/>
            </a:xfrm>
            <a:custGeom>
              <a:avLst/>
              <a:gdLst/>
              <a:ahLst/>
              <a:cxnLst/>
              <a:rect l="l" t="t" r="r" b="b"/>
              <a:pathLst>
                <a:path w="1332" h="2819" extrusionOk="0">
                  <a:moveTo>
                    <a:pt x="983" y="0"/>
                  </a:moveTo>
                  <a:lnTo>
                    <a:pt x="1" y="2534"/>
                  </a:lnTo>
                  <a:lnTo>
                    <a:pt x="444" y="2819"/>
                  </a:lnTo>
                  <a:lnTo>
                    <a:pt x="1331" y="444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5312;p37">
              <a:extLst>
                <a:ext uri="{FF2B5EF4-FFF2-40B4-BE49-F238E27FC236}">
                  <a16:creationId xmlns:a16="http://schemas.microsoft.com/office/drawing/2014/main" id="{CA20AA24-F1FB-448E-A22C-9705710F86A7}"/>
                </a:ext>
              </a:extLst>
            </p:cNvPr>
            <p:cNvSpPr/>
            <p:nvPr/>
          </p:nvSpPr>
          <p:spPr>
            <a:xfrm>
              <a:off x="2050489" y="3617590"/>
              <a:ext cx="20561" cy="13707"/>
            </a:xfrm>
            <a:custGeom>
              <a:avLst/>
              <a:gdLst/>
              <a:ahLst/>
              <a:cxnLst/>
              <a:rect l="l" t="t" r="r" b="b"/>
              <a:pathLst>
                <a:path w="666" h="444" extrusionOk="0">
                  <a:moveTo>
                    <a:pt x="1" y="0"/>
                  </a:moveTo>
                  <a:lnTo>
                    <a:pt x="349" y="444"/>
                  </a:lnTo>
                  <a:lnTo>
                    <a:pt x="666" y="349"/>
                  </a:lnTo>
                  <a:lnTo>
                    <a:pt x="444" y="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5313;p37">
              <a:extLst>
                <a:ext uri="{FF2B5EF4-FFF2-40B4-BE49-F238E27FC236}">
                  <a16:creationId xmlns:a16="http://schemas.microsoft.com/office/drawing/2014/main" id="{72B8504D-7AAC-44A3-93F2-F8F16069FCE0}"/>
                </a:ext>
              </a:extLst>
            </p:cNvPr>
            <p:cNvSpPr/>
            <p:nvPr/>
          </p:nvSpPr>
          <p:spPr>
            <a:xfrm>
              <a:off x="2015294" y="3621480"/>
              <a:ext cx="35226" cy="82183"/>
            </a:xfrm>
            <a:custGeom>
              <a:avLst/>
              <a:gdLst/>
              <a:ahLst/>
              <a:cxnLst/>
              <a:rect l="l" t="t" r="r" b="b"/>
              <a:pathLst>
                <a:path w="1141" h="2662" extrusionOk="0">
                  <a:moveTo>
                    <a:pt x="951" y="1"/>
                  </a:moveTo>
                  <a:lnTo>
                    <a:pt x="1" y="2661"/>
                  </a:lnTo>
                  <a:lnTo>
                    <a:pt x="1" y="2661"/>
                  </a:lnTo>
                  <a:lnTo>
                    <a:pt x="317" y="2629"/>
                  </a:lnTo>
                  <a:lnTo>
                    <a:pt x="1141" y="128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5314;p37">
              <a:extLst>
                <a:ext uri="{FF2B5EF4-FFF2-40B4-BE49-F238E27FC236}">
                  <a16:creationId xmlns:a16="http://schemas.microsoft.com/office/drawing/2014/main" id="{94513244-1BC5-4711-B5AB-2F0794003794}"/>
                </a:ext>
              </a:extLst>
            </p:cNvPr>
            <p:cNvSpPr/>
            <p:nvPr/>
          </p:nvSpPr>
          <p:spPr>
            <a:xfrm>
              <a:off x="2006495" y="3615615"/>
              <a:ext cx="38158" cy="88048"/>
            </a:xfrm>
            <a:custGeom>
              <a:avLst/>
              <a:gdLst/>
              <a:ahLst/>
              <a:cxnLst/>
              <a:rect l="l" t="t" r="r" b="b"/>
              <a:pathLst>
                <a:path w="1236" h="2852" extrusionOk="0">
                  <a:moveTo>
                    <a:pt x="729" y="1"/>
                  </a:moveTo>
                  <a:lnTo>
                    <a:pt x="1" y="2724"/>
                  </a:lnTo>
                  <a:lnTo>
                    <a:pt x="286" y="2851"/>
                  </a:lnTo>
                  <a:lnTo>
                    <a:pt x="1236" y="191"/>
                  </a:lnTo>
                  <a:lnTo>
                    <a:pt x="72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5315;p37">
              <a:extLst>
                <a:ext uri="{FF2B5EF4-FFF2-40B4-BE49-F238E27FC236}">
                  <a16:creationId xmlns:a16="http://schemas.microsoft.com/office/drawing/2014/main" id="{1FB45A88-B8BD-4FD7-841C-8D3BE00A8E3F}"/>
                </a:ext>
              </a:extLst>
            </p:cNvPr>
            <p:cNvSpPr/>
            <p:nvPr/>
          </p:nvSpPr>
          <p:spPr>
            <a:xfrm>
              <a:off x="2002574" y="3629322"/>
              <a:ext cx="19604" cy="83140"/>
            </a:xfrm>
            <a:custGeom>
              <a:avLst/>
              <a:gdLst/>
              <a:ahLst/>
              <a:cxnLst/>
              <a:rect l="l" t="t" r="r" b="b"/>
              <a:pathLst>
                <a:path w="635" h="2693" extrusionOk="0">
                  <a:moveTo>
                    <a:pt x="634" y="0"/>
                  </a:moveTo>
                  <a:lnTo>
                    <a:pt x="349" y="159"/>
                  </a:lnTo>
                  <a:lnTo>
                    <a:pt x="1" y="2692"/>
                  </a:lnTo>
                  <a:lnTo>
                    <a:pt x="1" y="2692"/>
                  </a:lnTo>
                  <a:lnTo>
                    <a:pt x="286" y="2629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5316;p37">
              <a:extLst>
                <a:ext uri="{FF2B5EF4-FFF2-40B4-BE49-F238E27FC236}">
                  <a16:creationId xmlns:a16="http://schemas.microsoft.com/office/drawing/2014/main" id="{95986146-5389-42EF-8D07-73AE2CA18088}"/>
                </a:ext>
              </a:extLst>
            </p:cNvPr>
            <p:cNvSpPr/>
            <p:nvPr/>
          </p:nvSpPr>
          <p:spPr>
            <a:xfrm>
              <a:off x="1986953" y="3624413"/>
              <a:ext cx="26427" cy="88048"/>
            </a:xfrm>
            <a:custGeom>
              <a:avLst/>
              <a:gdLst/>
              <a:ahLst/>
              <a:cxnLst/>
              <a:rect l="l" t="t" r="r" b="b"/>
              <a:pathLst>
                <a:path w="856" h="2852" extrusionOk="0">
                  <a:moveTo>
                    <a:pt x="412" y="1"/>
                  </a:moveTo>
                  <a:lnTo>
                    <a:pt x="0" y="2661"/>
                  </a:lnTo>
                  <a:lnTo>
                    <a:pt x="507" y="2851"/>
                  </a:lnTo>
                  <a:lnTo>
                    <a:pt x="855" y="318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5317;p37">
              <a:extLst>
                <a:ext uri="{FF2B5EF4-FFF2-40B4-BE49-F238E27FC236}">
                  <a16:creationId xmlns:a16="http://schemas.microsoft.com/office/drawing/2014/main" id="{169A52D1-219F-467F-BD83-1F4A603B1826}"/>
                </a:ext>
              </a:extLst>
            </p:cNvPr>
            <p:cNvSpPr/>
            <p:nvPr/>
          </p:nvSpPr>
          <p:spPr>
            <a:xfrm>
              <a:off x="1999642" y="3623456"/>
              <a:ext cx="22537" cy="10775"/>
            </a:xfrm>
            <a:custGeom>
              <a:avLst/>
              <a:gdLst/>
              <a:ahLst/>
              <a:cxnLst/>
              <a:rect l="l" t="t" r="r" b="b"/>
              <a:pathLst>
                <a:path w="730" h="349" extrusionOk="0">
                  <a:moveTo>
                    <a:pt x="444" y="0"/>
                  </a:moveTo>
                  <a:lnTo>
                    <a:pt x="1" y="32"/>
                  </a:lnTo>
                  <a:lnTo>
                    <a:pt x="444" y="349"/>
                  </a:lnTo>
                  <a:lnTo>
                    <a:pt x="729" y="190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5318;p37">
              <a:extLst>
                <a:ext uri="{FF2B5EF4-FFF2-40B4-BE49-F238E27FC236}">
                  <a16:creationId xmlns:a16="http://schemas.microsoft.com/office/drawing/2014/main" id="{68625A41-381F-4CF0-BDA5-8342F46A9F06}"/>
                </a:ext>
              </a:extLst>
            </p:cNvPr>
            <p:cNvSpPr/>
            <p:nvPr/>
          </p:nvSpPr>
          <p:spPr>
            <a:xfrm>
              <a:off x="1986953" y="3607804"/>
              <a:ext cx="11762" cy="78231"/>
            </a:xfrm>
            <a:custGeom>
              <a:avLst/>
              <a:gdLst/>
              <a:ahLst/>
              <a:cxnLst/>
              <a:rect l="l" t="t" r="r" b="b"/>
              <a:pathLst>
                <a:path w="381" h="2534" extrusionOk="0">
                  <a:moveTo>
                    <a:pt x="159" y="0"/>
                  </a:moveTo>
                  <a:lnTo>
                    <a:pt x="0" y="2534"/>
                  </a:lnTo>
                  <a:lnTo>
                    <a:pt x="285" y="2439"/>
                  </a:lnTo>
                  <a:lnTo>
                    <a:pt x="380" y="64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5319;p37">
              <a:extLst>
                <a:ext uri="{FF2B5EF4-FFF2-40B4-BE49-F238E27FC236}">
                  <a16:creationId xmlns:a16="http://schemas.microsoft.com/office/drawing/2014/main" id="{8879A71E-F596-42A9-AB97-F8681E1C218A}"/>
                </a:ext>
              </a:extLst>
            </p:cNvPr>
            <p:cNvSpPr/>
            <p:nvPr/>
          </p:nvSpPr>
          <p:spPr>
            <a:xfrm>
              <a:off x="1975221" y="3605859"/>
              <a:ext cx="16640" cy="80176"/>
            </a:xfrm>
            <a:custGeom>
              <a:avLst/>
              <a:gdLst/>
              <a:ahLst/>
              <a:cxnLst/>
              <a:rect l="l" t="t" r="r" b="b"/>
              <a:pathLst>
                <a:path w="539" h="2597" extrusionOk="0">
                  <a:moveTo>
                    <a:pt x="0" y="0"/>
                  </a:moveTo>
                  <a:lnTo>
                    <a:pt x="64" y="2597"/>
                  </a:lnTo>
                  <a:lnTo>
                    <a:pt x="380" y="2597"/>
                  </a:lnTo>
                  <a:lnTo>
                    <a:pt x="539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5320;p37">
              <a:extLst>
                <a:ext uri="{FF2B5EF4-FFF2-40B4-BE49-F238E27FC236}">
                  <a16:creationId xmlns:a16="http://schemas.microsoft.com/office/drawing/2014/main" id="{B383B61B-FBC5-4AD1-A556-D3C252FCBA33}"/>
                </a:ext>
              </a:extLst>
            </p:cNvPr>
            <p:cNvSpPr/>
            <p:nvPr/>
          </p:nvSpPr>
          <p:spPr>
            <a:xfrm>
              <a:off x="1955648" y="3592151"/>
              <a:ext cx="8830" cy="85085"/>
            </a:xfrm>
            <a:custGeom>
              <a:avLst/>
              <a:gdLst/>
              <a:ahLst/>
              <a:cxnLst/>
              <a:rect l="l" t="t" r="r" b="b"/>
              <a:pathLst>
                <a:path w="286" h="2756" extrusionOk="0">
                  <a:moveTo>
                    <a:pt x="254" y="1"/>
                  </a:moveTo>
                  <a:lnTo>
                    <a:pt x="1" y="222"/>
                  </a:lnTo>
                  <a:lnTo>
                    <a:pt x="1" y="2756"/>
                  </a:lnTo>
                  <a:lnTo>
                    <a:pt x="286" y="262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5321;p37">
              <a:extLst>
                <a:ext uri="{FF2B5EF4-FFF2-40B4-BE49-F238E27FC236}">
                  <a16:creationId xmlns:a16="http://schemas.microsoft.com/office/drawing/2014/main" id="{E9862027-F14B-4DA5-A01A-6842938463DD}"/>
                </a:ext>
              </a:extLst>
            </p:cNvPr>
            <p:cNvSpPr/>
            <p:nvPr/>
          </p:nvSpPr>
          <p:spPr>
            <a:xfrm>
              <a:off x="1939039" y="3590207"/>
              <a:ext cx="16640" cy="87030"/>
            </a:xfrm>
            <a:custGeom>
              <a:avLst/>
              <a:gdLst/>
              <a:ahLst/>
              <a:cxnLst/>
              <a:rect l="l" t="t" r="r" b="b"/>
              <a:pathLst>
                <a:path w="539" h="2819" extrusionOk="0">
                  <a:moveTo>
                    <a:pt x="32" y="0"/>
                  </a:moveTo>
                  <a:lnTo>
                    <a:pt x="0" y="2692"/>
                  </a:lnTo>
                  <a:lnTo>
                    <a:pt x="539" y="2819"/>
                  </a:lnTo>
                  <a:lnTo>
                    <a:pt x="539" y="28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5322;p37">
              <a:extLst>
                <a:ext uri="{FF2B5EF4-FFF2-40B4-BE49-F238E27FC236}">
                  <a16:creationId xmlns:a16="http://schemas.microsoft.com/office/drawing/2014/main" id="{9ABDE945-664C-49D9-BF3C-1090E7CB91D3}"/>
                </a:ext>
              </a:extLst>
            </p:cNvPr>
            <p:cNvSpPr/>
            <p:nvPr/>
          </p:nvSpPr>
          <p:spPr>
            <a:xfrm>
              <a:off x="1940027" y="3588262"/>
              <a:ext cx="23494" cy="10775"/>
            </a:xfrm>
            <a:custGeom>
              <a:avLst/>
              <a:gdLst/>
              <a:ahLst/>
              <a:cxnLst/>
              <a:rect l="l" t="t" r="r" b="b"/>
              <a:pathLst>
                <a:path w="761" h="349" extrusionOk="0">
                  <a:moveTo>
                    <a:pt x="475" y="0"/>
                  </a:moveTo>
                  <a:lnTo>
                    <a:pt x="0" y="63"/>
                  </a:lnTo>
                  <a:lnTo>
                    <a:pt x="507" y="348"/>
                  </a:lnTo>
                  <a:lnTo>
                    <a:pt x="760" y="127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5323;p37">
              <a:extLst>
                <a:ext uri="{FF2B5EF4-FFF2-40B4-BE49-F238E27FC236}">
                  <a16:creationId xmlns:a16="http://schemas.microsoft.com/office/drawing/2014/main" id="{496577B7-47FA-441E-9700-9F0D578CAB9E}"/>
                </a:ext>
              </a:extLst>
            </p:cNvPr>
            <p:cNvSpPr/>
            <p:nvPr/>
          </p:nvSpPr>
          <p:spPr>
            <a:xfrm>
              <a:off x="1931228" y="3595084"/>
              <a:ext cx="9787" cy="87060"/>
            </a:xfrm>
            <a:custGeom>
              <a:avLst/>
              <a:gdLst/>
              <a:ahLst/>
              <a:cxnLst/>
              <a:rect l="l" t="t" r="r" b="b"/>
              <a:pathLst>
                <a:path w="317" h="2820" extrusionOk="0">
                  <a:moveTo>
                    <a:pt x="0" y="1"/>
                  </a:moveTo>
                  <a:lnTo>
                    <a:pt x="32" y="2819"/>
                  </a:lnTo>
                  <a:lnTo>
                    <a:pt x="317" y="2693"/>
                  </a:lnTo>
                  <a:lnTo>
                    <a:pt x="222" y="6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5324;p37">
              <a:extLst>
                <a:ext uri="{FF2B5EF4-FFF2-40B4-BE49-F238E27FC236}">
                  <a16:creationId xmlns:a16="http://schemas.microsoft.com/office/drawing/2014/main" id="{F964EAD5-7F11-481B-80DB-BFE534CB5842}"/>
                </a:ext>
              </a:extLst>
            </p:cNvPr>
            <p:cNvSpPr/>
            <p:nvPr/>
          </p:nvSpPr>
          <p:spPr>
            <a:xfrm>
              <a:off x="1914588" y="3595084"/>
              <a:ext cx="17628" cy="87060"/>
            </a:xfrm>
            <a:custGeom>
              <a:avLst/>
              <a:gdLst/>
              <a:ahLst/>
              <a:cxnLst/>
              <a:rect l="l" t="t" r="r" b="b"/>
              <a:pathLst>
                <a:path w="571" h="2820" extrusionOk="0">
                  <a:moveTo>
                    <a:pt x="1" y="1"/>
                  </a:moveTo>
                  <a:lnTo>
                    <a:pt x="254" y="2819"/>
                  </a:lnTo>
                  <a:lnTo>
                    <a:pt x="571" y="2819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5325;p37">
              <a:extLst>
                <a:ext uri="{FF2B5EF4-FFF2-40B4-BE49-F238E27FC236}">
                  <a16:creationId xmlns:a16="http://schemas.microsoft.com/office/drawing/2014/main" id="{CE66FB33-6C2C-428E-A213-432E3CDC64AE}"/>
                </a:ext>
              </a:extLst>
            </p:cNvPr>
            <p:cNvSpPr/>
            <p:nvPr/>
          </p:nvSpPr>
          <p:spPr>
            <a:xfrm>
              <a:off x="1964447" y="3598017"/>
              <a:ext cx="17628" cy="84128"/>
            </a:xfrm>
            <a:custGeom>
              <a:avLst/>
              <a:gdLst/>
              <a:ahLst/>
              <a:cxnLst/>
              <a:rect l="l" t="t" r="r" b="b"/>
              <a:pathLst>
                <a:path w="571" h="2725" extrusionOk="0">
                  <a:moveTo>
                    <a:pt x="191" y="1"/>
                  </a:moveTo>
                  <a:lnTo>
                    <a:pt x="1" y="2724"/>
                  </a:lnTo>
                  <a:lnTo>
                    <a:pt x="318" y="2629"/>
                  </a:lnTo>
                  <a:lnTo>
                    <a:pt x="571" y="159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5326;p37">
              <a:extLst>
                <a:ext uri="{FF2B5EF4-FFF2-40B4-BE49-F238E27FC236}">
                  <a16:creationId xmlns:a16="http://schemas.microsoft.com/office/drawing/2014/main" id="{EB016FE2-6235-4A57-93E0-932F086720AB}"/>
                </a:ext>
              </a:extLst>
            </p:cNvPr>
            <p:cNvSpPr/>
            <p:nvPr/>
          </p:nvSpPr>
          <p:spPr>
            <a:xfrm>
              <a:off x="1955648" y="3598017"/>
              <a:ext cx="14695" cy="84128"/>
            </a:xfrm>
            <a:custGeom>
              <a:avLst/>
              <a:gdLst/>
              <a:ahLst/>
              <a:cxnLst/>
              <a:rect l="l" t="t" r="r" b="b"/>
              <a:pathLst>
                <a:path w="476" h="2725" extrusionOk="0">
                  <a:moveTo>
                    <a:pt x="476" y="1"/>
                  </a:moveTo>
                  <a:lnTo>
                    <a:pt x="191" y="96"/>
                  </a:lnTo>
                  <a:lnTo>
                    <a:pt x="1" y="2661"/>
                  </a:lnTo>
                  <a:lnTo>
                    <a:pt x="286" y="2724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5327;p37">
              <a:extLst>
                <a:ext uri="{FF2B5EF4-FFF2-40B4-BE49-F238E27FC236}">
                  <a16:creationId xmlns:a16="http://schemas.microsoft.com/office/drawing/2014/main" id="{80E177AE-92C3-415B-B28E-3E4948207F03}"/>
                </a:ext>
              </a:extLst>
            </p:cNvPr>
            <p:cNvSpPr/>
            <p:nvPr/>
          </p:nvSpPr>
          <p:spPr>
            <a:xfrm>
              <a:off x="1984977" y="3625401"/>
              <a:ext cx="29360" cy="77274"/>
            </a:xfrm>
            <a:custGeom>
              <a:avLst/>
              <a:gdLst/>
              <a:ahLst/>
              <a:cxnLst/>
              <a:rect l="l" t="t" r="r" b="b"/>
              <a:pathLst>
                <a:path w="951" h="2503" extrusionOk="0">
                  <a:moveTo>
                    <a:pt x="951" y="1"/>
                  </a:moveTo>
                  <a:lnTo>
                    <a:pt x="634" y="127"/>
                  </a:lnTo>
                  <a:lnTo>
                    <a:pt x="1" y="2502"/>
                  </a:lnTo>
                  <a:lnTo>
                    <a:pt x="254" y="2344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5328;p37">
              <a:extLst>
                <a:ext uri="{FF2B5EF4-FFF2-40B4-BE49-F238E27FC236}">
                  <a16:creationId xmlns:a16="http://schemas.microsoft.com/office/drawing/2014/main" id="{C83494E6-56E0-44E7-A506-378778006FC9}"/>
                </a:ext>
              </a:extLst>
            </p:cNvPr>
            <p:cNvSpPr/>
            <p:nvPr/>
          </p:nvSpPr>
          <p:spPr>
            <a:xfrm>
              <a:off x="1973246" y="3623456"/>
              <a:ext cx="31336" cy="79219"/>
            </a:xfrm>
            <a:custGeom>
              <a:avLst/>
              <a:gdLst/>
              <a:ahLst/>
              <a:cxnLst/>
              <a:rect l="l" t="t" r="r" b="b"/>
              <a:pathLst>
                <a:path w="1015" h="2566" extrusionOk="0">
                  <a:moveTo>
                    <a:pt x="666" y="0"/>
                  </a:moveTo>
                  <a:lnTo>
                    <a:pt x="1" y="2439"/>
                  </a:lnTo>
                  <a:lnTo>
                    <a:pt x="381" y="2565"/>
                  </a:lnTo>
                  <a:lnTo>
                    <a:pt x="1014" y="190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5329;p37">
              <a:extLst>
                <a:ext uri="{FF2B5EF4-FFF2-40B4-BE49-F238E27FC236}">
                  <a16:creationId xmlns:a16="http://schemas.microsoft.com/office/drawing/2014/main" id="{B00BE093-7A5A-445E-BF3D-9C89F9D2524E}"/>
                </a:ext>
              </a:extLst>
            </p:cNvPr>
            <p:cNvSpPr/>
            <p:nvPr/>
          </p:nvSpPr>
          <p:spPr>
            <a:xfrm>
              <a:off x="1993776" y="3618547"/>
              <a:ext cx="20561" cy="10805"/>
            </a:xfrm>
            <a:custGeom>
              <a:avLst/>
              <a:gdLst/>
              <a:ahLst/>
              <a:cxnLst/>
              <a:rect l="l" t="t" r="r" b="b"/>
              <a:pathLst>
                <a:path w="666" h="350" extrusionOk="0">
                  <a:moveTo>
                    <a:pt x="413" y="1"/>
                  </a:moveTo>
                  <a:lnTo>
                    <a:pt x="1" y="159"/>
                  </a:lnTo>
                  <a:lnTo>
                    <a:pt x="349" y="349"/>
                  </a:lnTo>
                  <a:lnTo>
                    <a:pt x="666" y="223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5330;p37">
              <a:extLst>
                <a:ext uri="{FF2B5EF4-FFF2-40B4-BE49-F238E27FC236}">
                  <a16:creationId xmlns:a16="http://schemas.microsoft.com/office/drawing/2014/main" id="{D91CD1C5-1E20-448F-97F6-697DF7F0BAD7}"/>
                </a:ext>
              </a:extLst>
            </p:cNvPr>
            <p:cNvSpPr/>
            <p:nvPr/>
          </p:nvSpPr>
          <p:spPr>
            <a:xfrm>
              <a:off x="1911655" y="3610737"/>
              <a:ext cx="24482" cy="85085"/>
            </a:xfrm>
            <a:custGeom>
              <a:avLst/>
              <a:gdLst/>
              <a:ahLst/>
              <a:cxnLst/>
              <a:rect l="l" t="t" r="r" b="b"/>
              <a:pathLst>
                <a:path w="793" h="2756" extrusionOk="0">
                  <a:moveTo>
                    <a:pt x="222" y="0"/>
                  </a:moveTo>
                  <a:lnTo>
                    <a:pt x="1" y="254"/>
                  </a:lnTo>
                  <a:lnTo>
                    <a:pt x="539" y="2756"/>
                  </a:lnTo>
                  <a:lnTo>
                    <a:pt x="792" y="256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5331;p37">
              <a:extLst>
                <a:ext uri="{FF2B5EF4-FFF2-40B4-BE49-F238E27FC236}">
                  <a16:creationId xmlns:a16="http://schemas.microsoft.com/office/drawing/2014/main" id="{BCF0ACB8-22CD-4A20-BD15-65A9BD4C464E}"/>
                </a:ext>
              </a:extLst>
            </p:cNvPr>
            <p:cNvSpPr/>
            <p:nvPr/>
          </p:nvSpPr>
          <p:spPr>
            <a:xfrm>
              <a:off x="1895046" y="3613670"/>
              <a:ext cx="33281" cy="82152"/>
            </a:xfrm>
            <a:custGeom>
              <a:avLst/>
              <a:gdLst/>
              <a:ahLst/>
              <a:cxnLst/>
              <a:rect l="l" t="t" r="r" b="b"/>
              <a:pathLst>
                <a:path w="1078" h="2661" extrusionOk="0">
                  <a:moveTo>
                    <a:pt x="0" y="0"/>
                  </a:moveTo>
                  <a:lnTo>
                    <a:pt x="539" y="2629"/>
                  </a:lnTo>
                  <a:lnTo>
                    <a:pt x="1077" y="2661"/>
                  </a:lnTo>
                  <a:lnTo>
                    <a:pt x="1077" y="2661"/>
                  </a:lnTo>
                  <a:lnTo>
                    <a:pt x="539" y="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5332;p37">
              <a:extLst>
                <a:ext uri="{FF2B5EF4-FFF2-40B4-BE49-F238E27FC236}">
                  <a16:creationId xmlns:a16="http://schemas.microsoft.com/office/drawing/2014/main" id="{3EEB98C1-F343-4D77-9F82-2CADCB4E15A4}"/>
                </a:ext>
              </a:extLst>
            </p:cNvPr>
            <p:cNvSpPr/>
            <p:nvPr/>
          </p:nvSpPr>
          <p:spPr>
            <a:xfrm>
              <a:off x="1895046" y="3608792"/>
              <a:ext cx="23494" cy="9787"/>
            </a:xfrm>
            <a:custGeom>
              <a:avLst/>
              <a:gdLst/>
              <a:ahLst/>
              <a:cxnLst/>
              <a:rect l="l" t="t" r="r" b="b"/>
              <a:pathLst>
                <a:path w="761" h="317" extrusionOk="0">
                  <a:moveTo>
                    <a:pt x="412" y="0"/>
                  </a:moveTo>
                  <a:lnTo>
                    <a:pt x="0" y="158"/>
                  </a:lnTo>
                  <a:lnTo>
                    <a:pt x="539" y="317"/>
                  </a:lnTo>
                  <a:lnTo>
                    <a:pt x="760" y="6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5333;p37">
              <a:extLst>
                <a:ext uri="{FF2B5EF4-FFF2-40B4-BE49-F238E27FC236}">
                  <a16:creationId xmlns:a16="http://schemas.microsoft.com/office/drawing/2014/main" id="{D45284C0-0482-4552-964E-2B1B1A774A80}"/>
                </a:ext>
              </a:extLst>
            </p:cNvPr>
            <p:cNvSpPr/>
            <p:nvPr/>
          </p:nvSpPr>
          <p:spPr>
            <a:xfrm>
              <a:off x="1894058" y="3626389"/>
              <a:ext cx="23494" cy="86073"/>
            </a:xfrm>
            <a:custGeom>
              <a:avLst/>
              <a:gdLst/>
              <a:ahLst/>
              <a:cxnLst/>
              <a:rect l="l" t="t" r="r" b="b"/>
              <a:pathLst>
                <a:path w="761" h="2788" extrusionOk="0">
                  <a:moveTo>
                    <a:pt x="1" y="0"/>
                  </a:moveTo>
                  <a:lnTo>
                    <a:pt x="476" y="2787"/>
                  </a:lnTo>
                  <a:lnTo>
                    <a:pt x="761" y="2597"/>
                  </a:lnTo>
                  <a:lnTo>
                    <a:pt x="222" y="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5334;p37">
              <a:extLst>
                <a:ext uri="{FF2B5EF4-FFF2-40B4-BE49-F238E27FC236}">
                  <a16:creationId xmlns:a16="http://schemas.microsoft.com/office/drawing/2014/main" id="{538642BA-1A83-412F-85EF-117C9D1146D7}"/>
                </a:ext>
              </a:extLst>
            </p:cNvPr>
            <p:cNvSpPr/>
            <p:nvPr/>
          </p:nvSpPr>
          <p:spPr>
            <a:xfrm>
              <a:off x="1877448" y="3626389"/>
              <a:ext cx="31305" cy="87030"/>
            </a:xfrm>
            <a:custGeom>
              <a:avLst/>
              <a:gdLst/>
              <a:ahLst/>
              <a:cxnLst/>
              <a:rect l="l" t="t" r="r" b="b"/>
              <a:pathLst>
                <a:path w="1014" h="2819" extrusionOk="0">
                  <a:moveTo>
                    <a:pt x="539" y="0"/>
                  </a:moveTo>
                  <a:lnTo>
                    <a:pt x="0" y="95"/>
                  </a:lnTo>
                  <a:lnTo>
                    <a:pt x="729" y="2819"/>
                  </a:lnTo>
                  <a:lnTo>
                    <a:pt x="1014" y="2787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5335;p37">
              <a:extLst>
                <a:ext uri="{FF2B5EF4-FFF2-40B4-BE49-F238E27FC236}">
                  <a16:creationId xmlns:a16="http://schemas.microsoft.com/office/drawing/2014/main" id="{50690D08-328C-4088-B8DB-7E0252DB265E}"/>
                </a:ext>
              </a:extLst>
            </p:cNvPr>
            <p:cNvSpPr/>
            <p:nvPr/>
          </p:nvSpPr>
          <p:spPr>
            <a:xfrm>
              <a:off x="1933173" y="3619535"/>
              <a:ext cx="17628" cy="84128"/>
            </a:xfrm>
            <a:custGeom>
              <a:avLst/>
              <a:gdLst/>
              <a:ahLst/>
              <a:cxnLst/>
              <a:rect l="l" t="t" r="r" b="b"/>
              <a:pathLst>
                <a:path w="571" h="2725" extrusionOk="0">
                  <a:moveTo>
                    <a:pt x="190" y="0"/>
                  </a:moveTo>
                  <a:lnTo>
                    <a:pt x="0" y="2724"/>
                  </a:lnTo>
                  <a:lnTo>
                    <a:pt x="317" y="2629"/>
                  </a:lnTo>
                  <a:lnTo>
                    <a:pt x="570" y="15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5336;p37">
              <a:extLst>
                <a:ext uri="{FF2B5EF4-FFF2-40B4-BE49-F238E27FC236}">
                  <a16:creationId xmlns:a16="http://schemas.microsoft.com/office/drawing/2014/main" id="{EDB11063-4929-4AA1-BCB8-56AD33B7B5DD}"/>
                </a:ext>
              </a:extLst>
            </p:cNvPr>
            <p:cNvSpPr/>
            <p:nvPr/>
          </p:nvSpPr>
          <p:spPr>
            <a:xfrm>
              <a:off x="1923386" y="3619535"/>
              <a:ext cx="15683" cy="84128"/>
            </a:xfrm>
            <a:custGeom>
              <a:avLst/>
              <a:gdLst/>
              <a:ahLst/>
              <a:cxnLst/>
              <a:rect l="l" t="t" r="r" b="b"/>
              <a:pathLst>
                <a:path w="508" h="2725" extrusionOk="0">
                  <a:moveTo>
                    <a:pt x="507" y="0"/>
                  </a:moveTo>
                  <a:lnTo>
                    <a:pt x="191" y="64"/>
                  </a:lnTo>
                  <a:lnTo>
                    <a:pt x="1" y="2661"/>
                  </a:lnTo>
                  <a:lnTo>
                    <a:pt x="317" y="2724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5337;p37">
              <a:extLst>
                <a:ext uri="{FF2B5EF4-FFF2-40B4-BE49-F238E27FC236}">
                  <a16:creationId xmlns:a16="http://schemas.microsoft.com/office/drawing/2014/main" id="{8E27630E-7409-41DF-B214-F003A3570E19}"/>
                </a:ext>
              </a:extLst>
            </p:cNvPr>
            <p:cNvSpPr/>
            <p:nvPr/>
          </p:nvSpPr>
          <p:spPr>
            <a:xfrm>
              <a:off x="1953703" y="3640066"/>
              <a:ext cx="7842" cy="82152"/>
            </a:xfrm>
            <a:custGeom>
              <a:avLst/>
              <a:gdLst/>
              <a:ahLst/>
              <a:cxnLst/>
              <a:rect l="l" t="t" r="r" b="b"/>
              <a:pathLst>
                <a:path w="254" h="2661" extrusionOk="0">
                  <a:moveTo>
                    <a:pt x="254" y="1"/>
                  </a:moveTo>
                  <a:lnTo>
                    <a:pt x="0" y="191"/>
                  </a:lnTo>
                  <a:lnTo>
                    <a:pt x="95" y="2661"/>
                  </a:lnTo>
                  <a:lnTo>
                    <a:pt x="254" y="243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5338;p37">
              <a:extLst>
                <a:ext uri="{FF2B5EF4-FFF2-40B4-BE49-F238E27FC236}">
                  <a16:creationId xmlns:a16="http://schemas.microsoft.com/office/drawing/2014/main" id="{250F2A57-18F0-4A47-BB3E-F6D37BB8B5CB}"/>
                </a:ext>
              </a:extLst>
            </p:cNvPr>
            <p:cNvSpPr/>
            <p:nvPr/>
          </p:nvSpPr>
          <p:spPr>
            <a:xfrm>
              <a:off x="1941972" y="3643986"/>
              <a:ext cx="14695" cy="78231"/>
            </a:xfrm>
            <a:custGeom>
              <a:avLst/>
              <a:gdLst/>
              <a:ahLst/>
              <a:cxnLst/>
              <a:rect l="l" t="t" r="r" b="b"/>
              <a:pathLst>
                <a:path w="476" h="2534" extrusionOk="0">
                  <a:moveTo>
                    <a:pt x="0" y="0"/>
                  </a:moveTo>
                  <a:lnTo>
                    <a:pt x="64" y="2534"/>
                  </a:lnTo>
                  <a:lnTo>
                    <a:pt x="475" y="2534"/>
                  </a:lnTo>
                  <a:lnTo>
                    <a:pt x="38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5339;p37">
              <a:extLst>
                <a:ext uri="{FF2B5EF4-FFF2-40B4-BE49-F238E27FC236}">
                  <a16:creationId xmlns:a16="http://schemas.microsoft.com/office/drawing/2014/main" id="{D53A54F5-A08A-4A42-BA83-2FDE0CDF3763}"/>
                </a:ext>
              </a:extLst>
            </p:cNvPr>
            <p:cNvSpPr/>
            <p:nvPr/>
          </p:nvSpPr>
          <p:spPr>
            <a:xfrm>
              <a:off x="1941972" y="3635188"/>
              <a:ext cx="19573" cy="10775"/>
            </a:xfrm>
            <a:custGeom>
              <a:avLst/>
              <a:gdLst/>
              <a:ahLst/>
              <a:cxnLst/>
              <a:rect l="l" t="t" r="r" b="b"/>
              <a:pathLst>
                <a:path w="634" h="349" extrusionOk="0">
                  <a:moveTo>
                    <a:pt x="349" y="0"/>
                  </a:moveTo>
                  <a:lnTo>
                    <a:pt x="0" y="285"/>
                  </a:lnTo>
                  <a:lnTo>
                    <a:pt x="380" y="349"/>
                  </a:lnTo>
                  <a:lnTo>
                    <a:pt x="634" y="159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5340;p37">
              <a:extLst>
                <a:ext uri="{FF2B5EF4-FFF2-40B4-BE49-F238E27FC236}">
                  <a16:creationId xmlns:a16="http://schemas.microsoft.com/office/drawing/2014/main" id="{F5D58A1D-776A-47A4-AF89-FEBBACCA6E90}"/>
                </a:ext>
              </a:extLst>
            </p:cNvPr>
            <p:cNvSpPr/>
            <p:nvPr/>
          </p:nvSpPr>
          <p:spPr>
            <a:xfrm>
              <a:off x="1977166" y="3631267"/>
              <a:ext cx="7842" cy="82152"/>
            </a:xfrm>
            <a:custGeom>
              <a:avLst/>
              <a:gdLst/>
              <a:ahLst/>
              <a:cxnLst/>
              <a:rect l="l" t="t" r="r" b="b"/>
              <a:pathLst>
                <a:path w="254" h="2661" extrusionOk="0">
                  <a:moveTo>
                    <a:pt x="254" y="1"/>
                  </a:moveTo>
                  <a:lnTo>
                    <a:pt x="1" y="191"/>
                  </a:lnTo>
                  <a:lnTo>
                    <a:pt x="64" y="2661"/>
                  </a:lnTo>
                  <a:lnTo>
                    <a:pt x="254" y="2439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5341;p37">
              <a:extLst>
                <a:ext uri="{FF2B5EF4-FFF2-40B4-BE49-F238E27FC236}">
                  <a16:creationId xmlns:a16="http://schemas.microsoft.com/office/drawing/2014/main" id="{C66C19F9-8C0E-4B2B-8CB2-975B304D2B96}"/>
                </a:ext>
              </a:extLst>
            </p:cNvPr>
            <p:cNvSpPr/>
            <p:nvPr/>
          </p:nvSpPr>
          <p:spPr>
            <a:xfrm>
              <a:off x="1964447" y="3635188"/>
              <a:ext cx="14695" cy="78231"/>
            </a:xfrm>
            <a:custGeom>
              <a:avLst/>
              <a:gdLst/>
              <a:ahLst/>
              <a:cxnLst/>
              <a:rect l="l" t="t" r="r" b="b"/>
              <a:pathLst>
                <a:path w="476" h="2534" extrusionOk="0">
                  <a:moveTo>
                    <a:pt x="1" y="0"/>
                  </a:moveTo>
                  <a:lnTo>
                    <a:pt x="64" y="2534"/>
                  </a:lnTo>
                  <a:lnTo>
                    <a:pt x="476" y="2534"/>
                  </a:lnTo>
                  <a:lnTo>
                    <a:pt x="413" y="6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5342;p37">
              <a:extLst>
                <a:ext uri="{FF2B5EF4-FFF2-40B4-BE49-F238E27FC236}">
                  <a16:creationId xmlns:a16="http://schemas.microsoft.com/office/drawing/2014/main" id="{754414D0-DF35-4E48-9A49-CEC0655E0F56}"/>
                </a:ext>
              </a:extLst>
            </p:cNvPr>
            <p:cNvSpPr/>
            <p:nvPr/>
          </p:nvSpPr>
          <p:spPr>
            <a:xfrm>
              <a:off x="1964447" y="3626389"/>
              <a:ext cx="20561" cy="10775"/>
            </a:xfrm>
            <a:custGeom>
              <a:avLst/>
              <a:gdLst/>
              <a:ahLst/>
              <a:cxnLst/>
              <a:rect l="l" t="t" r="r" b="b"/>
              <a:pathLst>
                <a:path w="666" h="349" extrusionOk="0">
                  <a:moveTo>
                    <a:pt x="349" y="0"/>
                  </a:moveTo>
                  <a:lnTo>
                    <a:pt x="1" y="285"/>
                  </a:lnTo>
                  <a:lnTo>
                    <a:pt x="413" y="349"/>
                  </a:lnTo>
                  <a:lnTo>
                    <a:pt x="666" y="159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B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5343;p37">
              <a:extLst>
                <a:ext uri="{FF2B5EF4-FFF2-40B4-BE49-F238E27FC236}">
                  <a16:creationId xmlns:a16="http://schemas.microsoft.com/office/drawing/2014/main" id="{83F69308-FDBE-4226-A495-90154B5F2DFF}"/>
                </a:ext>
              </a:extLst>
            </p:cNvPr>
            <p:cNvSpPr/>
            <p:nvPr/>
          </p:nvSpPr>
          <p:spPr>
            <a:xfrm>
              <a:off x="1965435" y="3651797"/>
              <a:ext cx="16640" cy="84128"/>
            </a:xfrm>
            <a:custGeom>
              <a:avLst/>
              <a:gdLst/>
              <a:ahLst/>
              <a:cxnLst/>
              <a:rect l="l" t="t" r="r" b="b"/>
              <a:pathLst>
                <a:path w="539" h="2725" extrusionOk="0">
                  <a:moveTo>
                    <a:pt x="159" y="1"/>
                  </a:moveTo>
                  <a:lnTo>
                    <a:pt x="1" y="2724"/>
                  </a:lnTo>
                  <a:lnTo>
                    <a:pt x="317" y="2629"/>
                  </a:lnTo>
                  <a:lnTo>
                    <a:pt x="539" y="15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D69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5344;p37">
              <a:extLst>
                <a:ext uri="{FF2B5EF4-FFF2-40B4-BE49-F238E27FC236}">
                  <a16:creationId xmlns:a16="http://schemas.microsoft.com/office/drawing/2014/main" id="{53055687-A2F0-464C-88EB-3063C4BC3A6F}"/>
                </a:ext>
              </a:extLst>
            </p:cNvPr>
            <p:cNvSpPr/>
            <p:nvPr/>
          </p:nvSpPr>
          <p:spPr>
            <a:xfrm>
              <a:off x="1955648" y="3651797"/>
              <a:ext cx="14695" cy="84128"/>
            </a:xfrm>
            <a:custGeom>
              <a:avLst/>
              <a:gdLst/>
              <a:ahLst/>
              <a:cxnLst/>
              <a:rect l="l" t="t" r="r" b="b"/>
              <a:pathLst>
                <a:path w="476" h="2725" extrusionOk="0">
                  <a:moveTo>
                    <a:pt x="476" y="1"/>
                  </a:moveTo>
                  <a:lnTo>
                    <a:pt x="191" y="96"/>
                  </a:lnTo>
                  <a:lnTo>
                    <a:pt x="1" y="2661"/>
                  </a:lnTo>
                  <a:lnTo>
                    <a:pt x="318" y="2724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5345;p37">
              <a:extLst>
                <a:ext uri="{FF2B5EF4-FFF2-40B4-BE49-F238E27FC236}">
                  <a16:creationId xmlns:a16="http://schemas.microsoft.com/office/drawing/2014/main" id="{69AA96AA-1634-4753-8F5C-250768A6B955}"/>
                </a:ext>
              </a:extLst>
            </p:cNvPr>
            <p:cNvSpPr/>
            <p:nvPr/>
          </p:nvSpPr>
          <p:spPr>
            <a:xfrm>
              <a:off x="1925362" y="3686992"/>
              <a:ext cx="130066" cy="161340"/>
            </a:xfrm>
            <a:custGeom>
              <a:avLst/>
              <a:gdLst/>
              <a:ahLst/>
              <a:cxnLst/>
              <a:rect l="l" t="t" r="r" b="b"/>
              <a:pathLst>
                <a:path w="4213" h="5226" extrusionOk="0">
                  <a:moveTo>
                    <a:pt x="0" y="1"/>
                  </a:moveTo>
                  <a:lnTo>
                    <a:pt x="570" y="5226"/>
                  </a:lnTo>
                  <a:lnTo>
                    <a:pt x="3610" y="5226"/>
                  </a:lnTo>
                  <a:lnTo>
                    <a:pt x="4212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5346;p37">
              <a:extLst>
                <a:ext uri="{FF2B5EF4-FFF2-40B4-BE49-F238E27FC236}">
                  <a16:creationId xmlns:a16="http://schemas.microsoft.com/office/drawing/2014/main" id="{0D524A4C-E35D-472B-9211-AB5471D677FB}"/>
                </a:ext>
              </a:extLst>
            </p:cNvPr>
            <p:cNvSpPr/>
            <p:nvPr/>
          </p:nvSpPr>
          <p:spPr>
            <a:xfrm>
              <a:off x="1888192" y="3686992"/>
              <a:ext cx="131054" cy="161340"/>
            </a:xfrm>
            <a:custGeom>
              <a:avLst/>
              <a:gdLst/>
              <a:ahLst/>
              <a:cxnLst/>
              <a:rect l="l" t="t" r="r" b="b"/>
              <a:pathLst>
                <a:path w="4245" h="5226" extrusionOk="0">
                  <a:moveTo>
                    <a:pt x="1" y="1"/>
                  </a:moveTo>
                  <a:lnTo>
                    <a:pt x="159" y="1362"/>
                  </a:lnTo>
                  <a:lnTo>
                    <a:pt x="222" y="1711"/>
                  </a:lnTo>
                  <a:lnTo>
                    <a:pt x="381" y="3358"/>
                  </a:lnTo>
                  <a:lnTo>
                    <a:pt x="444" y="3738"/>
                  </a:lnTo>
                  <a:lnTo>
                    <a:pt x="602" y="5226"/>
                  </a:lnTo>
                  <a:lnTo>
                    <a:pt x="3643" y="5226"/>
                  </a:lnTo>
                  <a:lnTo>
                    <a:pt x="3801" y="3738"/>
                  </a:lnTo>
                  <a:lnTo>
                    <a:pt x="3864" y="3358"/>
                  </a:lnTo>
                  <a:lnTo>
                    <a:pt x="4023" y="1711"/>
                  </a:lnTo>
                  <a:lnTo>
                    <a:pt x="4086" y="1362"/>
                  </a:lnTo>
                  <a:lnTo>
                    <a:pt x="4244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5347;p37">
              <a:extLst>
                <a:ext uri="{FF2B5EF4-FFF2-40B4-BE49-F238E27FC236}">
                  <a16:creationId xmlns:a16="http://schemas.microsoft.com/office/drawing/2014/main" id="{DB68A8FC-A4C5-47FC-82DE-491E61F085BA}"/>
                </a:ext>
              </a:extLst>
            </p:cNvPr>
            <p:cNvSpPr/>
            <p:nvPr/>
          </p:nvSpPr>
          <p:spPr>
            <a:xfrm>
              <a:off x="1893070" y="3729040"/>
              <a:ext cx="121267" cy="73353"/>
            </a:xfrm>
            <a:custGeom>
              <a:avLst/>
              <a:gdLst/>
              <a:ahLst/>
              <a:cxnLst/>
              <a:rect l="l" t="t" r="r" b="b"/>
              <a:pathLst>
                <a:path w="3928" h="2376" extrusionOk="0">
                  <a:moveTo>
                    <a:pt x="1" y="0"/>
                  </a:moveTo>
                  <a:lnTo>
                    <a:pt x="64" y="349"/>
                  </a:lnTo>
                  <a:lnTo>
                    <a:pt x="223" y="1996"/>
                  </a:lnTo>
                  <a:lnTo>
                    <a:pt x="286" y="2376"/>
                  </a:lnTo>
                  <a:lnTo>
                    <a:pt x="3643" y="2376"/>
                  </a:lnTo>
                  <a:lnTo>
                    <a:pt x="3706" y="1996"/>
                  </a:lnTo>
                  <a:lnTo>
                    <a:pt x="3865" y="349"/>
                  </a:lnTo>
                  <a:lnTo>
                    <a:pt x="39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5348;p37">
              <a:extLst>
                <a:ext uri="{FF2B5EF4-FFF2-40B4-BE49-F238E27FC236}">
                  <a16:creationId xmlns:a16="http://schemas.microsoft.com/office/drawing/2014/main" id="{4B14D828-8279-4041-BD38-CD4F4ED3DFFC}"/>
                </a:ext>
              </a:extLst>
            </p:cNvPr>
            <p:cNvSpPr/>
            <p:nvPr/>
          </p:nvSpPr>
          <p:spPr>
            <a:xfrm>
              <a:off x="1895046" y="3739784"/>
              <a:ext cx="117346" cy="50878"/>
            </a:xfrm>
            <a:custGeom>
              <a:avLst/>
              <a:gdLst/>
              <a:ahLst/>
              <a:cxnLst/>
              <a:rect l="l" t="t" r="r" b="b"/>
              <a:pathLst>
                <a:path w="3801" h="1648" extrusionOk="0">
                  <a:moveTo>
                    <a:pt x="0" y="1"/>
                  </a:moveTo>
                  <a:lnTo>
                    <a:pt x="159" y="1648"/>
                  </a:lnTo>
                  <a:lnTo>
                    <a:pt x="3642" y="1648"/>
                  </a:lnTo>
                  <a:lnTo>
                    <a:pt x="3801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5349;p37">
              <a:extLst>
                <a:ext uri="{FF2B5EF4-FFF2-40B4-BE49-F238E27FC236}">
                  <a16:creationId xmlns:a16="http://schemas.microsoft.com/office/drawing/2014/main" id="{DECDD438-ED5E-4640-A865-4129716497DC}"/>
                </a:ext>
              </a:extLst>
            </p:cNvPr>
            <p:cNvSpPr/>
            <p:nvPr/>
          </p:nvSpPr>
          <p:spPr>
            <a:xfrm>
              <a:off x="1825613" y="3279290"/>
              <a:ext cx="57732" cy="54058"/>
            </a:xfrm>
            <a:custGeom>
              <a:avLst/>
              <a:gdLst/>
              <a:ahLst/>
              <a:cxnLst/>
              <a:rect l="l" t="t" r="r" b="b"/>
              <a:pathLst>
                <a:path w="1870" h="1751" extrusionOk="0">
                  <a:moveTo>
                    <a:pt x="1648" y="1"/>
                  </a:moveTo>
                  <a:cubicBezTo>
                    <a:pt x="1553" y="1"/>
                    <a:pt x="1489" y="96"/>
                    <a:pt x="1426" y="159"/>
                  </a:cubicBezTo>
                  <a:cubicBezTo>
                    <a:pt x="1331" y="286"/>
                    <a:pt x="1204" y="381"/>
                    <a:pt x="1109" y="444"/>
                  </a:cubicBezTo>
                  <a:cubicBezTo>
                    <a:pt x="983" y="539"/>
                    <a:pt x="856" y="634"/>
                    <a:pt x="698" y="666"/>
                  </a:cubicBezTo>
                  <a:cubicBezTo>
                    <a:pt x="603" y="729"/>
                    <a:pt x="476" y="729"/>
                    <a:pt x="381" y="792"/>
                  </a:cubicBezTo>
                  <a:cubicBezTo>
                    <a:pt x="286" y="824"/>
                    <a:pt x="223" y="919"/>
                    <a:pt x="128" y="1014"/>
                  </a:cubicBezTo>
                  <a:cubicBezTo>
                    <a:pt x="64" y="1077"/>
                    <a:pt x="1" y="1172"/>
                    <a:pt x="1" y="1267"/>
                  </a:cubicBezTo>
                  <a:cubicBezTo>
                    <a:pt x="1" y="1426"/>
                    <a:pt x="159" y="1521"/>
                    <a:pt x="318" y="1616"/>
                  </a:cubicBezTo>
                  <a:cubicBezTo>
                    <a:pt x="452" y="1683"/>
                    <a:pt x="602" y="1750"/>
                    <a:pt x="746" y="1750"/>
                  </a:cubicBezTo>
                  <a:cubicBezTo>
                    <a:pt x="805" y="1750"/>
                    <a:pt x="864" y="1739"/>
                    <a:pt x="919" y="1711"/>
                  </a:cubicBezTo>
                  <a:cubicBezTo>
                    <a:pt x="1046" y="1648"/>
                    <a:pt x="1109" y="1552"/>
                    <a:pt x="1173" y="1426"/>
                  </a:cubicBezTo>
                  <a:lnTo>
                    <a:pt x="1869" y="349"/>
                  </a:lnTo>
                  <a:cubicBezTo>
                    <a:pt x="1869" y="286"/>
                    <a:pt x="1869" y="191"/>
                    <a:pt x="1838" y="127"/>
                  </a:cubicBezTo>
                  <a:cubicBezTo>
                    <a:pt x="1806" y="64"/>
                    <a:pt x="1711" y="1"/>
                    <a:pt x="1648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5350;p37">
              <a:extLst>
                <a:ext uri="{FF2B5EF4-FFF2-40B4-BE49-F238E27FC236}">
                  <a16:creationId xmlns:a16="http://schemas.microsoft.com/office/drawing/2014/main" id="{B5B38163-D84A-4A7D-BFC7-2F18F5BD7058}"/>
                </a:ext>
              </a:extLst>
            </p:cNvPr>
            <p:cNvSpPr/>
            <p:nvPr/>
          </p:nvSpPr>
          <p:spPr>
            <a:xfrm>
              <a:off x="1808016" y="3379008"/>
              <a:ext cx="122255" cy="134975"/>
            </a:xfrm>
            <a:custGeom>
              <a:avLst/>
              <a:gdLst/>
              <a:ahLst/>
              <a:cxnLst/>
              <a:rect l="l" t="t" r="r" b="b"/>
              <a:pathLst>
                <a:path w="3960" h="4372" extrusionOk="0">
                  <a:moveTo>
                    <a:pt x="2218" y="1"/>
                  </a:moveTo>
                  <a:cubicBezTo>
                    <a:pt x="1869" y="286"/>
                    <a:pt x="1553" y="476"/>
                    <a:pt x="1394" y="698"/>
                  </a:cubicBezTo>
                  <a:cubicBezTo>
                    <a:pt x="1394" y="698"/>
                    <a:pt x="603" y="2186"/>
                    <a:pt x="824" y="2471"/>
                  </a:cubicBezTo>
                  <a:lnTo>
                    <a:pt x="1" y="3390"/>
                  </a:lnTo>
                  <a:lnTo>
                    <a:pt x="1299" y="4371"/>
                  </a:lnTo>
                  <a:lnTo>
                    <a:pt x="2218" y="3295"/>
                  </a:lnTo>
                  <a:cubicBezTo>
                    <a:pt x="2503" y="3263"/>
                    <a:pt x="2883" y="3136"/>
                    <a:pt x="3421" y="2534"/>
                  </a:cubicBezTo>
                  <a:cubicBezTo>
                    <a:pt x="3579" y="2376"/>
                    <a:pt x="3959" y="1838"/>
                    <a:pt x="3959" y="1838"/>
                  </a:cubicBezTo>
                  <a:cubicBezTo>
                    <a:pt x="3611" y="1204"/>
                    <a:pt x="3041" y="476"/>
                    <a:pt x="2218" y="1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5351;p37">
              <a:extLst>
                <a:ext uri="{FF2B5EF4-FFF2-40B4-BE49-F238E27FC236}">
                  <a16:creationId xmlns:a16="http://schemas.microsoft.com/office/drawing/2014/main" id="{3140B5A8-1788-454E-B7FF-894C099377F1}"/>
                </a:ext>
              </a:extLst>
            </p:cNvPr>
            <p:cNvSpPr/>
            <p:nvPr/>
          </p:nvSpPr>
          <p:spPr>
            <a:xfrm>
              <a:off x="1825613" y="3281265"/>
              <a:ext cx="106603" cy="190669"/>
            </a:xfrm>
            <a:custGeom>
              <a:avLst/>
              <a:gdLst/>
              <a:ahLst/>
              <a:cxnLst/>
              <a:rect l="l" t="t" r="r" b="b"/>
              <a:pathLst>
                <a:path w="3453" h="6176" extrusionOk="0">
                  <a:moveTo>
                    <a:pt x="1743" y="0"/>
                  </a:moveTo>
                  <a:cubicBezTo>
                    <a:pt x="1711" y="63"/>
                    <a:pt x="1679" y="127"/>
                    <a:pt x="1648" y="158"/>
                  </a:cubicBezTo>
                  <a:cubicBezTo>
                    <a:pt x="1553" y="317"/>
                    <a:pt x="1458" y="412"/>
                    <a:pt x="1331" y="507"/>
                  </a:cubicBezTo>
                  <a:lnTo>
                    <a:pt x="1299" y="507"/>
                  </a:lnTo>
                  <a:cubicBezTo>
                    <a:pt x="1268" y="538"/>
                    <a:pt x="1236" y="570"/>
                    <a:pt x="1173" y="602"/>
                  </a:cubicBezTo>
                  <a:cubicBezTo>
                    <a:pt x="1109" y="633"/>
                    <a:pt x="1046" y="697"/>
                    <a:pt x="1014" y="760"/>
                  </a:cubicBezTo>
                  <a:cubicBezTo>
                    <a:pt x="983" y="855"/>
                    <a:pt x="983" y="982"/>
                    <a:pt x="888" y="1045"/>
                  </a:cubicBezTo>
                  <a:cubicBezTo>
                    <a:pt x="869" y="1054"/>
                    <a:pt x="850" y="1058"/>
                    <a:pt x="832" y="1058"/>
                  </a:cubicBezTo>
                  <a:cubicBezTo>
                    <a:pt x="742" y="1058"/>
                    <a:pt x="649" y="969"/>
                    <a:pt x="543" y="969"/>
                  </a:cubicBezTo>
                  <a:cubicBezTo>
                    <a:pt x="522" y="969"/>
                    <a:pt x="499" y="973"/>
                    <a:pt x="476" y="982"/>
                  </a:cubicBezTo>
                  <a:cubicBezTo>
                    <a:pt x="413" y="1013"/>
                    <a:pt x="381" y="1077"/>
                    <a:pt x="381" y="1140"/>
                  </a:cubicBezTo>
                  <a:cubicBezTo>
                    <a:pt x="381" y="1140"/>
                    <a:pt x="381" y="1172"/>
                    <a:pt x="381" y="1172"/>
                  </a:cubicBezTo>
                  <a:cubicBezTo>
                    <a:pt x="381" y="1235"/>
                    <a:pt x="381" y="1267"/>
                    <a:pt x="381" y="1298"/>
                  </a:cubicBezTo>
                  <a:cubicBezTo>
                    <a:pt x="254" y="1298"/>
                    <a:pt x="128" y="1267"/>
                    <a:pt x="1" y="1235"/>
                  </a:cubicBezTo>
                  <a:lnTo>
                    <a:pt x="1" y="1235"/>
                  </a:lnTo>
                  <a:cubicBezTo>
                    <a:pt x="33" y="1362"/>
                    <a:pt x="64" y="1457"/>
                    <a:pt x="128" y="1710"/>
                  </a:cubicBezTo>
                  <a:cubicBezTo>
                    <a:pt x="254" y="2059"/>
                    <a:pt x="508" y="2724"/>
                    <a:pt x="634" y="3104"/>
                  </a:cubicBezTo>
                  <a:cubicBezTo>
                    <a:pt x="729" y="3452"/>
                    <a:pt x="698" y="3452"/>
                    <a:pt x="824" y="3800"/>
                  </a:cubicBezTo>
                  <a:cubicBezTo>
                    <a:pt x="919" y="4149"/>
                    <a:pt x="919" y="4149"/>
                    <a:pt x="1046" y="4497"/>
                  </a:cubicBezTo>
                  <a:cubicBezTo>
                    <a:pt x="1141" y="4845"/>
                    <a:pt x="1141" y="4845"/>
                    <a:pt x="1268" y="5194"/>
                  </a:cubicBezTo>
                  <a:cubicBezTo>
                    <a:pt x="1363" y="5542"/>
                    <a:pt x="1363" y="5542"/>
                    <a:pt x="1458" y="5827"/>
                  </a:cubicBezTo>
                  <a:cubicBezTo>
                    <a:pt x="1458" y="5859"/>
                    <a:pt x="1458" y="5890"/>
                    <a:pt x="1458" y="5890"/>
                  </a:cubicBezTo>
                  <a:cubicBezTo>
                    <a:pt x="1489" y="5954"/>
                    <a:pt x="1521" y="5985"/>
                    <a:pt x="1521" y="6017"/>
                  </a:cubicBezTo>
                  <a:cubicBezTo>
                    <a:pt x="1616" y="6080"/>
                    <a:pt x="1806" y="6144"/>
                    <a:pt x="1964" y="6144"/>
                  </a:cubicBezTo>
                  <a:cubicBezTo>
                    <a:pt x="2028" y="6144"/>
                    <a:pt x="1996" y="6175"/>
                    <a:pt x="2059" y="6175"/>
                  </a:cubicBezTo>
                  <a:cubicBezTo>
                    <a:pt x="2218" y="6175"/>
                    <a:pt x="2344" y="6144"/>
                    <a:pt x="2503" y="6112"/>
                  </a:cubicBezTo>
                  <a:cubicBezTo>
                    <a:pt x="2566" y="6080"/>
                    <a:pt x="2629" y="6080"/>
                    <a:pt x="2661" y="6049"/>
                  </a:cubicBezTo>
                  <a:cubicBezTo>
                    <a:pt x="3358" y="5669"/>
                    <a:pt x="3453" y="4497"/>
                    <a:pt x="3389" y="3452"/>
                  </a:cubicBezTo>
                  <a:lnTo>
                    <a:pt x="3358" y="3420"/>
                  </a:lnTo>
                  <a:cubicBezTo>
                    <a:pt x="3326" y="3389"/>
                    <a:pt x="3294" y="3357"/>
                    <a:pt x="3263" y="3325"/>
                  </a:cubicBezTo>
                  <a:lnTo>
                    <a:pt x="3231" y="3325"/>
                  </a:lnTo>
                  <a:cubicBezTo>
                    <a:pt x="3231" y="3294"/>
                    <a:pt x="3199" y="3262"/>
                    <a:pt x="3199" y="3262"/>
                  </a:cubicBezTo>
                  <a:cubicBezTo>
                    <a:pt x="3199" y="3230"/>
                    <a:pt x="3199" y="3199"/>
                    <a:pt x="3231" y="3135"/>
                  </a:cubicBezTo>
                  <a:cubicBezTo>
                    <a:pt x="3231" y="3135"/>
                    <a:pt x="3231" y="3104"/>
                    <a:pt x="3263" y="3072"/>
                  </a:cubicBezTo>
                  <a:cubicBezTo>
                    <a:pt x="3263" y="3040"/>
                    <a:pt x="3263" y="3009"/>
                    <a:pt x="3263" y="2977"/>
                  </a:cubicBezTo>
                  <a:cubicBezTo>
                    <a:pt x="3168" y="2534"/>
                    <a:pt x="3009" y="1932"/>
                    <a:pt x="2851" y="1584"/>
                  </a:cubicBezTo>
                  <a:lnTo>
                    <a:pt x="2724" y="1457"/>
                  </a:lnTo>
                  <a:cubicBezTo>
                    <a:pt x="2693" y="1425"/>
                    <a:pt x="2661" y="1393"/>
                    <a:pt x="2661" y="1362"/>
                  </a:cubicBezTo>
                  <a:cubicBezTo>
                    <a:pt x="2661" y="1330"/>
                    <a:pt x="2661" y="1298"/>
                    <a:pt x="2661" y="1267"/>
                  </a:cubicBezTo>
                  <a:cubicBezTo>
                    <a:pt x="2661" y="1267"/>
                    <a:pt x="2661" y="1235"/>
                    <a:pt x="2661" y="1235"/>
                  </a:cubicBezTo>
                  <a:cubicBezTo>
                    <a:pt x="2661" y="1172"/>
                    <a:pt x="2661" y="1140"/>
                    <a:pt x="2661" y="1108"/>
                  </a:cubicBezTo>
                  <a:cubicBezTo>
                    <a:pt x="2471" y="760"/>
                    <a:pt x="2154" y="348"/>
                    <a:pt x="1743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5352;p37">
              <a:extLst>
                <a:ext uri="{FF2B5EF4-FFF2-40B4-BE49-F238E27FC236}">
                  <a16:creationId xmlns:a16="http://schemas.microsoft.com/office/drawing/2014/main" id="{A9514EBD-26E9-437E-AA49-DAE43FEA6086}"/>
                </a:ext>
              </a:extLst>
            </p:cNvPr>
            <p:cNvSpPr/>
            <p:nvPr/>
          </p:nvSpPr>
          <p:spPr>
            <a:xfrm>
              <a:off x="1825613" y="3319393"/>
              <a:ext cx="77274" cy="152541"/>
            </a:xfrm>
            <a:custGeom>
              <a:avLst/>
              <a:gdLst/>
              <a:ahLst/>
              <a:cxnLst/>
              <a:rect l="l" t="t" r="r" b="b"/>
              <a:pathLst>
                <a:path w="2503" h="4941" extrusionOk="0">
                  <a:moveTo>
                    <a:pt x="1" y="0"/>
                  </a:moveTo>
                  <a:cubicBezTo>
                    <a:pt x="33" y="127"/>
                    <a:pt x="64" y="222"/>
                    <a:pt x="128" y="475"/>
                  </a:cubicBezTo>
                  <a:cubicBezTo>
                    <a:pt x="254" y="824"/>
                    <a:pt x="508" y="1489"/>
                    <a:pt x="634" y="1869"/>
                  </a:cubicBezTo>
                  <a:cubicBezTo>
                    <a:pt x="729" y="2217"/>
                    <a:pt x="698" y="2217"/>
                    <a:pt x="824" y="2565"/>
                  </a:cubicBezTo>
                  <a:cubicBezTo>
                    <a:pt x="919" y="2914"/>
                    <a:pt x="919" y="2914"/>
                    <a:pt x="1046" y="3262"/>
                  </a:cubicBezTo>
                  <a:cubicBezTo>
                    <a:pt x="1141" y="3610"/>
                    <a:pt x="1141" y="3610"/>
                    <a:pt x="1268" y="3959"/>
                  </a:cubicBezTo>
                  <a:cubicBezTo>
                    <a:pt x="1363" y="4307"/>
                    <a:pt x="1363" y="4307"/>
                    <a:pt x="1458" y="4592"/>
                  </a:cubicBezTo>
                  <a:cubicBezTo>
                    <a:pt x="1458" y="4624"/>
                    <a:pt x="1458" y="4655"/>
                    <a:pt x="1458" y="4655"/>
                  </a:cubicBezTo>
                  <a:cubicBezTo>
                    <a:pt x="1489" y="4719"/>
                    <a:pt x="1489" y="4750"/>
                    <a:pt x="1521" y="4782"/>
                  </a:cubicBezTo>
                  <a:cubicBezTo>
                    <a:pt x="1616" y="4845"/>
                    <a:pt x="1806" y="4909"/>
                    <a:pt x="1964" y="4909"/>
                  </a:cubicBezTo>
                  <a:cubicBezTo>
                    <a:pt x="2028" y="4909"/>
                    <a:pt x="1996" y="4940"/>
                    <a:pt x="2059" y="4940"/>
                  </a:cubicBezTo>
                  <a:cubicBezTo>
                    <a:pt x="2218" y="4940"/>
                    <a:pt x="2344" y="4909"/>
                    <a:pt x="2503" y="4877"/>
                  </a:cubicBezTo>
                  <a:cubicBezTo>
                    <a:pt x="2313" y="4814"/>
                    <a:pt x="2154" y="4782"/>
                    <a:pt x="2028" y="4687"/>
                  </a:cubicBezTo>
                  <a:cubicBezTo>
                    <a:pt x="1838" y="4529"/>
                    <a:pt x="1838" y="4244"/>
                    <a:pt x="1774" y="4022"/>
                  </a:cubicBezTo>
                  <a:cubicBezTo>
                    <a:pt x="1711" y="3769"/>
                    <a:pt x="1616" y="3547"/>
                    <a:pt x="1521" y="3325"/>
                  </a:cubicBezTo>
                  <a:cubicBezTo>
                    <a:pt x="1363" y="2914"/>
                    <a:pt x="1268" y="2470"/>
                    <a:pt x="1236" y="2027"/>
                  </a:cubicBezTo>
                  <a:cubicBezTo>
                    <a:pt x="1236" y="1932"/>
                    <a:pt x="1204" y="1869"/>
                    <a:pt x="1173" y="1774"/>
                  </a:cubicBezTo>
                  <a:cubicBezTo>
                    <a:pt x="1109" y="1679"/>
                    <a:pt x="951" y="1615"/>
                    <a:pt x="856" y="1520"/>
                  </a:cubicBezTo>
                  <a:cubicBezTo>
                    <a:pt x="761" y="1362"/>
                    <a:pt x="856" y="1172"/>
                    <a:pt x="824" y="1014"/>
                  </a:cubicBezTo>
                  <a:cubicBezTo>
                    <a:pt x="793" y="665"/>
                    <a:pt x="413" y="412"/>
                    <a:pt x="381" y="63"/>
                  </a:cubicBezTo>
                  <a:cubicBezTo>
                    <a:pt x="254" y="63"/>
                    <a:pt x="128" y="32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5353;p37">
              <a:extLst>
                <a:ext uri="{FF2B5EF4-FFF2-40B4-BE49-F238E27FC236}">
                  <a16:creationId xmlns:a16="http://schemas.microsoft.com/office/drawing/2014/main" id="{A4222DF0-D0AB-490E-BFBF-6165CE6CC3E9}"/>
                </a:ext>
              </a:extLst>
            </p:cNvPr>
            <p:cNvSpPr/>
            <p:nvPr/>
          </p:nvSpPr>
          <p:spPr>
            <a:xfrm>
              <a:off x="1861796" y="3296887"/>
              <a:ext cx="69463" cy="141797"/>
            </a:xfrm>
            <a:custGeom>
              <a:avLst/>
              <a:gdLst/>
              <a:ahLst/>
              <a:cxnLst/>
              <a:rect l="l" t="t" r="r" b="b"/>
              <a:pathLst>
                <a:path w="2250" h="4593" extrusionOk="0">
                  <a:moveTo>
                    <a:pt x="64" y="1584"/>
                  </a:moveTo>
                  <a:cubicBezTo>
                    <a:pt x="67" y="1584"/>
                    <a:pt x="69" y="1585"/>
                    <a:pt x="72" y="1585"/>
                  </a:cubicBezTo>
                  <a:lnTo>
                    <a:pt x="72" y="1585"/>
                  </a:lnTo>
                  <a:cubicBezTo>
                    <a:pt x="69" y="1584"/>
                    <a:pt x="67" y="1584"/>
                    <a:pt x="64" y="1584"/>
                  </a:cubicBezTo>
                  <a:close/>
                  <a:moveTo>
                    <a:pt x="159" y="1"/>
                  </a:moveTo>
                  <a:cubicBezTo>
                    <a:pt x="96" y="32"/>
                    <a:pt x="64" y="32"/>
                    <a:pt x="32" y="64"/>
                  </a:cubicBezTo>
                  <a:cubicBezTo>
                    <a:pt x="32" y="64"/>
                    <a:pt x="1" y="96"/>
                    <a:pt x="1" y="96"/>
                  </a:cubicBezTo>
                  <a:cubicBezTo>
                    <a:pt x="412" y="286"/>
                    <a:pt x="792" y="507"/>
                    <a:pt x="1204" y="761"/>
                  </a:cubicBezTo>
                  <a:lnTo>
                    <a:pt x="1394" y="887"/>
                  </a:lnTo>
                  <a:cubicBezTo>
                    <a:pt x="1394" y="919"/>
                    <a:pt x="1394" y="951"/>
                    <a:pt x="1362" y="982"/>
                  </a:cubicBezTo>
                  <a:cubicBezTo>
                    <a:pt x="1362" y="1014"/>
                    <a:pt x="1362" y="1046"/>
                    <a:pt x="1331" y="1078"/>
                  </a:cubicBezTo>
                  <a:cubicBezTo>
                    <a:pt x="1267" y="1331"/>
                    <a:pt x="1172" y="1584"/>
                    <a:pt x="1046" y="1838"/>
                  </a:cubicBezTo>
                  <a:cubicBezTo>
                    <a:pt x="731" y="1712"/>
                    <a:pt x="417" y="1617"/>
                    <a:pt x="72" y="1585"/>
                  </a:cubicBezTo>
                  <a:lnTo>
                    <a:pt x="72" y="1585"/>
                  </a:lnTo>
                  <a:cubicBezTo>
                    <a:pt x="96" y="1590"/>
                    <a:pt x="96" y="1616"/>
                    <a:pt x="96" y="1616"/>
                  </a:cubicBezTo>
                  <a:cubicBezTo>
                    <a:pt x="159" y="1648"/>
                    <a:pt x="254" y="1679"/>
                    <a:pt x="317" y="1711"/>
                  </a:cubicBezTo>
                  <a:cubicBezTo>
                    <a:pt x="539" y="1806"/>
                    <a:pt x="729" y="1933"/>
                    <a:pt x="951" y="2059"/>
                  </a:cubicBezTo>
                  <a:cubicBezTo>
                    <a:pt x="856" y="2249"/>
                    <a:pt x="792" y="2408"/>
                    <a:pt x="697" y="2566"/>
                  </a:cubicBezTo>
                  <a:cubicBezTo>
                    <a:pt x="666" y="2629"/>
                    <a:pt x="634" y="2693"/>
                    <a:pt x="571" y="2788"/>
                  </a:cubicBezTo>
                  <a:cubicBezTo>
                    <a:pt x="539" y="2819"/>
                    <a:pt x="507" y="2883"/>
                    <a:pt x="476" y="2946"/>
                  </a:cubicBezTo>
                  <a:lnTo>
                    <a:pt x="571" y="2883"/>
                  </a:lnTo>
                  <a:cubicBezTo>
                    <a:pt x="666" y="2788"/>
                    <a:pt x="792" y="2661"/>
                    <a:pt x="887" y="2566"/>
                  </a:cubicBezTo>
                  <a:cubicBezTo>
                    <a:pt x="919" y="2503"/>
                    <a:pt x="951" y="2471"/>
                    <a:pt x="982" y="2439"/>
                  </a:cubicBezTo>
                  <a:cubicBezTo>
                    <a:pt x="982" y="2439"/>
                    <a:pt x="982" y="2408"/>
                    <a:pt x="1014" y="2408"/>
                  </a:cubicBezTo>
                  <a:cubicBezTo>
                    <a:pt x="1014" y="2408"/>
                    <a:pt x="1014" y="2376"/>
                    <a:pt x="1014" y="2376"/>
                  </a:cubicBezTo>
                  <a:cubicBezTo>
                    <a:pt x="1046" y="2344"/>
                    <a:pt x="1046" y="2344"/>
                    <a:pt x="1077" y="2313"/>
                  </a:cubicBezTo>
                  <a:cubicBezTo>
                    <a:pt x="1077" y="2281"/>
                    <a:pt x="1109" y="2249"/>
                    <a:pt x="1141" y="2218"/>
                  </a:cubicBezTo>
                  <a:cubicBezTo>
                    <a:pt x="1141" y="2218"/>
                    <a:pt x="1141" y="2186"/>
                    <a:pt x="1141" y="2186"/>
                  </a:cubicBezTo>
                  <a:cubicBezTo>
                    <a:pt x="1362" y="2344"/>
                    <a:pt x="1584" y="2471"/>
                    <a:pt x="1806" y="2629"/>
                  </a:cubicBezTo>
                  <a:cubicBezTo>
                    <a:pt x="1869" y="2693"/>
                    <a:pt x="1932" y="2724"/>
                    <a:pt x="1996" y="2756"/>
                  </a:cubicBezTo>
                  <a:cubicBezTo>
                    <a:pt x="1964" y="2851"/>
                    <a:pt x="1901" y="2946"/>
                    <a:pt x="1869" y="3009"/>
                  </a:cubicBezTo>
                  <a:cubicBezTo>
                    <a:pt x="1774" y="3263"/>
                    <a:pt x="1647" y="3516"/>
                    <a:pt x="1521" y="3738"/>
                  </a:cubicBezTo>
                  <a:cubicBezTo>
                    <a:pt x="1457" y="3928"/>
                    <a:pt x="1362" y="4086"/>
                    <a:pt x="1267" y="4276"/>
                  </a:cubicBezTo>
                  <a:cubicBezTo>
                    <a:pt x="1204" y="4371"/>
                    <a:pt x="1141" y="4466"/>
                    <a:pt x="1077" y="4593"/>
                  </a:cubicBezTo>
                  <a:lnTo>
                    <a:pt x="1267" y="4434"/>
                  </a:lnTo>
                  <a:cubicBezTo>
                    <a:pt x="1331" y="4339"/>
                    <a:pt x="1426" y="4244"/>
                    <a:pt x="1489" y="4149"/>
                  </a:cubicBezTo>
                  <a:cubicBezTo>
                    <a:pt x="1521" y="4118"/>
                    <a:pt x="1552" y="4086"/>
                    <a:pt x="1584" y="4054"/>
                  </a:cubicBezTo>
                  <a:cubicBezTo>
                    <a:pt x="1616" y="4023"/>
                    <a:pt x="1616" y="4023"/>
                    <a:pt x="1616" y="3991"/>
                  </a:cubicBezTo>
                  <a:cubicBezTo>
                    <a:pt x="1647" y="3959"/>
                    <a:pt x="1647" y="3959"/>
                    <a:pt x="1679" y="3928"/>
                  </a:cubicBezTo>
                  <a:cubicBezTo>
                    <a:pt x="1679" y="3896"/>
                    <a:pt x="1711" y="3896"/>
                    <a:pt x="1711" y="3864"/>
                  </a:cubicBezTo>
                  <a:cubicBezTo>
                    <a:pt x="1711" y="3864"/>
                    <a:pt x="1742" y="3864"/>
                    <a:pt x="1742" y="3833"/>
                  </a:cubicBezTo>
                  <a:cubicBezTo>
                    <a:pt x="1806" y="3738"/>
                    <a:pt x="1869" y="3643"/>
                    <a:pt x="1932" y="3548"/>
                  </a:cubicBezTo>
                  <a:lnTo>
                    <a:pt x="1932" y="3516"/>
                  </a:lnTo>
                  <a:cubicBezTo>
                    <a:pt x="2059" y="3326"/>
                    <a:pt x="2154" y="3136"/>
                    <a:pt x="2249" y="2978"/>
                  </a:cubicBezTo>
                  <a:cubicBezTo>
                    <a:pt x="2217" y="2946"/>
                    <a:pt x="2217" y="2914"/>
                    <a:pt x="2217" y="2914"/>
                  </a:cubicBezTo>
                  <a:cubicBezTo>
                    <a:pt x="2154" y="2851"/>
                    <a:pt x="2154" y="2851"/>
                    <a:pt x="2122" y="2819"/>
                  </a:cubicBezTo>
                  <a:lnTo>
                    <a:pt x="2091" y="2788"/>
                  </a:lnTo>
                  <a:cubicBezTo>
                    <a:pt x="2091" y="2788"/>
                    <a:pt x="2059" y="2756"/>
                    <a:pt x="2059" y="2756"/>
                  </a:cubicBezTo>
                  <a:cubicBezTo>
                    <a:pt x="2059" y="2724"/>
                    <a:pt x="2059" y="2693"/>
                    <a:pt x="2091" y="2629"/>
                  </a:cubicBezTo>
                  <a:cubicBezTo>
                    <a:pt x="2091" y="2598"/>
                    <a:pt x="2091" y="2598"/>
                    <a:pt x="2091" y="2566"/>
                  </a:cubicBezTo>
                  <a:cubicBezTo>
                    <a:pt x="2091" y="2566"/>
                    <a:pt x="2091" y="2534"/>
                    <a:pt x="2091" y="2534"/>
                  </a:cubicBezTo>
                  <a:cubicBezTo>
                    <a:pt x="2122" y="2534"/>
                    <a:pt x="2122" y="2503"/>
                    <a:pt x="2122" y="2471"/>
                  </a:cubicBezTo>
                  <a:cubicBezTo>
                    <a:pt x="2091" y="2439"/>
                    <a:pt x="2059" y="2408"/>
                    <a:pt x="2059" y="2408"/>
                  </a:cubicBezTo>
                  <a:cubicBezTo>
                    <a:pt x="1996" y="2344"/>
                    <a:pt x="1932" y="2313"/>
                    <a:pt x="1869" y="2281"/>
                  </a:cubicBezTo>
                  <a:cubicBezTo>
                    <a:pt x="1806" y="2249"/>
                    <a:pt x="1774" y="2186"/>
                    <a:pt x="1711" y="2154"/>
                  </a:cubicBezTo>
                  <a:cubicBezTo>
                    <a:pt x="1584" y="2091"/>
                    <a:pt x="1457" y="1996"/>
                    <a:pt x="1299" y="1933"/>
                  </a:cubicBezTo>
                  <a:cubicBezTo>
                    <a:pt x="1331" y="1901"/>
                    <a:pt x="1331" y="1869"/>
                    <a:pt x="1362" y="1838"/>
                  </a:cubicBezTo>
                  <a:cubicBezTo>
                    <a:pt x="1362" y="1806"/>
                    <a:pt x="1394" y="1774"/>
                    <a:pt x="1426" y="1743"/>
                  </a:cubicBezTo>
                  <a:cubicBezTo>
                    <a:pt x="1457" y="1679"/>
                    <a:pt x="1489" y="1584"/>
                    <a:pt x="1521" y="1521"/>
                  </a:cubicBezTo>
                  <a:cubicBezTo>
                    <a:pt x="1552" y="1458"/>
                    <a:pt x="1584" y="1363"/>
                    <a:pt x="1616" y="1268"/>
                  </a:cubicBezTo>
                  <a:cubicBezTo>
                    <a:pt x="1616" y="1236"/>
                    <a:pt x="1647" y="1204"/>
                    <a:pt x="1647" y="1173"/>
                  </a:cubicBezTo>
                  <a:cubicBezTo>
                    <a:pt x="1647" y="1141"/>
                    <a:pt x="1679" y="1109"/>
                    <a:pt x="1679" y="1046"/>
                  </a:cubicBezTo>
                  <a:lnTo>
                    <a:pt x="1584" y="951"/>
                  </a:lnTo>
                  <a:cubicBezTo>
                    <a:pt x="1552" y="919"/>
                    <a:pt x="1521" y="887"/>
                    <a:pt x="1521" y="856"/>
                  </a:cubicBezTo>
                  <a:cubicBezTo>
                    <a:pt x="1521" y="824"/>
                    <a:pt x="1489" y="824"/>
                    <a:pt x="1489" y="824"/>
                  </a:cubicBezTo>
                  <a:cubicBezTo>
                    <a:pt x="1489" y="792"/>
                    <a:pt x="1489" y="792"/>
                    <a:pt x="1489" y="761"/>
                  </a:cubicBezTo>
                  <a:cubicBezTo>
                    <a:pt x="1489" y="729"/>
                    <a:pt x="1489" y="729"/>
                    <a:pt x="1489" y="697"/>
                  </a:cubicBezTo>
                  <a:cubicBezTo>
                    <a:pt x="1489" y="666"/>
                    <a:pt x="1489" y="634"/>
                    <a:pt x="1521" y="571"/>
                  </a:cubicBezTo>
                  <a:cubicBezTo>
                    <a:pt x="1331" y="476"/>
                    <a:pt x="1141" y="381"/>
                    <a:pt x="951" y="286"/>
                  </a:cubicBezTo>
                  <a:cubicBezTo>
                    <a:pt x="697" y="159"/>
                    <a:pt x="412" y="64"/>
                    <a:pt x="159" y="1"/>
                  </a:cubicBezTo>
                  <a:close/>
                </a:path>
              </a:pathLst>
            </a:custGeom>
            <a:solidFill>
              <a:srgbClr val="AB5B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5354;p37">
              <a:extLst>
                <a:ext uri="{FF2B5EF4-FFF2-40B4-BE49-F238E27FC236}">
                  <a16:creationId xmlns:a16="http://schemas.microsoft.com/office/drawing/2014/main" id="{31DA7642-285D-4408-B615-2BBB479CBC67}"/>
                </a:ext>
              </a:extLst>
            </p:cNvPr>
            <p:cNvSpPr/>
            <p:nvPr/>
          </p:nvSpPr>
          <p:spPr>
            <a:xfrm>
              <a:off x="1897978" y="3326216"/>
              <a:ext cx="28372" cy="49890"/>
            </a:xfrm>
            <a:custGeom>
              <a:avLst/>
              <a:gdLst/>
              <a:ahLst/>
              <a:cxnLst/>
              <a:rect l="l" t="t" r="r" b="b"/>
              <a:pathLst>
                <a:path w="919" h="1616" extrusionOk="0">
                  <a:moveTo>
                    <a:pt x="380" y="1"/>
                  </a:moveTo>
                  <a:cubicBezTo>
                    <a:pt x="317" y="349"/>
                    <a:pt x="190" y="698"/>
                    <a:pt x="0" y="1046"/>
                  </a:cubicBezTo>
                  <a:cubicBezTo>
                    <a:pt x="0" y="1046"/>
                    <a:pt x="0" y="1046"/>
                    <a:pt x="0" y="1078"/>
                  </a:cubicBezTo>
                  <a:lnTo>
                    <a:pt x="32" y="1078"/>
                  </a:lnTo>
                  <a:cubicBezTo>
                    <a:pt x="127" y="1141"/>
                    <a:pt x="222" y="1204"/>
                    <a:pt x="317" y="1236"/>
                  </a:cubicBezTo>
                  <a:cubicBezTo>
                    <a:pt x="380" y="1268"/>
                    <a:pt x="444" y="1299"/>
                    <a:pt x="475" y="1331"/>
                  </a:cubicBezTo>
                  <a:cubicBezTo>
                    <a:pt x="634" y="1426"/>
                    <a:pt x="760" y="1489"/>
                    <a:pt x="919" y="1616"/>
                  </a:cubicBezTo>
                  <a:cubicBezTo>
                    <a:pt x="919" y="1584"/>
                    <a:pt x="919" y="1553"/>
                    <a:pt x="919" y="1521"/>
                  </a:cubicBezTo>
                  <a:cubicBezTo>
                    <a:pt x="919" y="1489"/>
                    <a:pt x="887" y="1489"/>
                    <a:pt x="855" y="1458"/>
                  </a:cubicBezTo>
                  <a:cubicBezTo>
                    <a:pt x="634" y="1299"/>
                    <a:pt x="380" y="1141"/>
                    <a:pt x="127" y="1014"/>
                  </a:cubicBezTo>
                  <a:cubicBezTo>
                    <a:pt x="285" y="729"/>
                    <a:pt x="380" y="413"/>
                    <a:pt x="507" y="128"/>
                  </a:cubicBezTo>
                  <a:cubicBezTo>
                    <a:pt x="444" y="64"/>
                    <a:pt x="412" y="32"/>
                    <a:pt x="38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5355;p37">
              <a:extLst>
                <a:ext uri="{FF2B5EF4-FFF2-40B4-BE49-F238E27FC236}">
                  <a16:creationId xmlns:a16="http://schemas.microsoft.com/office/drawing/2014/main" id="{C47C4A0F-6DA2-4AD6-87E0-EC4FD840B888}"/>
                </a:ext>
              </a:extLst>
            </p:cNvPr>
            <p:cNvSpPr/>
            <p:nvPr/>
          </p:nvSpPr>
          <p:spPr>
            <a:xfrm>
              <a:off x="1876460" y="3364343"/>
              <a:ext cx="20561" cy="23494"/>
            </a:xfrm>
            <a:custGeom>
              <a:avLst/>
              <a:gdLst/>
              <a:ahLst/>
              <a:cxnLst/>
              <a:rect l="l" t="t" r="r" b="b"/>
              <a:pathLst>
                <a:path w="666" h="761" extrusionOk="0">
                  <a:moveTo>
                    <a:pt x="666" y="1"/>
                  </a:moveTo>
                  <a:cubicBezTo>
                    <a:pt x="602" y="1"/>
                    <a:pt x="571" y="1"/>
                    <a:pt x="539" y="64"/>
                  </a:cubicBezTo>
                  <a:cubicBezTo>
                    <a:pt x="444" y="159"/>
                    <a:pt x="381" y="286"/>
                    <a:pt x="317" y="381"/>
                  </a:cubicBezTo>
                  <a:cubicBezTo>
                    <a:pt x="254" y="444"/>
                    <a:pt x="222" y="508"/>
                    <a:pt x="159" y="539"/>
                  </a:cubicBezTo>
                  <a:cubicBezTo>
                    <a:pt x="127" y="571"/>
                    <a:pt x="127" y="571"/>
                    <a:pt x="96" y="603"/>
                  </a:cubicBezTo>
                  <a:lnTo>
                    <a:pt x="1" y="761"/>
                  </a:lnTo>
                  <a:cubicBezTo>
                    <a:pt x="32" y="729"/>
                    <a:pt x="64" y="729"/>
                    <a:pt x="64" y="698"/>
                  </a:cubicBezTo>
                  <a:cubicBezTo>
                    <a:pt x="317" y="508"/>
                    <a:pt x="507" y="254"/>
                    <a:pt x="66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5356;p37">
              <a:extLst>
                <a:ext uri="{FF2B5EF4-FFF2-40B4-BE49-F238E27FC236}">
                  <a16:creationId xmlns:a16="http://schemas.microsoft.com/office/drawing/2014/main" id="{D6F63357-60F9-4652-AA36-D7B63396E48F}"/>
                </a:ext>
              </a:extLst>
            </p:cNvPr>
            <p:cNvSpPr/>
            <p:nvPr/>
          </p:nvSpPr>
          <p:spPr>
            <a:xfrm>
              <a:off x="1863741" y="3345789"/>
              <a:ext cx="30348" cy="9787"/>
            </a:xfrm>
            <a:custGeom>
              <a:avLst/>
              <a:gdLst/>
              <a:ahLst/>
              <a:cxnLst/>
              <a:rect l="l" t="t" r="r" b="b"/>
              <a:pathLst>
                <a:path w="983" h="317" extrusionOk="0">
                  <a:moveTo>
                    <a:pt x="1" y="0"/>
                  </a:moveTo>
                  <a:cubicBezTo>
                    <a:pt x="1" y="32"/>
                    <a:pt x="33" y="32"/>
                    <a:pt x="33" y="32"/>
                  </a:cubicBezTo>
                  <a:cubicBezTo>
                    <a:pt x="96" y="64"/>
                    <a:pt x="159" y="95"/>
                    <a:pt x="223" y="127"/>
                  </a:cubicBezTo>
                  <a:lnTo>
                    <a:pt x="318" y="127"/>
                  </a:lnTo>
                  <a:cubicBezTo>
                    <a:pt x="508" y="190"/>
                    <a:pt x="603" y="254"/>
                    <a:pt x="793" y="285"/>
                  </a:cubicBezTo>
                  <a:cubicBezTo>
                    <a:pt x="824" y="285"/>
                    <a:pt x="951" y="317"/>
                    <a:pt x="951" y="317"/>
                  </a:cubicBezTo>
                  <a:cubicBezTo>
                    <a:pt x="951" y="285"/>
                    <a:pt x="951" y="285"/>
                    <a:pt x="983" y="254"/>
                  </a:cubicBezTo>
                  <a:cubicBezTo>
                    <a:pt x="666" y="127"/>
                    <a:pt x="349" y="32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5357;p37">
              <a:extLst>
                <a:ext uri="{FF2B5EF4-FFF2-40B4-BE49-F238E27FC236}">
                  <a16:creationId xmlns:a16="http://schemas.microsoft.com/office/drawing/2014/main" id="{C9D1F25B-8F59-4F9F-A22A-78197DFE2673}"/>
                </a:ext>
              </a:extLst>
            </p:cNvPr>
            <p:cNvSpPr/>
            <p:nvPr/>
          </p:nvSpPr>
          <p:spPr>
            <a:xfrm>
              <a:off x="1895046" y="3386849"/>
              <a:ext cx="36213" cy="51835"/>
            </a:xfrm>
            <a:custGeom>
              <a:avLst/>
              <a:gdLst/>
              <a:ahLst/>
              <a:cxnLst/>
              <a:rect l="l" t="t" r="r" b="b"/>
              <a:pathLst>
                <a:path w="1173" h="1679" extrusionOk="0">
                  <a:moveTo>
                    <a:pt x="1109" y="0"/>
                  </a:moveTo>
                  <a:cubicBezTo>
                    <a:pt x="1077" y="32"/>
                    <a:pt x="1045" y="64"/>
                    <a:pt x="1014" y="95"/>
                  </a:cubicBezTo>
                  <a:cubicBezTo>
                    <a:pt x="950" y="190"/>
                    <a:pt x="919" y="285"/>
                    <a:pt x="887" y="412"/>
                  </a:cubicBezTo>
                  <a:cubicBezTo>
                    <a:pt x="855" y="444"/>
                    <a:pt x="824" y="507"/>
                    <a:pt x="792" y="570"/>
                  </a:cubicBezTo>
                  <a:cubicBezTo>
                    <a:pt x="729" y="634"/>
                    <a:pt x="665" y="729"/>
                    <a:pt x="634" y="824"/>
                  </a:cubicBezTo>
                  <a:cubicBezTo>
                    <a:pt x="539" y="950"/>
                    <a:pt x="444" y="1109"/>
                    <a:pt x="349" y="1235"/>
                  </a:cubicBezTo>
                  <a:cubicBezTo>
                    <a:pt x="285" y="1267"/>
                    <a:pt x="222" y="1299"/>
                    <a:pt x="190" y="1362"/>
                  </a:cubicBezTo>
                  <a:cubicBezTo>
                    <a:pt x="127" y="1457"/>
                    <a:pt x="64" y="1552"/>
                    <a:pt x="0" y="1679"/>
                  </a:cubicBezTo>
                  <a:cubicBezTo>
                    <a:pt x="64" y="1615"/>
                    <a:pt x="127" y="1552"/>
                    <a:pt x="190" y="1520"/>
                  </a:cubicBezTo>
                  <a:cubicBezTo>
                    <a:pt x="444" y="1235"/>
                    <a:pt x="697" y="919"/>
                    <a:pt x="887" y="602"/>
                  </a:cubicBezTo>
                  <a:cubicBezTo>
                    <a:pt x="982" y="412"/>
                    <a:pt x="1077" y="222"/>
                    <a:pt x="1172" y="64"/>
                  </a:cubicBezTo>
                  <a:cubicBezTo>
                    <a:pt x="1140" y="32"/>
                    <a:pt x="1140" y="0"/>
                    <a:pt x="110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5358;p37">
              <a:extLst>
                <a:ext uri="{FF2B5EF4-FFF2-40B4-BE49-F238E27FC236}">
                  <a16:creationId xmlns:a16="http://schemas.microsoft.com/office/drawing/2014/main" id="{881F7EA4-BFA1-47C4-86A3-909967B89DC1}"/>
                </a:ext>
              </a:extLst>
            </p:cNvPr>
            <p:cNvSpPr/>
            <p:nvPr/>
          </p:nvSpPr>
          <p:spPr>
            <a:xfrm>
              <a:off x="1861796" y="3296887"/>
              <a:ext cx="46000" cy="22537"/>
            </a:xfrm>
            <a:custGeom>
              <a:avLst/>
              <a:gdLst/>
              <a:ahLst/>
              <a:cxnLst/>
              <a:rect l="l" t="t" r="r" b="b"/>
              <a:pathLst>
                <a:path w="1490" h="730" extrusionOk="0">
                  <a:moveTo>
                    <a:pt x="127" y="1"/>
                  </a:moveTo>
                  <a:cubicBezTo>
                    <a:pt x="96" y="32"/>
                    <a:pt x="64" y="64"/>
                    <a:pt x="1" y="64"/>
                  </a:cubicBezTo>
                  <a:cubicBezTo>
                    <a:pt x="317" y="159"/>
                    <a:pt x="634" y="286"/>
                    <a:pt x="919" y="412"/>
                  </a:cubicBezTo>
                  <a:cubicBezTo>
                    <a:pt x="951" y="444"/>
                    <a:pt x="1014" y="476"/>
                    <a:pt x="1046" y="507"/>
                  </a:cubicBezTo>
                  <a:cubicBezTo>
                    <a:pt x="1172" y="571"/>
                    <a:pt x="1299" y="634"/>
                    <a:pt x="1426" y="697"/>
                  </a:cubicBezTo>
                  <a:cubicBezTo>
                    <a:pt x="1457" y="697"/>
                    <a:pt x="1457" y="697"/>
                    <a:pt x="1489" y="729"/>
                  </a:cubicBezTo>
                  <a:cubicBezTo>
                    <a:pt x="1489" y="666"/>
                    <a:pt x="1489" y="634"/>
                    <a:pt x="1489" y="602"/>
                  </a:cubicBezTo>
                  <a:cubicBezTo>
                    <a:pt x="1331" y="476"/>
                    <a:pt x="1141" y="381"/>
                    <a:pt x="951" y="286"/>
                  </a:cubicBezTo>
                  <a:cubicBezTo>
                    <a:pt x="697" y="191"/>
                    <a:pt x="412" y="64"/>
                    <a:pt x="12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5359;p37">
              <a:extLst>
                <a:ext uri="{FF2B5EF4-FFF2-40B4-BE49-F238E27FC236}">
                  <a16:creationId xmlns:a16="http://schemas.microsoft.com/office/drawing/2014/main" id="{6E2515C8-8B5C-45F6-90D9-10B4A6B806B1}"/>
                </a:ext>
              </a:extLst>
            </p:cNvPr>
            <p:cNvSpPr/>
            <p:nvPr/>
          </p:nvSpPr>
          <p:spPr>
            <a:xfrm>
              <a:off x="1876460" y="3281265"/>
              <a:ext cx="55756" cy="186748"/>
            </a:xfrm>
            <a:custGeom>
              <a:avLst/>
              <a:gdLst/>
              <a:ahLst/>
              <a:cxnLst/>
              <a:rect l="l" t="t" r="r" b="b"/>
              <a:pathLst>
                <a:path w="1806" h="6049" extrusionOk="0">
                  <a:moveTo>
                    <a:pt x="96" y="0"/>
                  </a:moveTo>
                  <a:cubicBezTo>
                    <a:pt x="64" y="63"/>
                    <a:pt x="32" y="127"/>
                    <a:pt x="1" y="190"/>
                  </a:cubicBezTo>
                  <a:cubicBezTo>
                    <a:pt x="96" y="285"/>
                    <a:pt x="191" y="380"/>
                    <a:pt x="254" y="507"/>
                  </a:cubicBezTo>
                  <a:cubicBezTo>
                    <a:pt x="349" y="602"/>
                    <a:pt x="412" y="697"/>
                    <a:pt x="476" y="823"/>
                  </a:cubicBezTo>
                  <a:cubicBezTo>
                    <a:pt x="507" y="887"/>
                    <a:pt x="539" y="950"/>
                    <a:pt x="571" y="1013"/>
                  </a:cubicBezTo>
                  <a:cubicBezTo>
                    <a:pt x="602" y="1077"/>
                    <a:pt x="634" y="1172"/>
                    <a:pt x="697" y="1235"/>
                  </a:cubicBezTo>
                  <a:cubicBezTo>
                    <a:pt x="697" y="1267"/>
                    <a:pt x="697" y="1267"/>
                    <a:pt x="697" y="1267"/>
                  </a:cubicBezTo>
                  <a:cubicBezTo>
                    <a:pt x="761" y="1393"/>
                    <a:pt x="792" y="1488"/>
                    <a:pt x="856" y="1615"/>
                  </a:cubicBezTo>
                  <a:cubicBezTo>
                    <a:pt x="887" y="1710"/>
                    <a:pt x="919" y="1805"/>
                    <a:pt x="951" y="1900"/>
                  </a:cubicBezTo>
                  <a:cubicBezTo>
                    <a:pt x="982" y="1964"/>
                    <a:pt x="982" y="1995"/>
                    <a:pt x="1014" y="2059"/>
                  </a:cubicBezTo>
                  <a:cubicBezTo>
                    <a:pt x="1077" y="2249"/>
                    <a:pt x="1141" y="2470"/>
                    <a:pt x="1204" y="2692"/>
                  </a:cubicBezTo>
                  <a:cubicBezTo>
                    <a:pt x="1204" y="2724"/>
                    <a:pt x="1236" y="2787"/>
                    <a:pt x="1236" y="2850"/>
                  </a:cubicBezTo>
                  <a:cubicBezTo>
                    <a:pt x="1267" y="2945"/>
                    <a:pt x="1299" y="3040"/>
                    <a:pt x="1331" y="3135"/>
                  </a:cubicBezTo>
                  <a:cubicBezTo>
                    <a:pt x="1331" y="3262"/>
                    <a:pt x="1362" y="3389"/>
                    <a:pt x="1394" y="3547"/>
                  </a:cubicBezTo>
                  <a:cubicBezTo>
                    <a:pt x="1394" y="3642"/>
                    <a:pt x="1426" y="3769"/>
                    <a:pt x="1426" y="3895"/>
                  </a:cubicBezTo>
                  <a:cubicBezTo>
                    <a:pt x="1457" y="3927"/>
                    <a:pt x="1457" y="3990"/>
                    <a:pt x="1457" y="4054"/>
                  </a:cubicBezTo>
                  <a:cubicBezTo>
                    <a:pt x="1457" y="4117"/>
                    <a:pt x="1457" y="4180"/>
                    <a:pt x="1489" y="4275"/>
                  </a:cubicBezTo>
                  <a:cubicBezTo>
                    <a:pt x="1489" y="4465"/>
                    <a:pt x="1489" y="4687"/>
                    <a:pt x="1457" y="4909"/>
                  </a:cubicBezTo>
                  <a:cubicBezTo>
                    <a:pt x="1394" y="5289"/>
                    <a:pt x="1172" y="5669"/>
                    <a:pt x="1014" y="6049"/>
                  </a:cubicBezTo>
                  <a:cubicBezTo>
                    <a:pt x="1711" y="5669"/>
                    <a:pt x="1806" y="4497"/>
                    <a:pt x="1742" y="3484"/>
                  </a:cubicBezTo>
                  <a:lnTo>
                    <a:pt x="1711" y="3420"/>
                  </a:lnTo>
                  <a:cubicBezTo>
                    <a:pt x="1679" y="3389"/>
                    <a:pt x="1647" y="3357"/>
                    <a:pt x="1616" y="3325"/>
                  </a:cubicBezTo>
                  <a:lnTo>
                    <a:pt x="1584" y="3325"/>
                  </a:lnTo>
                  <a:cubicBezTo>
                    <a:pt x="1584" y="3294"/>
                    <a:pt x="1552" y="3294"/>
                    <a:pt x="1552" y="3262"/>
                  </a:cubicBezTo>
                  <a:cubicBezTo>
                    <a:pt x="1552" y="3230"/>
                    <a:pt x="1552" y="3199"/>
                    <a:pt x="1584" y="3135"/>
                  </a:cubicBezTo>
                  <a:cubicBezTo>
                    <a:pt x="1584" y="3135"/>
                    <a:pt x="1584" y="3104"/>
                    <a:pt x="1616" y="3072"/>
                  </a:cubicBezTo>
                  <a:cubicBezTo>
                    <a:pt x="1616" y="3040"/>
                    <a:pt x="1616" y="3009"/>
                    <a:pt x="1616" y="2977"/>
                  </a:cubicBezTo>
                  <a:cubicBezTo>
                    <a:pt x="1521" y="2534"/>
                    <a:pt x="1362" y="1932"/>
                    <a:pt x="1204" y="1584"/>
                  </a:cubicBezTo>
                  <a:lnTo>
                    <a:pt x="1077" y="1488"/>
                  </a:lnTo>
                  <a:cubicBezTo>
                    <a:pt x="1046" y="1425"/>
                    <a:pt x="1014" y="1393"/>
                    <a:pt x="1014" y="1362"/>
                  </a:cubicBezTo>
                  <a:cubicBezTo>
                    <a:pt x="1014" y="1330"/>
                    <a:pt x="1014" y="1298"/>
                    <a:pt x="1014" y="1267"/>
                  </a:cubicBezTo>
                  <a:cubicBezTo>
                    <a:pt x="1014" y="1267"/>
                    <a:pt x="1014" y="1267"/>
                    <a:pt x="1014" y="1235"/>
                  </a:cubicBezTo>
                  <a:cubicBezTo>
                    <a:pt x="1014" y="1203"/>
                    <a:pt x="1014" y="1140"/>
                    <a:pt x="1014" y="1108"/>
                  </a:cubicBezTo>
                  <a:cubicBezTo>
                    <a:pt x="824" y="792"/>
                    <a:pt x="507" y="348"/>
                    <a:pt x="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5360;p37">
              <a:extLst>
                <a:ext uri="{FF2B5EF4-FFF2-40B4-BE49-F238E27FC236}">
                  <a16:creationId xmlns:a16="http://schemas.microsoft.com/office/drawing/2014/main" id="{F3EC1E5F-A564-466A-86D7-DF4DBAC3A8F5}"/>
                </a:ext>
              </a:extLst>
            </p:cNvPr>
            <p:cNvSpPr/>
            <p:nvPr/>
          </p:nvSpPr>
          <p:spPr>
            <a:xfrm>
              <a:off x="1708298" y="3351469"/>
              <a:ext cx="173071" cy="273963"/>
            </a:xfrm>
            <a:custGeom>
              <a:avLst/>
              <a:gdLst/>
              <a:ahLst/>
              <a:cxnLst/>
              <a:rect l="l" t="t" r="r" b="b"/>
              <a:pathLst>
                <a:path w="5606" h="8874" extrusionOk="0">
                  <a:moveTo>
                    <a:pt x="4719" y="0"/>
                  </a:moveTo>
                  <a:cubicBezTo>
                    <a:pt x="4606" y="0"/>
                    <a:pt x="4499" y="76"/>
                    <a:pt x="4434" y="355"/>
                  </a:cubicBezTo>
                  <a:cubicBezTo>
                    <a:pt x="4276" y="925"/>
                    <a:pt x="3928" y="1400"/>
                    <a:pt x="3833" y="1685"/>
                  </a:cubicBezTo>
                  <a:cubicBezTo>
                    <a:pt x="3769" y="1811"/>
                    <a:pt x="3579" y="2635"/>
                    <a:pt x="3928" y="3078"/>
                  </a:cubicBezTo>
                  <a:lnTo>
                    <a:pt x="1" y="5928"/>
                  </a:lnTo>
                  <a:lnTo>
                    <a:pt x="2439" y="8874"/>
                  </a:lnTo>
                  <a:lnTo>
                    <a:pt x="5448" y="4187"/>
                  </a:lnTo>
                  <a:lnTo>
                    <a:pt x="4751" y="3553"/>
                  </a:lnTo>
                  <a:cubicBezTo>
                    <a:pt x="5606" y="2381"/>
                    <a:pt x="4656" y="1526"/>
                    <a:pt x="4656" y="1526"/>
                  </a:cubicBezTo>
                  <a:cubicBezTo>
                    <a:pt x="4783" y="1241"/>
                    <a:pt x="5004" y="735"/>
                    <a:pt x="5068" y="481"/>
                  </a:cubicBezTo>
                  <a:cubicBezTo>
                    <a:pt x="5131" y="291"/>
                    <a:pt x="5068" y="101"/>
                    <a:pt x="4909" y="38"/>
                  </a:cubicBezTo>
                  <a:lnTo>
                    <a:pt x="4878" y="38"/>
                  </a:lnTo>
                  <a:cubicBezTo>
                    <a:pt x="4826" y="17"/>
                    <a:pt x="4772" y="0"/>
                    <a:pt x="471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5361;p37">
              <a:extLst>
                <a:ext uri="{FF2B5EF4-FFF2-40B4-BE49-F238E27FC236}">
                  <a16:creationId xmlns:a16="http://schemas.microsoft.com/office/drawing/2014/main" id="{9D061DE1-A88A-4EB5-B29A-1E5DD05F8691}"/>
                </a:ext>
              </a:extLst>
            </p:cNvPr>
            <p:cNvSpPr/>
            <p:nvPr/>
          </p:nvSpPr>
          <p:spPr>
            <a:xfrm>
              <a:off x="1912643" y="3417166"/>
              <a:ext cx="33281" cy="21518"/>
            </a:xfrm>
            <a:custGeom>
              <a:avLst/>
              <a:gdLst/>
              <a:ahLst/>
              <a:cxnLst/>
              <a:rect l="l" t="t" r="r" b="b"/>
              <a:pathLst>
                <a:path w="1078" h="697" extrusionOk="0">
                  <a:moveTo>
                    <a:pt x="349" y="0"/>
                  </a:moveTo>
                  <a:cubicBezTo>
                    <a:pt x="159" y="0"/>
                    <a:pt x="0" y="158"/>
                    <a:pt x="0" y="348"/>
                  </a:cubicBezTo>
                  <a:cubicBezTo>
                    <a:pt x="0" y="538"/>
                    <a:pt x="159" y="697"/>
                    <a:pt x="349" y="697"/>
                  </a:cubicBezTo>
                  <a:lnTo>
                    <a:pt x="729" y="697"/>
                  </a:lnTo>
                  <a:cubicBezTo>
                    <a:pt x="919" y="697"/>
                    <a:pt x="1077" y="538"/>
                    <a:pt x="1077" y="348"/>
                  </a:cubicBezTo>
                  <a:cubicBezTo>
                    <a:pt x="1077" y="158"/>
                    <a:pt x="919" y="0"/>
                    <a:pt x="72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5362;p37">
              <a:extLst>
                <a:ext uri="{FF2B5EF4-FFF2-40B4-BE49-F238E27FC236}">
                  <a16:creationId xmlns:a16="http://schemas.microsoft.com/office/drawing/2014/main" id="{5FBBBDDB-A25C-4BF9-AEE3-09891EC0A586}"/>
                </a:ext>
              </a:extLst>
            </p:cNvPr>
            <p:cNvSpPr/>
            <p:nvPr/>
          </p:nvSpPr>
          <p:spPr>
            <a:xfrm>
              <a:off x="1906777" y="3348104"/>
              <a:ext cx="35226" cy="24698"/>
            </a:xfrm>
            <a:custGeom>
              <a:avLst/>
              <a:gdLst/>
              <a:ahLst/>
              <a:cxnLst/>
              <a:rect l="l" t="t" r="r" b="b"/>
              <a:pathLst>
                <a:path w="1141" h="800" extrusionOk="0">
                  <a:moveTo>
                    <a:pt x="752" y="1"/>
                  </a:moveTo>
                  <a:cubicBezTo>
                    <a:pt x="713" y="1"/>
                    <a:pt x="673" y="7"/>
                    <a:pt x="634" y="20"/>
                  </a:cubicBezTo>
                  <a:lnTo>
                    <a:pt x="285" y="147"/>
                  </a:lnTo>
                  <a:cubicBezTo>
                    <a:pt x="95" y="210"/>
                    <a:pt x="0" y="400"/>
                    <a:pt x="64" y="559"/>
                  </a:cubicBezTo>
                  <a:cubicBezTo>
                    <a:pt x="114" y="709"/>
                    <a:pt x="243" y="800"/>
                    <a:pt x="389" y="800"/>
                  </a:cubicBezTo>
                  <a:cubicBezTo>
                    <a:pt x="428" y="800"/>
                    <a:pt x="467" y="793"/>
                    <a:pt x="507" y="780"/>
                  </a:cubicBezTo>
                  <a:lnTo>
                    <a:pt x="855" y="685"/>
                  </a:lnTo>
                  <a:cubicBezTo>
                    <a:pt x="1045" y="622"/>
                    <a:pt x="1140" y="432"/>
                    <a:pt x="1077" y="242"/>
                  </a:cubicBezTo>
                  <a:cubicBezTo>
                    <a:pt x="1027" y="92"/>
                    <a:pt x="898" y="1"/>
                    <a:pt x="752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5363;p37">
              <a:extLst>
                <a:ext uri="{FF2B5EF4-FFF2-40B4-BE49-F238E27FC236}">
                  <a16:creationId xmlns:a16="http://schemas.microsoft.com/office/drawing/2014/main" id="{A9907DBB-DCBB-4A0D-A44E-22540C3CCDA0}"/>
                </a:ext>
              </a:extLst>
            </p:cNvPr>
            <p:cNvSpPr/>
            <p:nvPr/>
          </p:nvSpPr>
          <p:spPr>
            <a:xfrm>
              <a:off x="1909710" y="3392530"/>
              <a:ext cx="42079" cy="24791"/>
            </a:xfrm>
            <a:custGeom>
              <a:avLst/>
              <a:gdLst/>
              <a:ahLst/>
              <a:cxnLst/>
              <a:rect l="l" t="t" r="r" b="b"/>
              <a:pathLst>
                <a:path w="1363" h="803" extrusionOk="0">
                  <a:moveTo>
                    <a:pt x="991" y="0"/>
                  </a:moveTo>
                  <a:cubicBezTo>
                    <a:pt x="967" y="0"/>
                    <a:pt x="943" y="2"/>
                    <a:pt x="919" y="6"/>
                  </a:cubicBezTo>
                  <a:lnTo>
                    <a:pt x="285" y="133"/>
                  </a:lnTo>
                  <a:cubicBezTo>
                    <a:pt x="127" y="165"/>
                    <a:pt x="0" y="355"/>
                    <a:pt x="32" y="545"/>
                  </a:cubicBezTo>
                  <a:cubicBezTo>
                    <a:pt x="60" y="687"/>
                    <a:pt x="216" y="803"/>
                    <a:pt x="384" y="803"/>
                  </a:cubicBezTo>
                  <a:cubicBezTo>
                    <a:pt x="404" y="803"/>
                    <a:pt x="424" y="801"/>
                    <a:pt x="444" y="798"/>
                  </a:cubicBezTo>
                  <a:lnTo>
                    <a:pt x="1077" y="671"/>
                  </a:lnTo>
                  <a:cubicBezTo>
                    <a:pt x="1267" y="640"/>
                    <a:pt x="1362" y="450"/>
                    <a:pt x="1330" y="260"/>
                  </a:cubicBezTo>
                  <a:cubicBezTo>
                    <a:pt x="1303" y="94"/>
                    <a:pt x="1155" y="0"/>
                    <a:pt x="99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5364;p37">
              <a:extLst>
                <a:ext uri="{FF2B5EF4-FFF2-40B4-BE49-F238E27FC236}">
                  <a16:creationId xmlns:a16="http://schemas.microsoft.com/office/drawing/2014/main" id="{049302A6-326D-4890-9E4D-6031A97939DE}"/>
                </a:ext>
              </a:extLst>
            </p:cNvPr>
            <p:cNvSpPr/>
            <p:nvPr/>
          </p:nvSpPr>
          <p:spPr>
            <a:xfrm>
              <a:off x="1905789" y="3369067"/>
              <a:ext cx="43067" cy="27199"/>
            </a:xfrm>
            <a:custGeom>
              <a:avLst/>
              <a:gdLst/>
              <a:ahLst/>
              <a:cxnLst/>
              <a:rect l="l" t="t" r="r" b="b"/>
              <a:pathLst>
                <a:path w="1395" h="881" extrusionOk="0">
                  <a:moveTo>
                    <a:pt x="961" y="0"/>
                  </a:moveTo>
                  <a:cubicBezTo>
                    <a:pt x="937" y="0"/>
                    <a:pt x="912" y="2"/>
                    <a:pt x="887" y="6"/>
                  </a:cubicBezTo>
                  <a:lnTo>
                    <a:pt x="286" y="228"/>
                  </a:lnTo>
                  <a:cubicBezTo>
                    <a:pt x="96" y="291"/>
                    <a:pt x="1" y="481"/>
                    <a:pt x="64" y="640"/>
                  </a:cubicBezTo>
                  <a:cubicBezTo>
                    <a:pt x="114" y="790"/>
                    <a:pt x="244" y="881"/>
                    <a:pt x="390" y="881"/>
                  </a:cubicBezTo>
                  <a:cubicBezTo>
                    <a:pt x="428" y="881"/>
                    <a:pt x="468" y="875"/>
                    <a:pt x="507" y="861"/>
                  </a:cubicBezTo>
                  <a:lnTo>
                    <a:pt x="1109" y="671"/>
                  </a:lnTo>
                  <a:cubicBezTo>
                    <a:pt x="1299" y="608"/>
                    <a:pt x="1394" y="418"/>
                    <a:pt x="1331" y="228"/>
                  </a:cubicBezTo>
                  <a:cubicBezTo>
                    <a:pt x="1276" y="90"/>
                    <a:pt x="1124" y="0"/>
                    <a:pt x="96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5365;p37">
              <a:extLst>
                <a:ext uri="{FF2B5EF4-FFF2-40B4-BE49-F238E27FC236}">
                  <a16:creationId xmlns:a16="http://schemas.microsoft.com/office/drawing/2014/main" id="{B6A0C841-5934-4DEF-BB59-A4618C3BF856}"/>
                </a:ext>
              </a:extLst>
            </p:cNvPr>
            <p:cNvSpPr/>
            <p:nvPr/>
          </p:nvSpPr>
          <p:spPr>
            <a:xfrm>
              <a:off x="1354375" y="3283180"/>
              <a:ext cx="464446" cy="561262"/>
            </a:xfrm>
            <a:custGeom>
              <a:avLst/>
              <a:gdLst/>
              <a:ahLst/>
              <a:cxnLst/>
              <a:rect l="l" t="t" r="r" b="b"/>
              <a:pathLst>
                <a:path w="15044" h="18180" extrusionOk="0">
                  <a:moveTo>
                    <a:pt x="4434" y="0"/>
                  </a:moveTo>
                  <a:cubicBezTo>
                    <a:pt x="3637" y="0"/>
                    <a:pt x="2246" y="2323"/>
                    <a:pt x="1995" y="3073"/>
                  </a:cubicBezTo>
                  <a:cubicBezTo>
                    <a:pt x="507" y="7254"/>
                    <a:pt x="0" y="12764"/>
                    <a:pt x="380" y="18179"/>
                  </a:cubicBezTo>
                  <a:lnTo>
                    <a:pt x="14948" y="18179"/>
                  </a:lnTo>
                  <a:cubicBezTo>
                    <a:pt x="15043" y="14822"/>
                    <a:pt x="14631" y="12289"/>
                    <a:pt x="13840" y="10072"/>
                  </a:cubicBezTo>
                  <a:cubicBezTo>
                    <a:pt x="12668" y="6779"/>
                    <a:pt x="10704" y="4182"/>
                    <a:pt x="8234" y="445"/>
                  </a:cubicBezTo>
                  <a:lnTo>
                    <a:pt x="4466" y="1"/>
                  </a:lnTo>
                  <a:cubicBezTo>
                    <a:pt x="4455" y="1"/>
                    <a:pt x="4445" y="0"/>
                    <a:pt x="4434" y="0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5366;p37">
              <a:extLst>
                <a:ext uri="{FF2B5EF4-FFF2-40B4-BE49-F238E27FC236}">
                  <a16:creationId xmlns:a16="http://schemas.microsoft.com/office/drawing/2014/main" id="{E543CD9E-AFD8-4611-9D20-1E23DC00F885}"/>
                </a:ext>
              </a:extLst>
            </p:cNvPr>
            <p:cNvSpPr/>
            <p:nvPr/>
          </p:nvSpPr>
          <p:spPr>
            <a:xfrm>
              <a:off x="1487343" y="3178491"/>
              <a:ext cx="206321" cy="232840"/>
            </a:xfrm>
            <a:custGeom>
              <a:avLst/>
              <a:gdLst/>
              <a:ahLst/>
              <a:cxnLst/>
              <a:rect l="l" t="t" r="r" b="b"/>
              <a:pathLst>
                <a:path w="6683" h="7542" extrusionOk="0">
                  <a:moveTo>
                    <a:pt x="598" y="0"/>
                  </a:moveTo>
                  <a:cubicBezTo>
                    <a:pt x="567" y="0"/>
                    <a:pt x="536" y="1"/>
                    <a:pt x="507" y="4"/>
                  </a:cubicBezTo>
                  <a:lnTo>
                    <a:pt x="0" y="3266"/>
                  </a:lnTo>
                  <a:cubicBezTo>
                    <a:pt x="285" y="4184"/>
                    <a:pt x="3421" y="4913"/>
                    <a:pt x="4434" y="5229"/>
                  </a:cubicBezTo>
                  <a:cubicBezTo>
                    <a:pt x="4656" y="5419"/>
                    <a:pt x="6429" y="7541"/>
                    <a:pt x="6429" y="7541"/>
                  </a:cubicBezTo>
                  <a:cubicBezTo>
                    <a:pt x="5511" y="6211"/>
                    <a:pt x="4877" y="5261"/>
                    <a:pt x="5067" y="4913"/>
                  </a:cubicBezTo>
                  <a:cubicBezTo>
                    <a:pt x="5384" y="4247"/>
                    <a:pt x="5764" y="3677"/>
                    <a:pt x="6683" y="3012"/>
                  </a:cubicBezTo>
                  <a:lnTo>
                    <a:pt x="6683" y="3012"/>
                  </a:lnTo>
                  <a:cubicBezTo>
                    <a:pt x="6677" y="3014"/>
                    <a:pt x="6672" y="3014"/>
                    <a:pt x="6665" y="3014"/>
                  </a:cubicBezTo>
                  <a:cubicBezTo>
                    <a:pt x="6219" y="3014"/>
                    <a:pt x="2168" y="0"/>
                    <a:pt x="598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5367;p37">
              <a:extLst>
                <a:ext uri="{FF2B5EF4-FFF2-40B4-BE49-F238E27FC236}">
                  <a16:creationId xmlns:a16="http://schemas.microsoft.com/office/drawing/2014/main" id="{40482D25-FA92-4801-8F67-F6DEB4F60485}"/>
                </a:ext>
              </a:extLst>
            </p:cNvPr>
            <p:cNvSpPr/>
            <p:nvPr/>
          </p:nvSpPr>
          <p:spPr>
            <a:xfrm>
              <a:off x="1470703" y="3011378"/>
              <a:ext cx="243491" cy="281125"/>
            </a:xfrm>
            <a:custGeom>
              <a:avLst/>
              <a:gdLst/>
              <a:ahLst/>
              <a:cxnLst/>
              <a:rect l="l" t="t" r="r" b="b"/>
              <a:pathLst>
                <a:path w="7887" h="9106" extrusionOk="0">
                  <a:moveTo>
                    <a:pt x="3709" y="0"/>
                  </a:moveTo>
                  <a:cubicBezTo>
                    <a:pt x="2301" y="0"/>
                    <a:pt x="118" y="135"/>
                    <a:pt x="1" y="3517"/>
                  </a:cubicBezTo>
                  <a:cubicBezTo>
                    <a:pt x="33" y="4308"/>
                    <a:pt x="191" y="5163"/>
                    <a:pt x="508" y="5924"/>
                  </a:cubicBezTo>
                  <a:cubicBezTo>
                    <a:pt x="563" y="6081"/>
                    <a:pt x="721" y="6135"/>
                    <a:pt x="932" y="6135"/>
                  </a:cubicBezTo>
                  <a:cubicBezTo>
                    <a:pt x="1408" y="6135"/>
                    <a:pt x="2152" y="5856"/>
                    <a:pt x="2577" y="5856"/>
                  </a:cubicBezTo>
                  <a:cubicBezTo>
                    <a:pt x="2607" y="5856"/>
                    <a:pt x="2635" y="5857"/>
                    <a:pt x="2661" y="5860"/>
                  </a:cubicBezTo>
                  <a:cubicBezTo>
                    <a:pt x="2218" y="7760"/>
                    <a:pt x="3865" y="8964"/>
                    <a:pt x="4815" y="9090"/>
                  </a:cubicBezTo>
                  <a:cubicBezTo>
                    <a:pt x="4815" y="9090"/>
                    <a:pt x="4951" y="9105"/>
                    <a:pt x="5164" y="9105"/>
                  </a:cubicBezTo>
                  <a:cubicBezTo>
                    <a:pt x="5886" y="9105"/>
                    <a:pt x="7486" y="8935"/>
                    <a:pt x="7633" y="7444"/>
                  </a:cubicBezTo>
                  <a:lnTo>
                    <a:pt x="7507" y="5734"/>
                  </a:lnTo>
                  <a:cubicBezTo>
                    <a:pt x="7728" y="5670"/>
                    <a:pt x="7887" y="5417"/>
                    <a:pt x="7792" y="5195"/>
                  </a:cubicBezTo>
                  <a:lnTo>
                    <a:pt x="7063" y="4023"/>
                  </a:lnTo>
                  <a:cubicBezTo>
                    <a:pt x="7063" y="4023"/>
                    <a:pt x="7158" y="3833"/>
                    <a:pt x="7253" y="3580"/>
                  </a:cubicBezTo>
                  <a:cubicBezTo>
                    <a:pt x="7158" y="1142"/>
                    <a:pt x="5638" y="65"/>
                    <a:pt x="4055" y="1"/>
                  </a:cubicBezTo>
                  <a:cubicBezTo>
                    <a:pt x="3947" y="1"/>
                    <a:pt x="3831" y="0"/>
                    <a:pt x="370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5368;p37">
              <a:extLst>
                <a:ext uri="{FF2B5EF4-FFF2-40B4-BE49-F238E27FC236}">
                  <a16:creationId xmlns:a16="http://schemas.microsoft.com/office/drawing/2014/main" id="{1F40097B-6FF9-456E-B58A-348C3BF8B569}"/>
                </a:ext>
              </a:extLst>
            </p:cNvPr>
            <p:cNvSpPr/>
            <p:nvPr/>
          </p:nvSpPr>
          <p:spPr>
            <a:xfrm>
              <a:off x="1463880" y="2997547"/>
              <a:ext cx="248647" cy="223239"/>
            </a:xfrm>
            <a:custGeom>
              <a:avLst/>
              <a:gdLst/>
              <a:ahLst/>
              <a:cxnLst/>
              <a:rect l="l" t="t" r="r" b="b"/>
              <a:pathLst>
                <a:path w="8054" h="7231" extrusionOk="0">
                  <a:moveTo>
                    <a:pt x="4243" y="1"/>
                  </a:moveTo>
                  <a:cubicBezTo>
                    <a:pt x="4131" y="1"/>
                    <a:pt x="4015" y="2"/>
                    <a:pt x="3896" y="6"/>
                  </a:cubicBezTo>
                  <a:cubicBezTo>
                    <a:pt x="2059" y="69"/>
                    <a:pt x="634" y="1083"/>
                    <a:pt x="317" y="2888"/>
                  </a:cubicBezTo>
                  <a:cubicBezTo>
                    <a:pt x="0" y="4661"/>
                    <a:pt x="0" y="6688"/>
                    <a:pt x="1425" y="7163"/>
                  </a:cubicBezTo>
                  <a:cubicBezTo>
                    <a:pt x="1639" y="7210"/>
                    <a:pt x="1823" y="7231"/>
                    <a:pt x="1982" y="7231"/>
                  </a:cubicBezTo>
                  <a:cubicBezTo>
                    <a:pt x="3665" y="7231"/>
                    <a:pt x="2502" y="4852"/>
                    <a:pt x="2502" y="4851"/>
                  </a:cubicBezTo>
                  <a:lnTo>
                    <a:pt x="2502" y="4851"/>
                  </a:lnTo>
                  <a:cubicBezTo>
                    <a:pt x="2502" y="4852"/>
                    <a:pt x="3072" y="5738"/>
                    <a:pt x="3262" y="5991"/>
                  </a:cubicBezTo>
                  <a:cubicBezTo>
                    <a:pt x="3674" y="5991"/>
                    <a:pt x="3674" y="5991"/>
                    <a:pt x="4022" y="5960"/>
                  </a:cubicBezTo>
                  <a:cubicBezTo>
                    <a:pt x="4153" y="3371"/>
                    <a:pt x="3766" y="1970"/>
                    <a:pt x="5552" y="1970"/>
                  </a:cubicBezTo>
                  <a:cubicBezTo>
                    <a:pt x="5929" y="1970"/>
                    <a:pt x="6403" y="2033"/>
                    <a:pt x="6999" y="2160"/>
                  </a:cubicBezTo>
                  <a:cubicBezTo>
                    <a:pt x="7676" y="2037"/>
                    <a:pt x="8054" y="1"/>
                    <a:pt x="42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5369;p37">
              <a:extLst>
                <a:ext uri="{FF2B5EF4-FFF2-40B4-BE49-F238E27FC236}">
                  <a16:creationId xmlns:a16="http://schemas.microsoft.com/office/drawing/2014/main" id="{61F28C0A-4B7C-4B53-8D03-64B23330CD94}"/>
                </a:ext>
              </a:extLst>
            </p:cNvPr>
            <p:cNvSpPr/>
            <p:nvPr/>
          </p:nvSpPr>
          <p:spPr>
            <a:xfrm>
              <a:off x="1528404" y="3127829"/>
              <a:ext cx="40103" cy="65450"/>
            </a:xfrm>
            <a:custGeom>
              <a:avLst/>
              <a:gdLst/>
              <a:ahLst/>
              <a:cxnLst/>
              <a:rect l="l" t="t" r="r" b="b"/>
              <a:pathLst>
                <a:path w="1299" h="2120" extrusionOk="0">
                  <a:moveTo>
                    <a:pt x="669" y="0"/>
                  </a:moveTo>
                  <a:cubicBezTo>
                    <a:pt x="350" y="0"/>
                    <a:pt x="0" y="195"/>
                    <a:pt x="0" y="885"/>
                  </a:cubicBezTo>
                  <a:cubicBezTo>
                    <a:pt x="0" y="1455"/>
                    <a:pt x="475" y="2120"/>
                    <a:pt x="856" y="2120"/>
                  </a:cubicBezTo>
                  <a:cubicBezTo>
                    <a:pt x="1236" y="2120"/>
                    <a:pt x="1204" y="1645"/>
                    <a:pt x="1204" y="1075"/>
                  </a:cubicBezTo>
                  <a:cubicBezTo>
                    <a:pt x="1204" y="695"/>
                    <a:pt x="1299" y="156"/>
                    <a:pt x="887" y="30"/>
                  </a:cubicBezTo>
                  <a:cubicBezTo>
                    <a:pt x="820" y="11"/>
                    <a:pt x="745" y="0"/>
                    <a:pt x="66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5370;p37">
              <a:extLst>
                <a:ext uri="{FF2B5EF4-FFF2-40B4-BE49-F238E27FC236}">
                  <a16:creationId xmlns:a16="http://schemas.microsoft.com/office/drawing/2014/main" id="{0D3E16A4-8F85-40C2-A3C1-92A5BF636A72}"/>
                </a:ext>
              </a:extLst>
            </p:cNvPr>
            <p:cNvSpPr/>
            <p:nvPr/>
          </p:nvSpPr>
          <p:spPr>
            <a:xfrm>
              <a:off x="1450173" y="3268546"/>
              <a:ext cx="174090" cy="121267"/>
            </a:xfrm>
            <a:custGeom>
              <a:avLst/>
              <a:gdLst/>
              <a:ahLst/>
              <a:cxnLst/>
              <a:rect l="l" t="t" r="r" b="b"/>
              <a:pathLst>
                <a:path w="5639" h="3928" extrusionOk="0">
                  <a:moveTo>
                    <a:pt x="1268" y="0"/>
                  </a:moveTo>
                  <a:cubicBezTo>
                    <a:pt x="888" y="349"/>
                    <a:pt x="508" y="760"/>
                    <a:pt x="1" y="1520"/>
                  </a:cubicBezTo>
                  <a:lnTo>
                    <a:pt x="4973" y="3927"/>
                  </a:lnTo>
                  <a:lnTo>
                    <a:pt x="5638" y="2312"/>
                  </a:lnTo>
                  <a:lnTo>
                    <a:pt x="1268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5371;p37">
              <a:extLst>
                <a:ext uri="{FF2B5EF4-FFF2-40B4-BE49-F238E27FC236}">
                  <a16:creationId xmlns:a16="http://schemas.microsoft.com/office/drawing/2014/main" id="{2F21C55D-9745-46C5-B8C8-DA2F8B2BF844}"/>
                </a:ext>
              </a:extLst>
            </p:cNvPr>
            <p:cNvSpPr/>
            <p:nvPr/>
          </p:nvSpPr>
          <p:spPr>
            <a:xfrm>
              <a:off x="1366107" y="3416610"/>
              <a:ext cx="452714" cy="427831"/>
            </a:xfrm>
            <a:custGeom>
              <a:avLst/>
              <a:gdLst/>
              <a:ahLst/>
              <a:cxnLst/>
              <a:rect l="l" t="t" r="r" b="b"/>
              <a:pathLst>
                <a:path w="14664" h="13858" extrusionOk="0">
                  <a:moveTo>
                    <a:pt x="5109" y="1"/>
                  </a:moveTo>
                  <a:cubicBezTo>
                    <a:pt x="4435" y="1"/>
                    <a:pt x="3778" y="265"/>
                    <a:pt x="3421" y="841"/>
                  </a:cubicBezTo>
                  <a:cubicBezTo>
                    <a:pt x="2882" y="1728"/>
                    <a:pt x="2882" y="1918"/>
                    <a:pt x="3326" y="2868"/>
                  </a:cubicBezTo>
                  <a:cubicBezTo>
                    <a:pt x="3896" y="4167"/>
                    <a:pt x="4466" y="6193"/>
                    <a:pt x="5099" y="7840"/>
                  </a:cubicBezTo>
                  <a:cubicBezTo>
                    <a:pt x="5416" y="8695"/>
                    <a:pt x="5859" y="10184"/>
                    <a:pt x="5859" y="11070"/>
                  </a:cubicBezTo>
                  <a:cubicBezTo>
                    <a:pt x="5891" y="12559"/>
                    <a:pt x="3041" y="13477"/>
                    <a:pt x="0" y="13857"/>
                  </a:cubicBezTo>
                  <a:lnTo>
                    <a:pt x="14568" y="13857"/>
                  </a:lnTo>
                  <a:cubicBezTo>
                    <a:pt x="14663" y="10500"/>
                    <a:pt x="14251" y="7967"/>
                    <a:pt x="13460" y="5750"/>
                  </a:cubicBezTo>
                  <a:cubicBezTo>
                    <a:pt x="13396" y="5750"/>
                    <a:pt x="13365" y="5750"/>
                    <a:pt x="13333" y="5782"/>
                  </a:cubicBezTo>
                  <a:cubicBezTo>
                    <a:pt x="12866" y="5875"/>
                    <a:pt x="12345" y="5992"/>
                    <a:pt x="11853" y="5992"/>
                  </a:cubicBezTo>
                  <a:cubicBezTo>
                    <a:pt x="11345" y="5992"/>
                    <a:pt x="10869" y="5867"/>
                    <a:pt x="10515" y="5465"/>
                  </a:cubicBezTo>
                  <a:cubicBezTo>
                    <a:pt x="9754" y="4610"/>
                    <a:pt x="8329" y="2077"/>
                    <a:pt x="7791" y="1158"/>
                  </a:cubicBezTo>
                  <a:cubicBezTo>
                    <a:pt x="7221" y="271"/>
                    <a:pt x="7189" y="746"/>
                    <a:pt x="6271" y="271"/>
                  </a:cubicBezTo>
                  <a:cubicBezTo>
                    <a:pt x="5917" y="94"/>
                    <a:pt x="5510" y="1"/>
                    <a:pt x="5109" y="1"/>
                  </a:cubicBez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5372;p37">
              <a:extLst>
                <a:ext uri="{FF2B5EF4-FFF2-40B4-BE49-F238E27FC236}">
                  <a16:creationId xmlns:a16="http://schemas.microsoft.com/office/drawing/2014/main" id="{E532A6D7-0F5A-4A51-B062-69E6A9000537}"/>
                </a:ext>
              </a:extLst>
            </p:cNvPr>
            <p:cNvSpPr/>
            <p:nvPr/>
          </p:nvSpPr>
          <p:spPr>
            <a:xfrm>
              <a:off x="1441374" y="3402440"/>
              <a:ext cx="266955" cy="329564"/>
            </a:xfrm>
            <a:custGeom>
              <a:avLst/>
              <a:gdLst/>
              <a:ahLst/>
              <a:cxnLst/>
              <a:rect l="l" t="t" r="r" b="b"/>
              <a:pathLst>
                <a:path w="8647" h="10675" extrusionOk="0">
                  <a:moveTo>
                    <a:pt x="3262" y="1"/>
                  </a:moveTo>
                  <a:cubicBezTo>
                    <a:pt x="2936" y="1"/>
                    <a:pt x="2584" y="86"/>
                    <a:pt x="2218" y="287"/>
                  </a:cubicBezTo>
                  <a:cubicBezTo>
                    <a:pt x="2218" y="287"/>
                    <a:pt x="1" y="1427"/>
                    <a:pt x="793" y="2916"/>
                  </a:cubicBezTo>
                  <a:lnTo>
                    <a:pt x="5163" y="10674"/>
                  </a:lnTo>
                  <a:lnTo>
                    <a:pt x="8647" y="8838"/>
                  </a:lnTo>
                  <a:lnTo>
                    <a:pt x="4973" y="1079"/>
                  </a:lnTo>
                  <a:cubicBezTo>
                    <a:pt x="4703" y="516"/>
                    <a:pt x="4064" y="1"/>
                    <a:pt x="3262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5373;p37">
              <a:extLst>
                <a:ext uri="{FF2B5EF4-FFF2-40B4-BE49-F238E27FC236}">
                  <a16:creationId xmlns:a16="http://schemas.microsoft.com/office/drawing/2014/main" id="{2347C8C6-5667-4626-B34C-A296CF7D4BD3}"/>
                </a:ext>
              </a:extLst>
            </p:cNvPr>
            <p:cNvSpPr/>
            <p:nvPr/>
          </p:nvSpPr>
          <p:spPr>
            <a:xfrm>
              <a:off x="1428284" y="3379255"/>
              <a:ext cx="217466" cy="227592"/>
            </a:xfrm>
            <a:custGeom>
              <a:avLst/>
              <a:gdLst/>
              <a:ahLst/>
              <a:cxnLst/>
              <a:rect l="l" t="t" r="r" b="b"/>
              <a:pathLst>
                <a:path w="7044" h="7372" extrusionOk="0">
                  <a:moveTo>
                    <a:pt x="3132" y="1"/>
                  </a:moveTo>
                  <a:cubicBezTo>
                    <a:pt x="1516" y="1"/>
                    <a:pt x="0" y="1634"/>
                    <a:pt x="1027" y="3667"/>
                  </a:cubicBezTo>
                  <a:lnTo>
                    <a:pt x="3307" y="7372"/>
                  </a:lnTo>
                  <a:lnTo>
                    <a:pt x="7044" y="5345"/>
                  </a:lnTo>
                  <a:lnTo>
                    <a:pt x="5460" y="1640"/>
                  </a:lnTo>
                  <a:cubicBezTo>
                    <a:pt x="4915" y="481"/>
                    <a:pt x="4008" y="1"/>
                    <a:pt x="3132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5374;p37">
              <a:extLst>
                <a:ext uri="{FF2B5EF4-FFF2-40B4-BE49-F238E27FC236}">
                  <a16:creationId xmlns:a16="http://schemas.microsoft.com/office/drawing/2014/main" id="{D5E09101-897E-4104-9509-FAFD1AB0023D}"/>
                </a:ext>
              </a:extLst>
            </p:cNvPr>
            <p:cNvSpPr/>
            <p:nvPr/>
          </p:nvSpPr>
          <p:spPr>
            <a:xfrm>
              <a:off x="1583141" y="3638121"/>
              <a:ext cx="273808" cy="116142"/>
            </a:xfrm>
            <a:custGeom>
              <a:avLst/>
              <a:gdLst/>
              <a:ahLst/>
              <a:cxnLst/>
              <a:rect l="l" t="t" r="r" b="b"/>
              <a:pathLst>
                <a:path w="8869" h="3762" extrusionOk="0">
                  <a:moveTo>
                    <a:pt x="1553" y="0"/>
                  </a:moveTo>
                  <a:cubicBezTo>
                    <a:pt x="634" y="0"/>
                    <a:pt x="1" y="855"/>
                    <a:pt x="128" y="1900"/>
                  </a:cubicBezTo>
                  <a:lnTo>
                    <a:pt x="318" y="2755"/>
                  </a:lnTo>
                  <a:cubicBezTo>
                    <a:pt x="601" y="3557"/>
                    <a:pt x="1445" y="3762"/>
                    <a:pt x="2028" y="3762"/>
                  </a:cubicBezTo>
                  <a:cubicBezTo>
                    <a:pt x="2228" y="3762"/>
                    <a:pt x="2398" y="3738"/>
                    <a:pt x="2503" y="3705"/>
                  </a:cubicBezTo>
                  <a:cubicBezTo>
                    <a:pt x="4086" y="3325"/>
                    <a:pt x="8837" y="2249"/>
                    <a:pt x="8837" y="2249"/>
                  </a:cubicBezTo>
                  <a:lnTo>
                    <a:pt x="8868" y="254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5375;p37">
              <a:extLst>
                <a:ext uri="{FF2B5EF4-FFF2-40B4-BE49-F238E27FC236}">
                  <a16:creationId xmlns:a16="http://schemas.microsoft.com/office/drawing/2014/main" id="{55AB48DF-B10D-4ED4-BF30-FF77D83FDD8E}"/>
                </a:ext>
              </a:extLst>
            </p:cNvPr>
            <p:cNvSpPr/>
            <p:nvPr/>
          </p:nvSpPr>
          <p:spPr>
            <a:xfrm>
              <a:off x="1877448" y="3641054"/>
              <a:ext cx="85085" cy="31305"/>
            </a:xfrm>
            <a:custGeom>
              <a:avLst/>
              <a:gdLst/>
              <a:ahLst/>
              <a:cxnLst/>
              <a:rect l="l" t="t" r="r" b="b"/>
              <a:pathLst>
                <a:path w="2756" h="1014" extrusionOk="0">
                  <a:moveTo>
                    <a:pt x="222" y="0"/>
                  </a:moveTo>
                  <a:lnTo>
                    <a:pt x="0" y="792"/>
                  </a:lnTo>
                  <a:cubicBezTo>
                    <a:pt x="824" y="919"/>
                    <a:pt x="1615" y="1014"/>
                    <a:pt x="2375" y="1014"/>
                  </a:cubicBezTo>
                  <a:cubicBezTo>
                    <a:pt x="2597" y="1014"/>
                    <a:pt x="2756" y="824"/>
                    <a:pt x="2756" y="602"/>
                  </a:cubicBezTo>
                  <a:cubicBezTo>
                    <a:pt x="2756" y="380"/>
                    <a:pt x="2565" y="222"/>
                    <a:pt x="2375" y="222"/>
                  </a:cubicBezTo>
                  <a:cubicBezTo>
                    <a:pt x="1679" y="222"/>
                    <a:pt x="950" y="127"/>
                    <a:pt x="222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5376;p37">
              <a:extLst>
                <a:ext uri="{FF2B5EF4-FFF2-40B4-BE49-F238E27FC236}">
                  <a16:creationId xmlns:a16="http://schemas.microsoft.com/office/drawing/2014/main" id="{634CE7A3-7CD0-4C7B-B559-A37D28DADB95}"/>
                </a:ext>
              </a:extLst>
            </p:cNvPr>
            <p:cNvSpPr/>
            <p:nvPr/>
          </p:nvSpPr>
          <p:spPr>
            <a:xfrm>
              <a:off x="1890137" y="3646765"/>
              <a:ext cx="88048" cy="37850"/>
            </a:xfrm>
            <a:custGeom>
              <a:avLst/>
              <a:gdLst/>
              <a:ahLst/>
              <a:cxnLst/>
              <a:rect l="l" t="t" r="r" b="b"/>
              <a:pathLst>
                <a:path w="2852" h="1226" extrusionOk="0">
                  <a:moveTo>
                    <a:pt x="364" y="0"/>
                  </a:moveTo>
                  <a:cubicBezTo>
                    <a:pt x="223" y="0"/>
                    <a:pt x="89" y="120"/>
                    <a:pt x="33" y="290"/>
                  </a:cubicBezTo>
                  <a:cubicBezTo>
                    <a:pt x="1" y="512"/>
                    <a:pt x="64" y="670"/>
                    <a:pt x="254" y="702"/>
                  </a:cubicBezTo>
                  <a:lnTo>
                    <a:pt x="2440" y="1209"/>
                  </a:lnTo>
                  <a:cubicBezTo>
                    <a:pt x="2468" y="1220"/>
                    <a:pt x="2496" y="1225"/>
                    <a:pt x="2523" y="1225"/>
                  </a:cubicBezTo>
                  <a:cubicBezTo>
                    <a:pt x="2651" y="1225"/>
                    <a:pt x="2767" y="1112"/>
                    <a:pt x="2820" y="955"/>
                  </a:cubicBezTo>
                  <a:lnTo>
                    <a:pt x="2820" y="924"/>
                  </a:lnTo>
                  <a:cubicBezTo>
                    <a:pt x="2851" y="734"/>
                    <a:pt x="2756" y="544"/>
                    <a:pt x="2598" y="512"/>
                  </a:cubicBezTo>
                  <a:lnTo>
                    <a:pt x="413" y="5"/>
                  </a:lnTo>
                  <a:cubicBezTo>
                    <a:pt x="396" y="2"/>
                    <a:pt x="380" y="0"/>
                    <a:pt x="364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5377;p37">
              <a:extLst>
                <a:ext uri="{FF2B5EF4-FFF2-40B4-BE49-F238E27FC236}">
                  <a16:creationId xmlns:a16="http://schemas.microsoft.com/office/drawing/2014/main" id="{0F584FAC-07C8-4345-823A-3D4A957C5628}"/>
                </a:ext>
              </a:extLst>
            </p:cNvPr>
            <p:cNvSpPr/>
            <p:nvPr/>
          </p:nvSpPr>
          <p:spPr>
            <a:xfrm>
              <a:off x="1908722" y="3674149"/>
              <a:ext cx="55756" cy="29638"/>
            </a:xfrm>
            <a:custGeom>
              <a:avLst/>
              <a:gdLst/>
              <a:ahLst/>
              <a:cxnLst/>
              <a:rect l="l" t="t" r="r" b="b"/>
              <a:pathLst>
                <a:path w="1806" h="960" extrusionOk="0">
                  <a:moveTo>
                    <a:pt x="395" y="0"/>
                  </a:moveTo>
                  <a:cubicBezTo>
                    <a:pt x="254" y="0"/>
                    <a:pt x="121" y="120"/>
                    <a:pt x="64" y="290"/>
                  </a:cubicBezTo>
                  <a:cubicBezTo>
                    <a:pt x="1" y="480"/>
                    <a:pt x="96" y="670"/>
                    <a:pt x="254" y="702"/>
                  </a:cubicBezTo>
                  <a:lnTo>
                    <a:pt x="1362" y="955"/>
                  </a:lnTo>
                  <a:cubicBezTo>
                    <a:pt x="1379" y="958"/>
                    <a:pt x="1395" y="960"/>
                    <a:pt x="1412" y="960"/>
                  </a:cubicBezTo>
                  <a:cubicBezTo>
                    <a:pt x="1558" y="960"/>
                    <a:pt x="1714" y="840"/>
                    <a:pt x="1743" y="670"/>
                  </a:cubicBezTo>
                  <a:cubicBezTo>
                    <a:pt x="1806" y="480"/>
                    <a:pt x="1711" y="290"/>
                    <a:pt x="1552" y="258"/>
                  </a:cubicBezTo>
                  <a:lnTo>
                    <a:pt x="444" y="5"/>
                  </a:lnTo>
                  <a:cubicBezTo>
                    <a:pt x="428" y="2"/>
                    <a:pt x="411" y="0"/>
                    <a:pt x="395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5378;p37">
              <a:extLst>
                <a:ext uri="{FF2B5EF4-FFF2-40B4-BE49-F238E27FC236}">
                  <a16:creationId xmlns:a16="http://schemas.microsoft.com/office/drawing/2014/main" id="{437D49B8-C83D-4E49-9463-57696393C764}"/>
                </a:ext>
              </a:extLst>
            </p:cNvPr>
            <p:cNvSpPr/>
            <p:nvPr/>
          </p:nvSpPr>
          <p:spPr>
            <a:xfrm>
              <a:off x="1894058" y="3692703"/>
              <a:ext cx="49890" cy="28681"/>
            </a:xfrm>
            <a:custGeom>
              <a:avLst/>
              <a:gdLst/>
              <a:ahLst/>
              <a:cxnLst/>
              <a:rect l="l" t="t" r="r" b="b"/>
              <a:pathLst>
                <a:path w="1616" h="929" extrusionOk="0">
                  <a:moveTo>
                    <a:pt x="386" y="1"/>
                  </a:moveTo>
                  <a:cubicBezTo>
                    <a:pt x="222" y="1"/>
                    <a:pt x="89" y="120"/>
                    <a:pt x="32" y="291"/>
                  </a:cubicBezTo>
                  <a:lnTo>
                    <a:pt x="32" y="322"/>
                  </a:lnTo>
                  <a:cubicBezTo>
                    <a:pt x="1" y="512"/>
                    <a:pt x="64" y="702"/>
                    <a:pt x="254" y="734"/>
                  </a:cubicBezTo>
                  <a:lnTo>
                    <a:pt x="1172" y="924"/>
                  </a:lnTo>
                  <a:cubicBezTo>
                    <a:pt x="1189" y="927"/>
                    <a:pt x="1205" y="929"/>
                    <a:pt x="1221" y="929"/>
                  </a:cubicBezTo>
                  <a:cubicBezTo>
                    <a:pt x="1362" y="929"/>
                    <a:pt x="1496" y="809"/>
                    <a:pt x="1552" y="639"/>
                  </a:cubicBezTo>
                  <a:cubicBezTo>
                    <a:pt x="1616" y="449"/>
                    <a:pt x="1521" y="259"/>
                    <a:pt x="1362" y="227"/>
                  </a:cubicBezTo>
                  <a:lnTo>
                    <a:pt x="444" y="6"/>
                  </a:lnTo>
                  <a:cubicBezTo>
                    <a:pt x="424" y="2"/>
                    <a:pt x="405" y="1"/>
                    <a:pt x="386" y="1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5379;p37">
              <a:extLst>
                <a:ext uri="{FF2B5EF4-FFF2-40B4-BE49-F238E27FC236}">
                  <a16:creationId xmlns:a16="http://schemas.microsoft.com/office/drawing/2014/main" id="{8BAAD64B-A62E-4995-95CD-9C5C2EA1284F}"/>
                </a:ext>
              </a:extLst>
            </p:cNvPr>
            <p:cNvSpPr/>
            <p:nvPr/>
          </p:nvSpPr>
          <p:spPr>
            <a:xfrm>
              <a:off x="1888192" y="3714221"/>
              <a:ext cx="44024" cy="25779"/>
            </a:xfrm>
            <a:custGeom>
              <a:avLst/>
              <a:gdLst/>
              <a:ahLst/>
              <a:cxnLst/>
              <a:rect l="l" t="t" r="r" b="b"/>
              <a:pathLst>
                <a:path w="1426" h="835" extrusionOk="0">
                  <a:moveTo>
                    <a:pt x="340" y="0"/>
                  </a:moveTo>
                  <a:cubicBezTo>
                    <a:pt x="222" y="0"/>
                    <a:pt x="92" y="117"/>
                    <a:pt x="64" y="259"/>
                  </a:cubicBezTo>
                  <a:lnTo>
                    <a:pt x="64" y="290"/>
                  </a:lnTo>
                  <a:cubicBezTo>
                    <a:pt x="1" y="449"/>
                    <a:pt x="96" y="607"/>
                    <a:pt x="222" y="639"/>
                  </a:cubicBezTo>
                  <a:lnTo>
                    <a:pt x="1046" y="829"/>
                  </a:lnTo>
                  <a:cubicBezTo>
                    <a:pt x="1062" y="833"/>
                    <a:pt x="1078" y="835"/>
                    <a:pt x="1095" y="835"/>
                  </a:cubicBezTo>
                  <a:cubicBezTo>
                    <a:pt x="1211" y="835"/>
                    <a:pt x="1339" y="741"/>
                    <a:pt x="1394" y="575"/>
                  </a:cubicBezTo>
                  <a:cubicBezTo>
                    <a:pt x="1426" y="417"/>
                    <a:pt x="1362" y="227"/>
                    <a:pt x="1204" y="195"/>
                  </a:cubicBezTo>
                  <a:lnTo>
                    <a:pt x="381" y="5"/>
                  </a:lnTo>
                  <a:cubicBezTo>
                    <a:pt x="367" y="2"/>
                    <a:pt x="354" y="0"/>
                    <a:pt x="340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5380;p37">
              <a:extLst>
                <a:ext uri="{FF2B5EF4-FFF2-40B4-BE49-F238E27FC236}">
                  <a16:creationId xmlns:a16="http://schemas.microsoft.com/office/drawing/2014/main" id="{CB454745-78C8-465A-A8CD-D93FDB7ADE36}"/>
                </a:ext>
              </a:extLst>
            </p:cNvPr>
            <p:cNvSpPr/>
            <p:nvPr/>
          </p:nvSpPr>
          <p:spPr>
            <a:xfrm>
              <a:off x="1831479" y="3639263"/>
              <a:ext cx="108579" cy="97156"/>
            </a:xfrm>
            <a:custGeom>
              <a:avLst/>
              <a:gdLst/>
              <a:ahLst/>
              <a:cxnLst/>
              <a:rect l="l" t="t" r="r" b="b"/>
              <a:pathLst>
                <a:path w="3517" h="3147" extrusionOk="0">
                  <a:moveTo>
                    <a:pt x="1380" y="1"/>
                  </a:moveTo>
                  <a:cubicBezTo>
                    <a:pt x="896" y="1"/>
                    <a:pt x="454" y="327"/>
                    <a:pt x="318" y="818"/>
                  </a:cubicBezTo>
                  <a:lnTo>
                    <a:pt x="159" y="1515"/>
                  </a:lnTo>
                  <a:cubicBezTo>
                    <a:pt x="1" y="2085"/>
                    <a:pt x="349" y="2655"/>
                    <a:pt x="919" y="2813"/>
                  </a:cubicBezTo>
                  <a:lnTo>
                    <a:pt x="1774" y="3035"/>
                  </a:lnTo>
                  <a:lnTo>
                    <a:pt x="1774" y="3003"/>
                  </a:lnTo>
                  <a:lnTo>
                    <a:pt x="2313" y="3130"/>
                  </a:lnTo>
                  <a:cubicBezTo>
                    <a:pt x="2341" y="3142"/>
                    <a:pt x="2371" y="3147"/>
                    <a:pt x="2400" y="3147"/>
                  </a:cubicBezTo>
                  <a:cubicBezTo>
                    <a:pt x="2534" y="3147"/>
                    <a:pt x="2667" y="3038"/>
                    <a:pt x="2693" y="2908"/>
                  </a:cubicBezTo>
                  <a:cubicBezTo>
                    <a:pt x="2724" y="2718"/>
                    <a:pt x="2629" y="2560"/>
                    <a:pt x="2471" y="2528"/>
                  </a:cubicBezTo>
                  <a:lnTo>
                    <a:pt x="2566" y="2528"/>
                  </a:lnTo>
                  <a:cubicBezTo>
                    <a:pt x="2600" y="2540"/>
                    <a:pt x="2634" y="2545"/>
                    <a:pt x="2669" y="2545"/>
                  </a:cubicBezTo>
                  <a:cubicBezTo>
                    <a:pt x="2829" y="2545"/>
                    <a:pt x="2983" y="2431"/>
                    <a:pt x="3009" y="2275"/>
                  </a:cubicBezTo>
                  <a:cubicBezTo>
                    <a:pt x="3073" y="2085"/>
                    <a:pt x="2946" y="1895"/>
                    <a:pt x="2756" y="1832"/>
                  </a:cubicBezTo>
                  <a:lnTo>
                    <a:pt x="2756" y="1832"/>
                  </a:lnTo>
                  <a:lnTo>
                    <a:pt x="2851" y="1863"/>
                  </a:lnTo>
                  <a:cubicBezTo>
                    <a:pt x="2885" y="1875"/>
                    <a:pt x="2918" y="1880"/>
                    <a:pt x="2951" y="1880"/>
                  </a:cubicBezTo>
                  <a:cubicBezTo>
                    <a:pt x="3104" y="1880"/>
                    <a:pt x="3242" y="1766"/>
                    <a:pt x="3294" y="1610"/>
                  </a:cubicBezTo>
                  <a:cubicBezTo>
                    <a:pt x="3326" y="1420"/>
                    <a:pt x="3231" y="1198"/>
                    <a:pt x="3041" y="1167"/>
                  </a:cubicBezTo>
                  <a:lnTo>
                    <a:pt x="3041" y="1167"/>
                  </a:lnTo>
                  <a:cubicBezTo>
                    <a:pt x="3065" y="1171"/>
                    <a:pt x="3089" y="1173"/>
                    <a:pt x="3113" y="1173"/>
                  </a:cubicBezTo>
                  <a:cubicBezTo>
                    <a:pt x="3277" y="1173"/>
                    <a:pt x="3429" y="1079"/>
                    <a:pt x="3484" y="913"/>
                  </a:cubicBezTo>
                  <a:cubicBezTo>
                    <a:pt x="3516" y="723"/>
                    <a:pt x="3389" y="502"/>
                    <a:pt x="3199" y="470"/>
                  </a:cubicBezTo>
                  <a:lnTo>
                    <a:pt x="2471" y="280"/>
                  </a:lnTo>
                  <a:lnTo>
                    <a:pt x="2471" y="248"/>
                  </a:lnTo>
                  <a:lnTo>
                    <a:pt x="1616" y="27"/>
                  </a:lnTo>
                  <a:cubicBezTo>
                    <a:pt x="1537" y="9"/>
                    <a:pt x="1458" y="1"/>
                    <a:pt x="1380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5381;p37">
              <a:extLst>
                <a:ext uri="{FF2B5EF4-FFF2-40B4-BE49-F238E27FC236}">
                  <a16:creationId xmlns:a16="http://schemas.microsoft.com/office/drawing/2014/main" id="{386C04BD-ABF9-4F0B-B323-378C53C9F1E2}"/>
                </a:ext>
              </a:extLst>
            </p:cNvPr>
            <p:cNvSpPr/>
            <p:nvPr/>
          </p:nvSpPr>
          <p:spPr>
            <a:xfrm>
              <a:off x="2005507" y="3819960"/>
              <a:ext cx="190699" cy="28372"/>
            </a:xfrm>
            <a:custGeom>
              <a:avLst/>
              <a:gdLst/>
              <a:ahLst/>
              <a:cxnLst/>
              <a:rect l="l" t="t" r="r" b="b"/>
              <a:pathLst>
                <a:path w="6177" h="919" extrusionOk="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761"/>
                  </a:lnTo>
                  <a:cubicBezTo>
                    <a:pt x="1" y="856"/>
                    <a:pt x="96" y="919"/>
                    <a:pt x="191" y="919"/>
                  </a:cubicBezTo>
                  <a:lnTo>
                    <a:pt x="6018" y="919"/>
                  </a:lnTo>
                  <a:cubicBezTo>
                    <a:pt x="6113" y="919"/>
                    <a:pt x="6176" y="856"/>
                    <a:pt x="6176" y="761"/>
                  </a:cubicBezTo>
                  <a:lnTo>
                    <a:pt x="6176" y="191"/>
                  </a:lnTo>
                  <a:cubicBezTo>
                    <a:pt x="6176" y="64"/>
                    <a:pt x="6113" y="1"/>
                    <a:pt x="6018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5382;p37">
              <a:extLst>
                <a:ext uri="{FF2B5EF4-FFF2-40B4-BE49-F238E27FC236}">
                  <a16:creationId xmlns:a16="http://schemas.microsoft.com/office/drawing/2014/main" id="{EDBF6592-35E2-4293-B663-553CA699662F}"/>
                </a:ext>
              </a:extLst>
            </p:cNvPr>
            <p:cNvSpPr/>
            <p:nvPr/>
          </p:nvSpPr>
          <p:spPr>
            <a:xfrm>
              <a:off x="2014306" y="3763247"/>
              <a:ext cx="174090" cy="20561"/>
            </a:xfrm>
            <a:custGeom>
              <a:avLst/>
              <a:gdLst/>
              <a:ahLst/>
              <a:cxnLst/>
              <a:rect l="l" t="t" r="r" b="b"/>
              <a:pathLst>
                <a:path w="5639" h="666" extrusionOk="0">
                  <a:moveTo>
                    <a:pt x="318" y="1"/>
                  </a:moveTo>
                  <a:cubicBezTo>
                    <a:pt x="128" y="1"/>
                    <a:pt x="1" y="127"/>
                    <a:pt x="1" y="318"/>
                  </a:cubicBezTo>
                  <a:cubicBezTo>
                    <a:pt x="1" y="508"/>
                    <a:pt x="128" y="666"/>
                    <a:pt x="318" y="666"/>
                  </a:cubicBezTo>
                  <a:lnTo>
                    <a:pt x="5290" y="666"/>
                  </a:lnTo>
                  <a:cubicBezTo>
                    <a:pt x="5480" y="666"/>
                    <a:pt x="5638" y="508"/>
                    <a:pt x="5606" y="318"/>
                  </a:cubicBezTo>
                  <a:cubicBezTo>
                    <a:pt x="5606" y="127"/>
                    <a:pt x="5480" y="1"/>
                    <a:pt x="5290" y="1"/>
                  </a:cubicBez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5383;p37">
              <a:extLst>
                <a:ext uri="{FF2B5EF4-FFF2-40B4-BE49-F238E27FC236}">
                  <a16:creationId xmlns:a16="http://schemas.microsoft.com/office/drawing/2014/main" id="{97215DAD-4C60-4026-8EC7-C4F8449CE9EB}"/>
                </a:ext>
              </a:extLst>
            </p:cNvPr>
            <p:cNvSpPr/>
            <p:nvPr/>
          </p:nvSpPr>
          <p:spPr>
            <a:xfrm>
              <a:off x="2005507" y="3779887"/>
              <a:ext cx="190699" cy="23494"/>
            </a:xfrm>
            <a:custGeom>
              <a:avLst/>
              <a:gdLst/>
              <a:ahLst/>
              <a:cxnLst/>
              <a:rect l="l" t="t" r="r" b="b"/>
              <a:pathLst>
                <a:path w="6177" h="761" extrusionOk="0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570"/>
                  </a:lnTo>
                  <a:cubicBezTo>
                    <a:pt x="1" y="665"/>
                    <a:pt x="96" y="760"/>
                    <a:pt x="191" y="760"/>
                  </a:cubicBezTo>
                  <a:lnTo>
                    <a:pt x="5986" y="760"/>
                  </a:lnTo>
                  <a:cubicBezTo>
                    <a:pt x="6113" y="760"/>
                    <a:pt x="6176" y="665"/>
                    <a:pt x="6176" y="570"/>
                  </a:cubicBezTo>
                  <a:lnTo>
                    <a:pt x="6176" y="190"/>
                  </a:lnTo>
                  <a:cubicBezTo>
                    <a:pt x="6176" y="95"/>
                    <a:pt x="6113" y="0"/>
                    <a:pt x="5986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5384;p37">
              <a:extLst>
                <a:ext uri="{FF2B5EF4-FFF2-40B4-BE49-F238E27FC236}">
                  <a16:creationId xmlns:a16="http://schemas.microsoft.com/office/drawing/2014/main" id="{A4F218BD-7749-4A75-84D9-102BAC22292A}"/>
                </a:ext>
              </a:extLst>
            </p:cNvPr>
            <p:cNvSpPr/>
            <p:nvPr/>
          </p:nvSpPr>
          <p:spPr>
            <a:xfrm>
              <a:off x="2002574" y="3714376"/>
              <a:ext cx="197553" cy="50878"/>
            </a:xfrm>
            <a:custGeom>
              <a:avLst/>
              <a:gdLst/>
              <a:ahLst/>
              <a:cxnLst/>
              <a:rect l="l" t="t" r="r" b="b"/>
              <a:pathLst>
                <a:path w="6399" h="1648" extrusionOk="0">
                  <a:moveTo>
                    <a:pt x="3200" y="0"/>
                  </a:moveTo>
                  <a:cubicBezTo>
                    <a:pt x="2091" y="0"/>
                    <a:pt x="1141" y="285"/>
                    <a:pt x="539" y="697"/>
                  </a:cubicBezTo>
                  <a:cubicBezTo>
                    <a:pt x="286" y="887"/>
                    <a:pt x="128" y="1109"/>
                    <a:pt x="33" y="1330"/>
                  </a:cubicBezTo>
                  <a:cubicBezTo>
                    <a:pt x="1" y="1489"/>
                    <a:pt x="128" y="1647"/>
                    <a:pt x="286" y="1647"/>
                  </a:cubicBezTo>
                  <a:lnTo>
                    <a:pt x="6113" y="1647"/>
                  </a:lnTo>
                  <a:cubicBezTo>
                    <a:pt x="6271" y="1647"/>
                    <a:pt x="6398" y="1457"/>
                    <a:pt x="6335" y="1330"/>
                  </a:cubicBezTo>
                  <a:cubicBezTo>
                    <a:pt x="6240" y="1045"/>
                    <a:pt x="6018" y="824"/>
                    <a:pt x="5733" y="634"/>
                  </a:cubicBezTo>
                  <a:cubicBezTo>
                    <a:pt x="5163" y="254"/>
                    <a:pt x="4245" y="0"/>
                    <a:pt x="3200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5385;p37">
              <a:extLst>
                <a:ext uri="{FF2B5EF4-FFF2-40B4-BE49-F238E27FC236}">
                  <a16:creationId xmlns:a16="http://schemas.microsoft.com/office/drawing/2014/main" id="{8C1FC5F1-2FDC-4AE5-BA30-6A62C4CFF7E7}"/>
                </a:ext>
              </a:extLst>
            </p:cNvPr>
            <p:cNvSpPr/>
            <p:nvPr/>
          </p:nvSpPr>
          <p:spPr>
            <a:xfrm>
              <a:off x="2019215" y="3714376"/>
              <a:ext cx="160383" cy="33095"/>
            </a:xfrm>
            <a:custGeom>
              <a:avLst/>
              <a:gdLst/>
              <a:ahLst/>
              <a:cxnLst/>
              <a:rect l="l" t="t" r="r" b="b"/>
              <a:pathLst>
                <a:path w="5195" h="1072" extrusionOk="0">
                  <a:moveTo>
                    <a:pt x="2629" y="0"/>
                  </a:moveTo>
                  <a:cubicBezTo>
                    <a:pt x="1552" y="0"/>
                    <a:pt x="570" y="285"/>
                    <a:pt x="0" y="697"/>
                  </a:cubicBezTo>
                  <a:cubicBezTo>
                    <a:pt x="0" y="729"/>
                    <a:pt x="32" y="760"/>
                    <a:pt x="64" y="792"/>
                  </a:cubicBezTo>
                  <a:cubicBezTo>
                    <a:pt x="111" y="840"/>
                    <a:pt x="174" y="855"/>
                    <a:pt x="242" y="855"/>
                  </a:cubicBezTo>
                  <a:cubicBezTo>
                    <a:pt x="309" y="855"/>
                    <a:pt x="380" y="840"/>
                    <a:pt x="444" y="824"/>
                  </a:cubicBezTo>
                  <a:cubicBezTo>
                    <a:pt x="665" y="760"/>
                    <a:pt x="887" y="697"/>
                    <a:pt x="1077" y="634"/>
                  </a:cubicBezTo>
                  <a:lnTo>
                    <a:pt x="1077" y="634"/>
                  </a:lnTo>
                  <a:cubicBezTo>
                    <a:pt x="1014" y="792"/>
                    <a:pt x="1140" y="982"/>
                    <a:pt x="1299" y="1045"/>
                  </a:cubicBezTo>
                  <a:cubicBezTo>
                    <a:pt x="1345" y="1064"/>
                    <a:pt x="1394" y="1072"/>
                    <a:pt x="1444" y="1072"/>
                  </a:cubicBezTo>
                  <a:cubicBezTo>
                    <a:pt x="1566" y="1072"/>
                    <a:pt x="1693" y="1027"/>
                    <a:pt x="1805" y="982"/>
                  </a:cubicBezTo>
                  <a:cubicBezTo>
                    <a:pt x="1964" y="919"/>
                    <a:pt x="2122" y="855"/>
                    <a:pt x="2312" y="855"/>
                  </a:cubicBezTo>
                  <a:cubicBezTo>
                    <a:pt x="2338" y="851"/>
                    <a:pt x="2364" y="849"/>
                    <a:pt x="2390" y="849"/>
                  </a:cubicBezTo>
                  <a:cubicBezTo>
                    <a:pt x="2554" y="849"/>
                    <a:pt x="2718" y="927"/>
                    <a:pt x="2882" y="982"/>
                  </a:cubicBezTo>
                  <a:cubicBezTo>
                    <a:pt x="2986" y="1017"/>
                    <a:pt x="3100" y="1042"/>
                    <a:pt x="3208" y="1042"/>
                  </a:cubicBezTo>
                  <a:cubicBezTo>
                    <a:pt x="3296" y="1042"/>
                    <a:pt x="3381" y="1025"/>
                    <a:pt x="3452" y="982"/>
                  </a:cubicBezTo>
                  <a:cubicBezTo>
                    <a:pt x="3642" y="887"/>
                    <a:pt x="3769" y="665"/>
                    <a:pt x="3959" y="634"/>
                  </a:cubicBezTo>
                  <a:cubicBezTo>
                    <a:pt x="3974" y="632"/>
                    <a:pt x="3988" y="631"/>
                    <a:pt x="4002" y="631"/>
                  </a:cubicBezTo>
                  <a:cubicBezTo>
                    <a:pt x="4206" y="631"/>
                    <a:pt x="4383" y="828"/>
                    <a:pt x="4561" y="887"/>
                  </a:cubicBezTo>
                  <a:cubicBezTo>
                    <a:pt x="4584" y="890"/>
                    <a:pt x="4607" y="892"/>
                    <a:pt x="4630" y="892"/>
                  </a:cubicBezTo>
                  <a:cubicBezTo>
                    <a:pt x="4828" y="892"/>
                    <a:pt x="5024" y="776"/>
                    <a:pt x="5194" y="634"/>
                  </a:cubicBezTo>
                  <a:cubicBezTo>
                    <a:pt x="4624" y="254"/>
                    <a:pt x="3706" y="0"/>
                    <a:pt x="2629" y="0"/>
                  </a:cubicBezTo>
                  <a:close/>
                </a:path>
              </a:pathLst>
            </a:custGeom>
            <a:solidFill>
              <a:srgbClr val="FFE0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5386;p37">
              <a:extLst>
                <a:ext uri="{FF2B5EF4-FFF2-40B4-BE49-F238E27FC236}">
                  <a16:creationId xmlns:a16="http://schemas.microsoft.com/office/drawing/2014/main" id="{BCAE4EF1-BE57-42EF-96A6-EFDA2A784A3D}"/>
                </a:ext>
              </a:extLst>
            </p:cNvPr>
            <p:cNvSpPr/>
            <p:nvPr/>
          </p:nvSpPr>
          <p:spPr>
            <a:xfrm>
              <a:off x="2086671" y="3716321"/>
              <a:ext cx="9817" cy="6885"/>
            </a:xfrm>
            <a:custGeom>
              <a:avLst/>
              <a:gdLst/>
              <a:ahLst/>
              <a:cxnLst/>
              <a:rect l="l" t="t" r="r" b="b"/>
              <a:pathLst>
                <a:path w="318" h="223" extrusionOk="0">
                  <a:moveTo>
                    <a:pt x="159" y="1"/>
                  </a:moveTo>
                  <a:cubicBezTo>
                    <a:pt x="127" y="1"/>
                    <a:pt x="127" y="32"/>
                    <a:pt x="95" y="32"/>
                  </a:cubicBezTo>
                  <a:cubicBezTo>
                    <a:pt x="64" y="64"/>
                    <a:pt x="32" y="96"/>
                    <a:pt x="0" y="127"/>
                  </a:cubicBezTo>
                  <a:lnTo>
                    <a:pt x="64" y="127"/>
                  </a:lnTo>
                  <a:cubicBezTo>
                    <a:pt x="64" y="159"/>
                    <a:pt x="64" y="191"/>
                    <a:pt x="64" y="191"/>
                  </a:cubicBezTo>
                  <a:cubicBezTo>
                    <a:pt x="127" y="191"/>
                    <a:pt x="190" y="191"/>
                    <a:pt x="222" y="222"/>
                  </a:cubicBezTo>
                  <a:cubicBezTo>
                    <a:pt x="222" y="222"/>
                    <a:pt x="222" y="191"/>
                    <a:pt x="254" y="191"/>
                  </a:cubicBezTo>
                  <a:cubicBezTo>
                    <a:pt x="254" y="207"/>
                    <a:pt x="262" y="214"/>
                    <a:pt x="270" y="214"/>
                  </a:cubicBezTo>
                  <a:cubicBezTo>
                    <a:pt x="278" y="214"/>
                    <a:pt x="285" y="207"/>
                    <a:pt x="285" y="191"/>
                  </a:cubicBezTo>
                  <a:cubicBezTo>
                    <a:pt x="317" y="159"/>
                    <a:pt x="317" y="127"/>
                    <a:pt x="285" y="127"/>
                  </a:cubicBezTo>
                  <a:cubicBezTo>
                    <a:pt x="285" y="96"/>
                    <a:pt x="254" y="96"/>
                    <a:pt x="222" y="64"/>
                  </a:cubicBezTo>
                  <a:cubicBezTo>
                    <a:pt x="222" y="64"/>
                    <a:pt x="190" y="1"/>
                    <a:pt x="159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5387;p37">
              <a:extLst>
                <a:ext uri="{FF2B5EF4-FFF2-40B4-BE49-F238E27FC236}">
                  <a16:creationId xmlns:a16="http://schemas.microsoft.com/office/drawing/2014/main" id="{558978FD-7074-459D-911D-8285D2FC770C}"/>
                </a:ext>
              </a:extLst>
            </p:cNvPr>
            <p:cNvSpPr/>
            <p:nvPr/>
          </p:nvSpPr>
          <p:spPr>
            <a:xfrm>
              <a:off x="2103281" y="3716321"/>
              <a:ext cx="5897" cy="7872"/>
            </a:xfrm>
            <a:custGeom>
              <a:avLst/>
              <a:gdLst/>
              <a:ahLst/>
              <a:cxnLst/>
              <a:rect l="l" t="t" r="r" b="b"/>
              <a:pathLst>
                <a:path w="191" h="255" extrusionOk="0">
                  <a:moveTo>
                    <a:pt x="1" y="1"/>
                  </a:moveTo>
                  <a:cubicBezTo>
                    <a:pt x="1" y="1"/>
                    <a:pt x="1" y="32"/>
                    <a:pt x="33" y="64"/>
                  </a:cubicBezTo>
                  <a:cubicBezTo>
                    <a:pt x="1" y="64"/>
                    <a:pt x="1" y="96"/>
                    <a:pt x="1" y="96"/>
                  </a:cubicBezTo>
                  <a:cubicBezTo>
                    <a:pt x="33" y="127"/>
                    <a:pt x="64" y="159"/>
                    <a:pt x="64" y="222"/>
                  </a:cubicBezTo>
                  <a:cubicBezTo>
                    <a:pt x="64" y="222"/>
                    <a:pt x="96" y="222"/>
                    <a:pt x="96" y="191"/>
                  </a:cubicBezTo>
                  <a:cubicBezTo>
                    <a:pt x="96" y="222"/>
                    <a:pt x="128" y="254"/>
                    <a:pt x="159" y="254"/>
                  </a:cubicBezTo>
                  <a:cubicBezTo>
                    <a:pt x="159" y="254"/>
                    <a:pt x="191" y="222"/>
                    <a:pt x="191" y="191"/>
                  </a:cubicBezTo>
                  <a:cubicBezTo>
                    <a:pt x="191" y="159"/>
                    <a:pt x="191" y="159"/>
                    <a:pt x="159" y="127"/>
                  </a:cubicBezTo>
                  <a:cubicBezTo>
                    <a:pt x="191" y="96"/>
                    <a:pt x="191" y="64"/>
                    <a:pt x="159" y="32"/>
                  </a:cubicBezTo>
                  <a:cubicBezTo>
                    <a:pt x="159" y="32"/>
                    <a:pt x="128" y="1"/>
                    <a:pt x="96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5388;p37">
              <a:extLst>
                <a:ext uri="{FF2B5EF4-FFF2-40B4-BE49-F238E27FC236}">
                  <a16:creationId xmlns:a16="http://schemas.microsoft.com/office/drawing/2014/main" id="{5555506A-17DA-480C-ACE0-F5F1FFCEB7F9}"/>
                </a:ext>
              </a:extLst>
            </p:cNvPr>
            <p:cNvSpPr/>
            <p:nvPr/>
          </p:nvSpPr>
          <p:spPr>
            <a:xfrm>
              <a:off x="2096458" y="3711443"/>
              <a:ext cx="5897" cy="6885"/>
            </a:xfrm>
            <a:custGeom>
              <a:avLst/>
              <a:gdLst/>
              <a:ahLst/>
              <a:cxnLst/>
              <a:rect l="l" t="t" r="r" b="b"/>
              <a:pathLst>
                <a:path w="191" h="223" extrusionOk="0">
                  <a:moveTo>
                    <a:pt x="159" y="0"/>
                  </a:moveTo>
                  <a:cubicBezTo>
                    <a:pt x="127" y="0"/>
                    <a:pt x="127" y="0"/>
                    <a:pt x="127" y="32"/>
                  </a:cubicBezTo>
                  <a:lnTo>
                    <a:pt x="64" y="32"/>
                  </a:lnTo>
                  <a:cubicBezTo>
                    <a:pt x="64" y="64"/>
                    <a:pt x="32" y="127"/>
                    <a:pt x="0" y="127"/>
                  </a:cubicBezTo>
                  <a:cubicBezTo>
                    <a:pt x="32" y="127"/>
                    <a:pt x="32" y="159"/>
                    <a:pt x="32" y="159"/>
                  </a:cubicBezTo>
                  <a:cubicBezTo>
                    <a:pt x="32" y="159"/>
                    <a:pt x="0" y="190"/>
                    <a:pt x="32" y="190"/>
                  </a:cubicBezTo>
                  <a:cubicBezTo>
                    <a:pt x="32" y="222"/>
                    <a:pt x="64" y="222"/>
                    <a:pt x="64" y="222"/>
                  </a:cubicBezTo>
                  <a:cubicBezTo>
                    <a:pt x="95" y="190"/>
                    <a:pt x="95" y="190"/>
                    <a:pt x="127" y="190"/>
                  </a:cubicBezTo>
                  <a:cubicBezTo>
                    <a:pt x="159" y="159"/>
                    <a:pt x="190" y="159"/>
                    <a:pt x="190" y="127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64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5389;p37">
              <a:extLst>
                <a:ext uri="{FF2B5EF4-FFF2-40B4-BE49-F238E27FC236}">
                  <a16:creationId xmlns:a16="http://schemas.microsoft.com/office/drawing/2014/main" id="{28D292D5-0540-4D6F-BE0A-4DA9016B7CDE}"/>
                </a:ext>
              </a:extLst>
            </p:cNvPr>
            <p:cNvSpPr/>
            <p:nvPr/>
          </p:nvSpPr>
          <p:spPr>
            <a:xfrm>
              <a:off x="2068086" y="3715364"/>
              <a:ext cx="9817" cy="5897"/>
            </a:xfrm>
            <a:custGeom>
              <a:avLst/>
              <a:gdLst/>
              <a:ahLst/>
              <a:cxnLst/>
              <a:rect l="l" t="t" r="r" b="b"/>
              <a:pathLst>
                <a:path w="318" h="191" extrusionOk="0">
                  <a:moveTo>
                    <a:pt x="64" y="0"/>
                  </a:moveTo>
                  <a:cubicBezTo>
                    <a:pt x="64" y="32"/>
                    <a:pt x="64" y="32"/>
                    <a:pt x="64" y="63"/>
                  </a:cubicBezTo>
                  <a:cubicBezTo>
                    <a:pt x="54" y="53"/>
                    <a:pt x="43" y="49"/>
                    <a:pt x="34" y="49"/>
                  </a:cubicBezTo>
                  <a:cubicBezTo>
                    <a:pt x="15" y="49"/>
                    <a:pt x="1" y="63"/>
                    <a:pt x="1" y="63"/>
                  </a:cubicBezTo>
                  <a:cubicBezTo>
                    <a:pt x="1" y="95"/>
                    <a:pt x="1" y="127"/>
                    <a:pt x="32" y="127"/>
                  </a:cubicBezTo>
                  <a:cubicBezTo>
                    <a:pt x="32" y="127"/>
                    <a:pt x="64" y="158"/>
                    <a:pt x="96" y="158"/>
                  </a:cubicBezTo>
                  <a:cubicBezTo>
                    <a:pt x="127" y="190"/>
                    <a:pt x="159" y="190"/>
                    <a:pt x="191" y="190"/>
                  </a:cubicBezTo>
                  <a:cubicBezTo>
                    <a:pt x="191" y="190"/>
                    <a:pt x="222" y="158"/>
                    <a:pt x="222" y="158"/>
                  </a:cubicBezTo>
                  <a:cubicBezTo>
                    <a:pt x="286" y="127"/>
                    <a:pt x="286" y="95"/>
                    <a:pt x="317" y="63"/>
                  </a:cubicBezTo>
                  <a:lnTo>
                    <a:pt x="254" y="63"/>
                  </a:lnTo>
                  <a:cubicBezTo>
                    <a:pt x="222" y="32"/>
                    <a:pt x="222" y="0"/>
                    <a:pt x="191" y="0"/>
                  </a:cubicBezTo>
                  <a:cubicBezTo>
                    <a:pt x="175" y="16"/>
                    <a:pt x="151" y="24"/>
                    <a:pt x="127" y="24"/>
                  </a:cubicBezTo>
                  <a:cubicBezTo>
                    <a:pt x="104" y="24"/>
                    <a:pt x="80" y="16"/>
                    <a:pt x="64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5390;p37">
              <a:extLst>
                <a:ext uri="{FF2B5EF4-FFF2-40B4-BE49-F238E27FC236}">
                  <a16:creationId xmlns:a16="http://schemas.microsoft.com/office/drawing/2014/main" id="{88759477-F080-4350-8BA4-700B5D3C0C0D}"/>
                </a:ext>
              </a:extLst>
            </p:cNvPr>
            <p:cNvSpPr/>
            <p:nvPr/>
          </p:nvSpPr>
          <p:spPr>
            <a:xfrm>
              <a:off x="2078860" y="3712431"/>
              <a:ext cx="5897" cy="5341"/>
            </a:xfrm>
            <a:custGeom>
              <a:avLst/>
              <a:gdLst/>
              <a:ahLst/>
              <a:cxnLst/>
              <a:rect l="l" t="t" r="r" b="b"/>
              <a:pathLst>
                <a:path w="191" h="173" extrusionOk="0">
                  <a:moveTo>
                    <a:pt x="95" y="0"/>
                  </a:moveTo>
                  <a:cubicBezTo>
                    <a:pt x="63" y="0"/>
                    <a:pt x="32" y="0"/>
                    <a:pt x="0" y="32"/>
                  </a:cubicBezTo>
                  <a:lnTo>
                    <a:pt x="32" y="63"/>
                  </a:lnTo>
                  <a:cubicBezTo>
                    <a:pt x="32" y="63"/>
                    <a:pt x="32" y="95"/>
                    <a:pt x="32" y="95"/>
                  </a:cubicBezTo>
                  <a:cubicBezTo>
                    <a:pt x="63" y="95"/>
                    <a:pt x="95" y="127"/>
                    <a:pt x="127" y="158"/>
                  </a:cubicBezTo>
                  <a:cubicBezTo>
                    <a:pt x="127" y="158"/>
                    <a:pt x="141" y="172"/>
                    <a:pt x="160" y="172"/>
                  </a:cubicBezTo>
                  <a:cubicBezTo>
                    <a:pt x="169" y="172"/>
                    <a:pt x="180" y="169"/>
                    <a:pt x="190" y="158"/>
                  </a:cubicBezTo>
                  <a:cubicBezTo>
                    <a:pt x="190" y="158"/>
                    <a:pt x="190" y="158"/>
                    <a:pt x="190" y="127"/>
                  </a:cubicBezTo>
                  <a:cubicBezTo>
                    <a:pt x="190" y="95"/>
                    <a:pt x="190" y="95"/>
                    <a:pt x="158" y="95"/>
                  </a:cubicBezTo>
                  <a:cubicBezTo>
                    <a:pt x="158" y="63"/>
                    <a:pt x="158" y="32"/>
                    <a:pt x="127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5391;p37">
              <a:extLst>
                <a:ext uri="{FF2B5EF4-FFF2-40B4-BE49-F238E27FC236}">
                  <a16:creationId xmlns:a16="http://schemas.microsoft.com/office/drawing/2014/main" id="{2D8D28E3-ADFA-4B26-9C2B-A572219025A8}"/>
                </a:ext>
              </a:extLst>
            </p:cNvPr>
            <p:cNvSpPr/>
            <p:nvPr/>
          </p:nvSpPr>
          <p:spPr>
            <a:xfrm>
              <a:off x="2076885" y="3725119"/>
              <a:ext cx="6885" cy="6885"/>
            </a:xfrm>
            <a:custGeom>
              <a:avLst/>
              <a:gdLst/>
              <a:ahLst/>
              <a:cxnLst/>
              <a:rect l="l" t="t" r="r" b="b"/>
              <a:pathLst>
                <a:path w="223" h="223" extrusionOk="0">
                  <a:moveTo>
                    <a:pt x="1" y="1"/>
                  </a:moveTo>
                  <a:cubicBezTo>
                    <a:pt x="1" y="32"/>
                    <a:pt x="32" y="32"/>
                    <a:pt x="32" y="64"/>
                  </a:cubicBezTo>
                  <a:cubicBezTo>
                    <a:pt x="32" y="64"/>
                    <a:pt x="32" y="96"/>
                    <a:pt x="32" y="127"/>
                  </a:cubicBezTo>
                  <a:cubicBezTo>
                    <a:pt x="64" y="127"/>
                    <a:pt x="96" y="159"/>
                    <a:pt x="127" y="222"/>
                  </a:cubicBezTo>
                  <a:cubicBezTo>
                    <a:pt x="127" y="222"/>
                    <a:pt x="127" y="191"/>
                    <a:pt x="159" y="191"/>
                  </a:cubicBezTo>
                  <a:cubicBezTo>
                    <a:pt x="159" y="222"/>
                    <a:pt x="191" y="222"/>
                    <a:pt x="191" y="222"/>
                  </a:cubicBezTo>
                  <a:cubicBezTo>
                    <a:pt x="222" y="222"/>
                    <a:pt x="222" y="191"/>
                    <a:pt x="222" y="159"/>
                  </a:cubicBezTo>
                  <a:cubicBezTo>
                    <a:pt x="222" y="159"/>
                    <a:pt x="222" y="127"/>
                    <a:pt x="191" y="96"/>
                  </a:cubicBezTo>
                  <a:cubicBezTo>
                    <a:pt x="191" y="64"/>
                    <a:pt x="191" y="32"/>
                    <a:pt x="159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5392;p37">
              <a:extLst>
                <a:ext uri="{FF2B5EF4-FFF2-40B4-BE49-F238E27FC236}">
                  <a16:creationId xmlns:a16="http://schemas.microsoft.com/office/drawing/2014/main" id="{032FC422-87FE-41B1-A272-3820E5EDACCA}"/>
                </a:ext>
              </a:extLst>
            </p:cNvPr>
            <p:cNvSpPr/>
            <p:nvPr/>
          </p:nvSpPr>
          <p:spPr>
            <a:xfrm>
              <a:off x="2107201" y="3728052"/>
              <a:ext cx="4909" cy="6638"/>
            </a:xfrm>
            <a:custGeom>
              <a:avLst/>
              <a:gdLst/>
              <a:ahLst/>
              <a:cxnLst/>
              <a:rect l="l" t="t" r="r" b="b"/>
              <a:pathLst>
                <a:path w="159" h="215" extrusionOk="0">
                  <a:moveTo>
                    <a:pt x="64" y="1"/>
                  </a:moveTo>
                  <a:lnTo>
                    <a:pt x="64" y="32"/>
                  </a:lnTo>
                  <a:cubicBezTo>
                    <a:pt x="32" y="32"/>
                    <a:pt x="32" y="32"/>
                    <a:pt x="32" y="64"/>
                  </a:cubicBezTo>
                  <a:cubicBezTo>
                    <a:pt x="32" y="96"/>
                    <a:pt x="32" y="127"/>
                    <a:pt x="1" y="159"/>
                  </a:cubicBezTo>
                  <a:lnTo>
                    <a:pt x="32" y="159"/>
                  </a:lnTo>
                  <a:cubicBezTo>
                    <a:pt x="1" y="159"/>
                    <a:pt x="32" y="191"/>
                    <a:pt x="32" y="191"/>
                  </a:cubicBezTo>
                  <a:cubicBezTo>
                    <a:pt x="48" y="207"/>
                    <a:pt x="56" y="215"/>
                    <a:pt x="64" y="215"/>
                  </a:cubicBezTo>
                  <a:cubicBezTo>
                    <a:pt x="72" y="215"/>
                    <a:pt x="80" y="207"/>
                    <a:pt x="96" y="191"/>
                  </a:cubicBezTo>
                  <a:cubicBezTo>
                    <a:pt x="96" y="191"/>
                    <a:pt x="96" y="159"/>
                    <a:pt x="96" y="159"/>
                  </a:cubicBezTo>
                  <a:cubicBezTo>
                    <a:pt x="127" y="127"/>
                    <a:pt x="159" y="127"/>
                    <a:pt x="159" y="96"/>
                  </a:cubicBezTo>
                  <a:cubicBezTo>
                    <a:pt x="159" y="96"/>
                    <a:pt x="127" y="64"/>
                    <a:pt x="127" y="64"/>
                  </a:cubicBezTo>
                  <a:cubicBezTo>
                    <a:pt x="127" y="32"/>
                    <a:pt x="96" y="1"/>
                    <a:pt x="64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5393;p37">
              <a:extLst>
                <a:ext uri="{FF2B5EF4-FFF2-40B4-BE49-F238E27FC236}">
                  <a16:creationId xmlns:a16="http://schemas.microsoft.com/office/drawing/2014/main" id="{B4223A9A-D530-4EE5-B055-E263C64FD79B}"/>
                </a:ext>
              </a:extLst>
            </p:cNvPr>
            <p:cNvSpPr/>
            <p:nvPr/>
          </p:nvSpPr>
          <p:spPr>
            <a:xfrm>
              <a:off x="2095470" y="3726107"/>
              <a:ext cx="5897" cy="8274"/>
            </a:xfrm>
            <a:custGeom>
              <a:avLst/>
              <a:gdLst/>
              <a:ahLst/>
              <a:cxnLst/>
              <a:rect l="l" t="t" r="r" b="b"/>
              <a:pathLst>
                <a:path w="191" h="268" extrusionOk="0">
                  <a:moveTo>
                    <a:pt x="64" y="0"/>
                  </a:moveTo>
                  <a:cubicBezTo>
                    <a:pt x="64" y="0"/>
                    <a:pt x="64" y="32"/>
                    <a:pt x="64" y="64"/>
                  </a:cubicBezTo>
                  <a:cubicBezTo>
                    <a:pt x="64" y="64"/>
                    <a:pt x="32" y="64"/>
                    <a:pt x="32" y="95"/>
                  </a:cubicBezTo>
                  <a:cubicBezTo>
                    <a:pt x="32" y="127"/>
                    <a:pt x="32" y="159"/>
                    <a:pt x="0" y="190"/>
                  </a:cubicBezTo>
                  <a:cubicBezTo>
                    <a:pt x="32" y="190"/>
                    <a:pt x="32" y="222"/>
                    <a:pt x="64" y="222"/>
                  </a:cubicBezTo>
                  <a:cubicBezTo>
                    <a:pt x="32" y="222"/>
                    <a:pt x="32" y="254"/>
                    <a:pt x="64" y="254"/>
                  </a:cubicBezTo>
                  <a:cubicBezTo>
                    <a:pt x="64" y="264"/>
                    <a:pt x="67" y="268"/>
                    <a:pt x="73" y="268"/>
                  </a:cubicBezTo>
                  <a:cubicBezTo>
                    <a:pt x="85" y="268"/>
                    <a:pt x="106" y="254"/>
                    <a:pt x="127" y="254"/>
                  </a:cubicBezTo>
                  <a:cubicBezTo>
                    <a:pt x="127" y="222"/>
                    <a:pt x="127" y="222"/>
                    <a:pt x="127" y="190"/>
                  </a:cubicBezTo>
                  <a:cubicBezTo>
                    <a:pt x="159" y="159"/>
                    <a:pt x="191" y="159"/>
                    <a:pt x="191" y="127"/>
                  </a:cubicBezTo>
                  <a:cubicBezTo>
                    <a:pt x="191" y="95"/>
                    <a:pt x="159" y="95"/>
                    <a:pt x="159" y="64"/>
                  </a:cubicBezTo>
                  <a:cubicBezTo>
                    <a:pt x="127" y="32"/>
                    <a:pt x="127" y="0"/>
                    <a:pt x="64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5394;p37">
              <a:extLst>
                <a:ext uri="{FF2B5EF4-FFF2-40B4-BE49-F238E27FC236}">
                  <a16:creationId xmlns:a16="http://schemas.microsoft.com/office/drawing/2014/main" id="{E9565B73-44F7-40DA-86BB-BB371AFE62A4}"/>
                </a:ext>
              </a:extLst>
            </p:cNvPr>
            <p:cNvSpPr/>
            <p:nvPr/>
          </p:nvSpPr>
          <p:spPr>
            <a:xfrm>
              <a:off x="2118933" y="3723174"/>
              <a:ext cx="7842" cy="4909"/>
            </a:xfrm>
            <a:custGeom>
              <a:avLst/>
              <a:gdLst/>
              <a:ahLst/>
              <a:cxnLst/>
              <a:rect l="l" t="t" r="r" b="b"/>
              <a:pathLst>
                <a:path w="254" h="159" extrusionOk="0">
                  <a:moveTo>
                    <a:pt x="96" y="0"/>
                  </a:moveTo>
                  <a:cubicBezTo>
                    <a:pt x="96" y="0"/>
                    <a:pt x="64" y="0"/>
                    <a:pt x="64" y="32"/>
                  </a:cubicBezTo>
                  <a:cubicBezTo>
                    <a:pt x="32" y="32"/>
                    <a:pt x="1" y="64"/>
                    <a:pt x="1" y="95"/>
                  </a:cubicBezTo>
                  <a:lnTo>
                    <a:pt x="32" y="95"/>
                  </a:lnTo>
                  <a:lnTo>
                    <a:pt x="64" y="159"/>
                  </a:lnTo>
                  <a:cubicBezTo>
                    <a:pt x="80" y="143"/>
                    <a:pt x="103" y="135"/>
                    <a:pt x="127" y="135"/>
                  </a:cubicBezTo>
                  <a:cubicBezTo>
                    <a:pt x="151" y="135"/>
                    <a:pt x="175" y="143"/>
                    <a:pt x="191" y="159"/>
                  </a:cubicBezTo>
                  <a:lnTo>
                    <a:pt x="191" y="127"/>
                  </a:lnTo>
                  <a:lnTo>
                    <a:pt x="222" y="127"/>
                  </a:lnTo>
                  <a:cubicBezTo>
                    <a:pt x="254" y="95"/>
                    <a:pt x="222" y="64"/>
                    <a:pt x="222" y="64"/>
                  </a:cubicBezTo>
                  <a:cubicBezTo>
                    <a:pt x="222" y="64"/>
                    <a:pt x="191" y="32"/>
                    <a:pt x="191" y="32"/>
                  </a:cubicBezTo>
                  <a:cubicBezTo>
                    <a:pt x="159" y="32"/>
                    <a:pt x="127" y="0"/>
                    <a:pt x="96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5395;p37">
              <a:extLst>
                <a:ext uri="{FF2B5EF4-FFF2-40B4-BE49-F238E27FC236}">
                  <a16:creationId xmlns:a16="http://schemas.microsoft.com/office/drawing/2014/main" id="{EC281356-B421-409C-82B7-E8C8F1B68BF6}"/>
                </a:ext>
              </a:extLst>
            </p:cNvPr>
            <p:cNvSpPr/>
            <p:nvPr/>
          </p:nvSpPr>
          <p:spPr>
            <a:xfrm>
              <a:off x="2112079" y="3714376"/>
              <a:ext cx="9817" cy="6885"/>
            </a:xfrm>
            <a:custGeom>
              <a:avLst/>
              <a:gdLst/>
              <a:ahLst/>
              <a:cxnLst/>
              <a:rect l="l" t="t" r="r" b="b"/>
              <a:pathLst>
                <a:path w="318" h="223" extrusionOk="0">
                  <a:moveTo>
                    <a:pt x="128" y="0"/>
                  </a:moveTo>
                  <a:cubicBezTo>
                    <a:pt x="128" y="32"/>
                    <a:pt x="96" y="32"/>
                    <a:pt x="96" y="32"/>
                  </a:cubicBezTo>
                  <a:cubicBezTo>
                    <a:pt x="64" y="64"/>
                    <a:pt x="1" y="95"/>
                    <a:pt x="1" y="127"/>
                  </a:cubicBezTo>
                  <a:cubicBezTo>
                    <a:pt x="33" y="127"/>
                    <a:pt x="33" y="127"/>
                    <a:pt x="64" y="159"/>
                  </a:cubicBezTo>
                  <a:cubicBezTo>
                    <a:pt x="64" y="159"/>
                    <a:pt x="96" y="190"/>
                    <a:pt x="96" y="190"/>
                  </a:cubicBezTo>
                  <a:cubicBezTo>
                    <a:pt x="128" y="190"/>
                    <a:pt x="191" y="190"/>
                    <a:pt x="223" y="222"/>
                  </a:cubicBezTo>
                  <a:cubicBezTo>
                    <a:pt x="254" y="190"/>
                    <a:pt x="254" y="190"/>
                    <a:pt x="254" y="159"/>
                  </a:cubicBezTo>
                  <a:cubicBezTo>
                    <a:pt x="254" y="175"/>
                    <a:pt x="262" y="182"/>
                    <a:pt x="274" y="182"/>
                  </a:cubicBezTo>
                  <a:cubicBezTo>
                    <a:pt x="286" y="182"/>
                    <a:pt x="302" y="175"/>
                    <a:pt x="318" y="159"/>
                  </a:cubicBezTo>
                  <a:cubicBezTo>
                    <a:pt x="318" y="159"/>
                    <a:pt x="318" y="127"/>
                    <a:pt x="286" y="95"/>
                  </a:cubicBezTo>
                  <a:cubicBezTo>
                    <a:pt x="286" y="95"/>
                    <a:pt x="254" y="64"/>
                    <a:pt x="223" y="64"/>
                  </a:cubicBezTo>
                  <a:cubicBezTo>
                    <a:pt x="191" y="32"/>
                    <a:pt x="159" y="0"/>
                    <a:pt x="128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5396;p37">
              <a:extLst>
                <a:ext uri="{FF2B5EF4-FFF2-40B4-BE49-F238E27FC236}">
                  <a16:creationId xmlns:a16="http://schemas.microsoft.com/office/drawing/2014/main" id="{9DA4ECA0-E22F-499D-B6B8-8A0458A46F75}"/>
                </a:ext>
              </a:extLst>
            </p:cNvPr>
            <p:cNvSpPr/>
            <p:nvPr/>
          </p:nvSpPr>
          <p:spPr>
            <a:xfrm>
              <a:off x="2125787" y="3710455"/>
              <a:ext cx="6854" cy="10805"/>
            </a:xfrm>
            <a:custGeom>
              <a:avLst/>
              <a:gdLst/>
              <a:ahLst/>
              <a:cxnLst/>
              <a:rect l="l" t="t" r="r" b="b"/>
              <a:pathLst>
                <a:path w="222" h="350" extrusionOk="0">
                  <a:moveTo>
                    <a:pt x="95" y="1"/>
                  </a:moveTo>
                  <a:cubicBezTo>
                    <a:pt x="64" y="32"/>
                    <a:pt x="64" y="64"/>
                    <a:pt x="64" y="64"/>
                  </a:cubicBezTo>
                  <a:cubicBezTo>
                    <a:pt x="64" y="96"/>
                    <a:pt x="32" y="96"/>
                    <a:pt x="0" y="127"/>
                  </a:cubicBezTo>
                  <a:cubicBezTo>
                    <a:pt x="32" y="159"/>
                    <a:pt x="32" y="222"/>
                    <a:pt x="0" y="254"/>
                  </a:cubicBezTo>
                  <a:cubicBezTo>
                    <a:pt x="32" y="286"/>
                    <a:pt x="32" y="286"/>
                    <a:pt x="64" y="286"/>
                  </a:cubicBezTo>
                  <a:cubicBezTo>
                    <a:pt x="32" y="317"/>
                    <a:pt x="32" y="349"/>
                    <a:pt x="64" y="349"/>
                  </a:cubicBezTo>
                  <a:cubicBezTo>
                    <a:pt x="95" y="349"/>
                    <a:pt x="127" y="349"/>
                    <a:pt x="127" y="317"/>
                  </a:cubicBezTo>
                  <a:cubicBezTo>
                    <a:pt x="159" y="317"/>
                    <a:pt x="159" y="286"/>
                    <a:pt x="159" y="254"/>
                  </a:cubicBezTo>
                  <a:cubicBezTo>
                    <a:pt x="190" y="222"/>
                    <a:pt x="222" y="191"/>
                    <a:pt x="222" y="159"/>
                  </a:cubicBezTo>
                  <a:cubicBezTo>
                    <a:pt x="222" y="127"/>
                    <a:pt x="222" y="127"/>
                    <a:pt x="190" y="96"/>
                  </a:cubicBezTo>
                  <a:cubicBezTo>
                    <a:pt x="159" y="64"/>
                    <a:pt x="127" y="32"/>
                    <a:pt x="95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5397;p37">
              <a:extLst>
                <a:ext uri="{FF2B5EF4-FFF2-40B4-BE49-F238E27FC236}">
                  <a16:creationId xmlns:a16="http://schemas.microsoft.com/office/drawing/2014/main" id="{9CD30BAA-E03A-44BD-A550-B1CB8382D672}"/>
                </a:ext>
              </a:extLst>
            </p:cNvPr>
            <p:cNvSpPr/>
            <p:nvPr/>
          </p:nvSpPr>
          <p:spPr>
            <a:xfrm>
              <a:off x="2134585" y="3722186"/>
              <a:ext cx="8830" cy="6885"/>
            </a:xfrm>
            <a:custGeom>
              <a:avLst/>
              <a:gdLst/>
              <a:ahLst/>
              <a:cxnLst/>
              <a:rect l="l" t="t" r="r" b="b"/>
              <a:pathLst>
                <a:path w="286" h="223" extrusionOk="0">
                  <a:moveTo>
                    <a:pt x="127" y="1"/>
                  </a:moveTo>
                  <a:cubicBezTo>
                    <a:pt x="95" y="32"/>
                    <a:pt x="64" y="32"/>
                    <a:pt x="0" y="64"/>
                  </a:cubicBezTo>
                  <a:cubicBezTo>
                    <a:pt x="32" y="64"/>
                    <a:pt x="64" y="96"/>
                    <a:pt x="64" y="96"/>
                  </a:cubicBezTo>
                  <a:cubicBezTo>
                    <a:pt x="64" y="127"/>
                    <a:pt x="64" y="127"/>
                    <a:pt x="64" y="159"/>
                  </a:cubicBezTo>
                  <a:cubicBezTo>
                    <a:pt x="127" y="159"/>
                    <a:pt x="159" y="191"/>
                    <a:pt x="190" y="222"/>
                  </a:cubicBezTo>
                  <a:cubicBezTo>
                    <a:pt x="190" y="222"/>
                    <a:pt x="222" y="191"/>
                    <a:pt x="222" y="191"/>
                  </a:cubicBezTo>
                  <a:cubicBezTo>
                    <a:pt x="222" y="222"/>
                    <a:pt x="254" y="222"/>
                    <a:pt x="285" y="222"/>
                  </a:cubicBezTo>
                  <a:cubicBezTo>
                    <a:pt x="285" y="191"/>
                    <a:pt x="285" y="159"/>
                    <a:pt x="285" y="159"/>
                  </a:cubicBezTo>
                  <a:cubicBezTo>
                    <a:pt x="285" y="127"/>
                    <a:pt x="254" y="127"/>
                    <a:pt x="254" y="96"/>
                  </a:cubicBezTo>
                  <a:cubicBezTo>
                    <a:pt x="254" y="64"/>
                    <a:pt x="222" y="32"/>
                    <a:pt x="190" y="1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5398;p37">
              <a:extLst>
                <a:ext uri="{FF2B5EF4-FFF2-40B4-BE49-F238E27FC236}">
                  <a16:creationId xmlns:a16="http://schemas.microsoft.com/office/drawing/2014/main" id="{216CC9F3-5F26-4608-BB18-0C0E7DDA7E3E}"/>
                </a:ext>
              </a:extLst>
            </p:cNvPr>
            <p:cNvSpPr/>
            <p:nvPr/>
          </p:nvSpPr>
          <p:spPr>
            <a:xfrm>
              <a:off x="2142396" y="3715364"/>
              <a:ext cx="5897" cy="7595"/>
            </a:xfrm>
            <a:custGeom>
              <a:avLst/>
              <a:gdLst/>
              <a:ahLst/>
              <a:cxnLst/>
              <a:rect l="l" t="t" r="r" b="b"/>
              <a:pathLst>
                <a:path w="191" h="246" extrusionOk="0">
                  <a:moveTo>
                    <a:pt x="159" y="0"/>
                  </a:moveTo>
                  <a:lnTo>
                    <a:pt x="96" y="32"/>
                  </a:lnTo>
                  <a:lnTo>
                    <a:pt x="64" y="32"/>
                  </a:lnTo>
                  <a:cubicBezTo>
                    <a:pt x="64" y="95"/>
                    <a:pt x="32" y="127"/>
                    <a:pt x="1" y="158"/>
                  </a:cubicBezTo>
                  <a:lnTo>
                    <a:pt x="32" y="190"/>
                  </a:lnTo>
                  <a:cubicBezTo>
                    <a:pt x="1" y="190"/>
                    <a:pt x="1" y="222"/>
                    <a:pt x="1" y="222"/>
                  </a:cubicBezTo>
                  <a:cubicBezTo>
                    <a:pt x="1" y="238"/>
                    <a:pt x="9" y="245"/>
                    <a:pt x="20" y="245"/>
                  </a:cubicBezTo>
                  <a:cubicBezTo>
                    <a:pt x="32" y="245"/>
                    <a:pt x="48" y="238"/>
                    <a:pt x="64" y="222"/>
                  </a:cubicBezTo>
                  <a:cubicBezTo>
                    <a:pt x="64" y="222"/>
                    <a:pt x="96" y="222"/>
                    <a:pt x="96" y="190"/>
                  </a:cubicBezTo>
                  <a:cubicBezTo>
                    <a:pt x="127" y="190"/>
                    <a:pt x="159" y="190"/>
                    <a:pt x="191" y="158"/>
                  </a:cubicBezTo>
                  <a:cubicBezTo>
                    <a:pt x="191" y="127"/>
                    <a:pt x="191" y="127"/>
                    <a:pt x="191" y="95"/>
                  </a:cubicBezTo>
                  <a:cubicBezTo>
                    <a:pt x="159" y="63"/>
                    <a:pt x="159" y="32"/>
                    <a:pt x="159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5399;p37">
              <a:extLst>
                <a:ext uri="{FF2B5EF4-FFF2-40B4-BE49-F238E27FC236}">
                  <a16:creationId xmlns:a16="http://schemas.microsoft.com/office/drawing/2014/main" id="{93C83A23-0348-4DE7-BCD4-DBC0E81151C6}"/>
                </a:ext>
              </a:extLst>
            </p:cNvPr>
            <p:cNvSpPr/>
            <p:nvPr/>
          </p:nvSpPr>
          <p:spPr>
            <a:xfrm>
              <a:off x="2058330" y="3720241"/>
              <a:ext cx="3921" cy="4909"/>
            </a:xfrm>
            <a:custGeom>
              <a:avLst/>
              <a:gdLst/>
              <a:ahLst/>
              <a:cxnLst/>
              <a:rect l="l" t="t" r="r" b="b"/>
              <a:pathLst>
                <a:path w="127" h="159" extrusionOk="0">
                  <a:moveTo>
                    <a:pt x="0" y="0"/>
                  </a:moveTo>
                  <a:cubicBezTo>
                    <a:pt x="0" y="0"/>
                    <a:pt x="32" y="32"/>
                    <a:pt x="32" y="32"/>
                  </a:cubicBezTo>
                  <a:cubicBezTo>
                    <a:pt x="32" y="32"/>
                    <a:pt x="0" y="64"/>
                    <a:pt x="0" y="64"/>
                  </a:cubicBezTo>
                  <a:cubicBezTo>
                    <a:pt x="32" y="95"/>
                    <a:pt x="63" y="127"/>
                    <a:pt x="32" y="159"/>
                  </a:cubicBezTo>
                  <a:cubicBezTo>
                    <a:pt x="63" y="159"/>
                    <a:pt x="63" y="159"/>
                    <a:pt x="63" y="127"/>
                  </a:cubicBezTo>
                  <a:cubicBezTo>
                    <a:pt x="63" y="159"/>
                    <a:pt x="95" y="159"/>
                    <a:pt x="95" y="159"/>
                  </a:cubicBezTo>
                  <a:cubicBezTo>
                    <a:pt x="127" y="159"/>
                    <a:pt x="127" y="159"/>
                    <a:pt x="127" y="127"/>
                  </a:cubicBezTo>
                  <a:cubicBezTo>
                    <a:pt x="127" y="127"/>
                    <a:pt x="127" y="127"/>
                    <a:pt x="127" y="95"/>
                  </a:cubicBezTo>
                  <a:cubicBezTo>
                    <a:pt x="127" y="64"/>
                    <a:pt x="127" y="32"/>
                    <a:pt x="127" y="32"/>
                  </a:cubicBezTo>
                  <a:cubicBezTo>
                    <a:pt x="127" y="32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5400;p37">
              <a:extLst>
                <a:ext uri="{FF2B5EF4-FFF2-40B4-BE49-F238E27FC236}">
                  <a16:creationId xmlns:a16="http://schemas.microsoft.com/office/drawing/2014/main" id="{BB62B173-AE24-4064-ABE5-B70545BFD16D}"/>
                </a:ext>
              </a:extLst>
            </p:cNvPr>
            <p:cNvSpPr/>
            <p:nvPr/>
          </p:nvSpPr>
          <p:spPr>
            <a:xfrm>
              <a:off x="2061263" y="3715364"/>
              <a:ext cx="3921" cy="4909"/>
            </a:xfrm>
            <a:custGeom>
              <a:avLst/>
              <a:gdLst/>
              <a:ahLst/>
              <a:cxnLst/>
              <a:rect l="l" t="t" r="r" b="b"/>
              <a:pathLst>
                <a:path w="127" h="159" extrusionOk="0">
                  <a:moveTo>
                    <a:pt x="0" y="0"/>
                  </a:moveTo>
                  <a:cubicBezTo>
                    <a:pt x="0" y="0"/>
                    <a:pt x="0" y="32"/>
                    <a:pt x="32" y="32"/>
                  </a:cubicBezTo>
                  <a:cubicBezTo>
                    <a:pt x="0" y="63"/>
                    <a:pt x="0" y="63"/>
                    <a:pt x="0" y="95"/>
                  </a:cubicBezTo>
                  <a:cubicBezTo>
                    <a:pt x="32" y="95"/>
                    <a:pt x="63" y="127"/>
                    <a:pt x="63" y="158"/>
                  </a:cubicBezTo>
                  <a:lnTo>
                    <a:pt x="95" y="158"/>
                  </a:lnTo>
                  <a:cubicBezTo>
                    <a:pt x="127" y="158"/>
                    <a:pt x="127" y="158"/>
                    <a:pt x="127" y="127"/>
                  </a:cubicBezTo>
                  <a:cubicBezTo>
                    <a:pt x="127" y="127"/>
                    <a:pt x="127" y="95"/>
                    <a:pt x="127" y="95"/>
                  </a:cubicBezTo>
                  <a:cubicBezTo>
                    <a:pt x="127" y="63"/>
                    <a:pt x="127" y="32"/>
                    <a:pt x="95" y="32"/>
                  </a:cubicBezTo>
                  <a:cubicBezTo>
                    <a:pt x="95" y="0"/>
                    <a:pt x="95" y="0"/>
                    <a:pt x="63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5401;p37">
              <a:extLst>
                <a:ext uri="{FF2B5EF4-FFF2-40B4-BE49-F238E27FC236}">
                  <a16:creationId xmlns:a16="http://schemas.microsoft.com/office/drawing/2014/main" id="{F98489C5-084F-4522-924F-6A3FBCCAE6EB}"/>
                </a:ext>
              </a:extLst>
            </p:cNvPr>
            <p:cNvSpPr/>
            <p:nvPr/>
          </p:nvSpPr>
          <p:spPr>
            <a:xfrm>
              <a:off x="2064196" y="3726107"/>
              <a:ext cx="9787" cy="5897"/>
            </a:xfrm>
            <a:custGeom>
              <a:avLst/>
              <a:gdLst/>
              <a:ahLst/>
              <a:cxnLst/>
              <a:rect l="l" t="t" r="r" b="b"/>
              <a:pathLst>
                <a:path w="317" h="191" extrusionOk="0">
                  <a:moveTo>
                    <a:pt x="190" y="0"/>
                  </a:moveTo>
                  <a:cubicBezTo>
                    <a:pt x="168" y="23"/>
                    <a:pt x="129" y="45"/>
                    <a:pt x="98" y="45"/>
                  </a:cubicBezTo>
                  <a:cubicBezTo>
                    <a:pt x="85" y="45"/>
                    <a:pt x="73" y="41"/>
                    <a:pt x="63" y="32"/>
                  </a:cubicBezTo>
                  <a:cubicBezTo>
                    <a:pt x="63" y="64"/>
                    <a:pt x="63" y="64"/>
                    <a:pt x="63" y="95"/>
                  </a:cubicBezTo>
                  <a:cubicBezTo>
                    <a:pt x="54" y="86"/>
                    <a:pt x="45" y="82"/>
                    <a:pt x="36" y="82"/>
                  </a:cubicBezTo>
                  <a:cubicBezTo>
                    <a:pt x="16" y="82"/>
                    <a:pt x="0" y="105"/>
                    <a:pt x="0" y="127"/>
                  </a:cubicBezTo>
                  <a:cubicBezTo>
                    <a:pt x="0" y="127"/>
                    <a:pt x="32" y="159"/>
                    <a:pt x="63" y="159"/>
                  </a:cubicBezTo>
                  <a:cubicBezTo>
                    <a:pt x="74" y="169"/>
                    <a:pt x="81" y="173"/>
                    <a:pt x="87" y="173"/>
                  </a:cubicBezTo>
                  <a:cubicBezTo>
                    <a:pt x="99" y="173"/>
                    <a:pt x="106" y="159"/>
                    <a:pt x="127" y="159"/>
                  </a:cubicBezTo>
                  <a:cubicBezTo>
                    <a:pt x="158" y="190"/>
                    <a:pt x="190" y="190"/>
                    <a:pt x="222" y="190"/>
                  </a:cubicBezTo>
                  <a:cubicBezTo>
                    <a:pt x="253" y="159"/>
                    <a:pt x="253" y="159"/>
                    <a:pt x="285" y="127"/>
                  </a:cubicBezTo>
                  <a:cubicBezTo>
                    <a:pt x="285" y="95"/>
                    <a:pt x="317" y="64"/>
                    <a:pt x="317" y="0"/>
                  </a:cubicBezTo>
                  <a:cubicBezTo>
                    <a:pt x="285" y="0"/>
                    <a:pt x="285" y="32"/>
                    <a:pt x="253" y="32"/>
                  </a:cubicBezTo>
                  <a:cubicBezTo>
                    <a:pt x="222" y="32"/>
                    <a:pt x="222" y="0"/>
                    <a:pt x="190" y="0"/>
                  </a:cubicBezTo>
                  <a:close/>
                </a:path>
              </a:pathLst>
            </a:custGeom>
            <a:solidFill>
              <a:srgbClr val="AD72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5402;p37">
              <a:extLst>
                <a:ext uri="{FF2B5EF4-FFF2-40B4-BE49-F238E27FC236}">
                  <a16:creationId xmlns:a16="http://schemas.microsoft.com/office/drawing/2014/main" id="{1056953B-66DB-4064-AC24-54B0AC774A36}"/>
                </a:ext>
              </a:extLst>
            </p:cNvPr>
            <p:cNvSpPr/>
            <p:nvPr/>
          </p:nvSpPr>
          <p:spPr>
            <a:xfrm>
              <a:off x="2014306" y="3811161"/>
              <a:ext cx="174090" cy="8830"/>
            </a:xfrm>
            <a:custGeom>
              <a:avLst/>
              <a:gdLst/>
              <a:ahLst/>
              <a:cxnLst/>
              <a:rect l="l" t="t" r="r" b="b"/>
              <a:pathLst>
                <a:path w="5639" h="286" extrusionOk="0">
                  <a:moveTo>
                    <a:pt x="128" y="1"/>
                  </a:moveTo>
                  <a:cubicBezTo>
                    <a:pt x="64" y="1"/>
                    <a:pt x="1" y="64"/>
                    <a:pt x="1" y="127"/>
                  </a:cubicBezTo>
                  <a:lnTo>
                    <a:pt x="1" y="159"/>
                  </a:lnTo>
                  <a:cubicBezTo>
                    <a:pt x="1" y="222"/>
                    <a:pt x="64" y="286"/>
                    <a:pt x="128" y="286"/>
                  </a:cubicBezTo>
                  <a:lnTo>
                    <a:pt x="5480" y="286"/>
                  </a:lnTo>
                  <a:cubicBezTo>
                    <a:pt x="5575" y="286"/>
                    <a:pt x="5638" y="222"/>
                    <a:pt x="5606" y="159"/>
                  </a:cubicBezTo>
                  <a:lnTo>
                    <a:pt x="5606" y="127"/>
                  </a:lnTo>
                  <a:cubicBezTo>
                    <a:pt x="5606" y="64"/>
                    <a:pt x="5575" y="1"/>
                    <a:pt x="5480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5403;p37">
              <a:extLst>
                <a:ext uri="{FF2B5EF4-FFF2-40B4-BE49-F238E27FC236}">
                  <a16:creationId xmlns:a16="http://schemas.microsoft.com/office/drawing/2014/main" id="{EEC972D9-64F3-42E8-AEE1-55B551690CE5}"/>
                </a:ext>
              </a:extLst>
            </p:cNvPr>
            <p:cNvSpPr/>
            <p:nvPr/>
          </p:nvSpPr>
          <p:spPr>
            <a:xfrm>
              <a:off x="2016282" y="3803350"/>
              <a:ext cx="170138" cy="36183"/>
            </a:xfrm>
            <a:custGeom>
              <a:avLst/>
              <a:gdLst/>
              <a:ahLst/>
              <a:cxnLst/>
              <a:rect l="l" t="t" r="r" b="b"/>
              <a:pathLst>
                <a:path w="5511" h="1172" extrusionOk="0">
                  <a:moveTo>
                    <a:pt x="127" y="0"/>
                  </a:moveTo>
                  <a:cubicBezTo>
                    <a:pt x="64" y="0"/>
                    <a:pt x="0" y="32"/>
                    <a:pt x="0" y="127"/>
                  </a:cubicBezTo>
                  <a:cubicBezTo>
                    <a:pt x="0" y="190"/>
                    <a:pt x="64" y="254"/>
                    <a:pt x="127" y="254"/>
                  </a:cubicBezTo>
                  <a:cubicBezTo>
                    <a:pt x="1014" y="349"/>
                    <a:pt x="1805" y="634"/>
                    <a:pt x="2470" y="1077"/>
                  </a:cubicBezTo>
                  <a:cubicBezTo>
                    <a:pt x="2550" y="1140"/>
                    <a:pt x="2645" y="1172"/>
                    <a:pt x="2740" y="1172"/>
                  </a:cubicBezTo>
                  <a:cubicBezTo>
                    <a:pt x="2835" y="1172"/>
                    <a:pt x="2930" y="1140"/>
                    <a:pt x="3009" y="1077"/>
                  </a:cubicBezTo>
                  <a:cubicBezTo>
                    <a:pt x="3706" y="602"/>
                    <a:pt x="4497" y="349"/>
                    <a:pt x="5384" y="254"/>
                  </a:cubicBezTo>
                  <a:cubicBezTo>
                    <a:pt x="5447" y="254"/>
                    <a:pt x="5511" y="190"/>
                    <a:pt x="5511" y="127"/>
                  </a:cubicBezTo>
                  <a:cubicBezTo>
                    <a:pt x="5511" y="32"/>
                    <a:pt x="5447" y="0"/>
                    <a:pt x="5384" y="0"/>
                  </a:cubicBezTo>
                  <a:close/>
                </a:path>
              </a:pathLst>
            </a:custGeom>
            <a:solidFill>
              <a:srgbClr val="FFE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5404;p37">
              <a:extLst>
                <a:ext uri="{FF2B5EF4-FFF2-40B4-BE49-F238E27FC236}">
                  <a16:creationId xmlns:a16="http://schemas.microsoft.com/office/drawing/2014/main" id="{7006C385-A4C6-4EE7-8681-EFF3157138EE}"/>
                </a:ext>
              </a:extLst>
            </p:cNvPr>
            <p:cNvSpPr/>
            <p:nvPr/>
          </p:nvSpPr>
          <p:spPr>
            <a:xfrm>
              <a:off x="2088616" y="3817027"/>
              <a:ext cx="12750" cy="12750"/>
            </a:xfrm>
            <a:custGeom>
              <a:avLst/>
              <a:gdLst/>
              <a:ahLst/>
              <a:cxnLst/>
              <a:rect l="l" t="t" r="r" b="b"/>
              <a:pathLst>
                <a:path w="413" h="413" extrusionOk="0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7"/>
                    <a:pt x="96" y="412"/>
                    <a:pt x="191" y="412"/>
                  </a:cubicBezTo>
                  <a:cubicBezTo>
                    <a:pt x="222" y="412"/>
                    <a:pt x="254" y="412"/>
                    <a:pt x="254" y="381"/>
                  </a:cubicBezTo>
                  <a:lnTo>
                    <a:pt x="222" y="381"/>
                  </a:lnTo>
                  <a:cubicBezTo>
                    <a:pt x="159" y="381"/>
                    <a:pt x="96" y="317"/>
                    <a:pt x="96" y="222"/>
                  </a:cubicBezTo>
                  <a:cubicBezTo>
                    <a:pt x="96" y="159"/>
                    <a:pt x="159" y="96"/>
                    <a:pt x="222" y="96"/>
                  </a:cubicBezTo>
                  <a:cubicBezTo>
                    <a:pt x="318" y="96"/>
                    <a:pt x="381" y="159"/>
                    <a:pt x="381" y="222"/>
                  </a:cubicBezTo>
                  <a:cubicBezTo>
                    <a:pt x="381" y="254"/>
                    <a:pt x="381" y="254"/>
                    <a:pt x="381" y="286"/>
                  </a:cubicBezTo>
                  <a:cubicBezTo>
                    <a:pt x="381" y="254"/>
                    <a:pt x="413" y="222"/>
                    <a:pt x="413" y="191"/>
                  </a:cubicBezTo>
                  <a:cubicBezTo>
                    <a:pt x="413" y="96"/>
                    <a:pt x="318" y="1"/>
                    <a:pt x="191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5405;p37">
              <a:extLst>
                <a:ext uri="{FF2B5EF4-FFF2-40B4-BE49-F238E27FC236}">
                  <a16:creationId xmlns:a16="http://schemas.microsoft.com/office/drawing/2014/main" id="{B881739E-0C2E-4B22-B287-697078733DB7}"/>
                </a:ext>
              </a:extLst>
            </p:cNvPr>
            <p:cNvSpPr/>
            <p:nvPr/>
          </p:nvSpPr>
          <p:spPr>
            <a:xfrm>
              <a:off x="2116988" y="3805295"/>
              <a:ext cx="14695" cy="14695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90" y="1"/>
                  </a:moveTo>
                  <a:cubicBezTo>
                    <a:pt x="285" y="1"/>
                    <a:pt x="380" y="96"/>
                    <a:pt x="380" y="191"/>
                  </a:cubicBezTo>
                  <a:cubicBezTo>
                    <a:pt x="380" y="286"/>
                    <a:pt x="285" y="381"/>
                    <a:pt x="190" y="381"/>
                  </a:cubicBezTo>
                  <a:cubicBezTo>
                    <a:pt x="95" y="381"/>
                    <a:pt x="0" y="286"/>
                    <a:pt x="0" y="191"/>
                  </a:cubicBezTo>
                  <a:cubicBezTo>
                    <a:pt x="0" y="211"/>
                    <a:pt x="0" y="237"/>
                    <a:pt x="0" y="254"/>
                  </a:cubicBezTo>
                  <a:cubicBezTo>
                    <a:pt x="0" y="381"/>
                    <a:pt x="95" y="476"/>
                    <a:pt x="222" y="476"/>
                  </a:cubicBezTo>
                  <a:cubicBezTo>
                    <a:pt x="349" y="476"/>
                    <a:pt x="475" y="381"/>
                    <a:pt x="475" y="254"/>
                  </a:cubicBezTo>
                  <a:cubicBezTo>
                    <a:pt x="475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5406;p37">
              <a:extLst>
                <a:ext uri="{FF2B5EF4-FFF2-40B4-BE49-F238E27FC236}">
                  <a16:creationId xmlns:a16="http://schemas.microsoft.com/office/drawing/2014/main" id="{062387AF-AC87-4E0C-B5F0-82CC01A4136F}"/>
                </a:ext>
              </a:extLst>
            </p:cNvPr>
            <p:cNvSpPr/>
            <p:nvPr/>
          </p:nvSpPr>
          <p:spPr>
            <a:xfrm>
              <a:off x="2057342" y="3805295"/>
              <a:ext cx="11762" cy="11762"/>
            </a:xfrm>
            <a:custGeom>
              <a:avLst/>
              <a:gdLst/>
              <a:ahLst/>
              <a:cxnLst/>
              <a:rect l="l" t="t" r="r" b="b"/>
              <a:pathLst>
                <a:path w="381" h="381" extrusionOk="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222" y="381"/>
                  </a:lnTo>
                  <a:cubicBezTo>
                    <a:pt x="159" y="381"/>
                    <a:pt x="95" y="317"/>
                    <a:pt x="95" y="222"/>
                  </a:cubicBezTo>
                  <a:cubicBezTo>
                    <a:pt x="95" y="159"/>
                    <a:pt x="159" y="96"/>
                    <a:pt x="222" y="96"/>
                  </a:cubicBezTo>
                  <a:cubicBezTo>
                    <a:pt x="317" y="96"/>
                    <a:pt x="380" y="159"/>
                    <a:pt x="380" y="222"/>
                  </a:cubicBezTo>
                  <a:cubicBezTo>
                    <a:pt x="380" y="213"/>
                    <a:pt x="380" y="202"/>
                    <a:pt x="380" y="191"/>
                  </a:cubicBezTo>
                  <a:cubicBezTo>
                    <a:pt x="380" y="96"/>
                    <a:pt x="285" y="1"/>
                    <a:pt x="190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5407;p37">
              <a:extLst>
                <a:ext uri="{FF2B5EF4-FFF2-40B4-BE49-F238E27FC236}">
                  <a16:creationId xmlns:a16="http://schemas.microsoft.com/office/drawing/2014/main" id="{7B79D7A6-782A-44FA-BC33-E7DB200D6050}"/>
                </a:ext>
              </a:extLst>
            </p:cNvPr>
            <p:cNvSpPr/>
            <p:nvPr/>
          </p:nvSpPr>
          <p:spPr>
            <a:xfrm>
              <a:off x="2151195" y="3804307"/>
              <a:ext cx="8830" cy="7872"/>
            </a:xfrm>
            <a:custGeom>
              <a:avLst/>
              <a:gdLst/>
              <a:ahLst/>
              <a:cxnLst/>
              <a:rect l="l" t="t" r="r" b="b"/>
              <a:pathLst>
                <a:path w="286" h="255" extrusionOk="0">
                  <a:moveTo>
                    <a:pt x="159" y="1"/>
                  </a:moveTo>
                  <a:cubicBezTo>
                    <a:pt x="64" y="1"/>
                    <a:pt x="1" y="33"/>
                    <a:pt x="1" y="128"/>
                  </a:cubicBezTo>
                  <a:cubicBezTo>
                    <a:pt x="1" y="191"/>
                    <a:pt x="64" y="254"/>
                    <a:pt x="159" y="254"/>
                  </a:cubicBezTo>
                  <a:cubicBezTo>
                    <a:pt x="222" y="254"/>
                    <a:pt x="286" y="191"/>
                    <a:pt x="286" y="128"/>
                  </a:cubicBezTo>
                  <a:cubicBezTo>
                    <a:pt x="286" y="112"/>
                    <a:pt x="286" y="104"/>
                    <a:pt x="286" y="96"/>
                  </a:cubicBezTo>
                  <a:cubicBezTo>
                    <a:pt x="286" y="159"/>
                    <a:pt x="222" y="191"/>
                    <a:pt x="191" y="191"/>
                  </a:cubicBezTo>
                  <a:cubicBezTo>
                    <a:pt x="127" y="191"/>
                    <a:pt x="64" y="159"/>
                    <a:pt x="64" y="96"/>
                  </a:cubicBezTo>
                  <a:cubicBezTo>
                    <a:pt x="64" y="33"/>
                    <a:pt x="127" y="1"/>
                    <a:pt x="191" y="1"/>
                  </a:cubicBez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5408;p37">
              <a:extLst>
                <a:ext uri="{FF2B5EF4-FFF2-40B4-BE49-F238E27FC236}">
                  <a16:creationId xmlns:a16="http://schemas.microsoft.com/office/drawing/2014/main" id="{67376804-AD24-4235-BCEA-9430137DFEB9}"/>
                </a:ext>
              </a:extLst>
            </p:cNvPr>
            <p:cNvSpPr/>
            <p:nvPr/>
          </p:nvSpPr>
          <p:spPr>
            <a:xfrm>
              <a:off x="2016282" y="3779887"/>
              <a:ext cx="73353" cy="30317"/>
            </a:xfrm>
            <a:custGeom>
              <a:avLst/>
              <a:gdLst/>
              <a:ahLst/>
              <a:cxnLst/>
              <a:rect l="l" t="t" r="r" b="b"/>
              <a:pathLst>
                <a:path w="2376" h="982" extrusionOk="0">
                  <a:moveTo>
                    <a:pt x="887" y="0"/>
                  </a:moveTo>
                  <a:cubicBezTo>
                    <a:pt x="919" y="32"/>
                    <a:pt x="950" y="32"/>
                    <a:pt x="982" y="32"/>
                  </a:cubicBezTo>
                  <a:lnTo>
                    <a:pt x="0" y="475"/>
                  </a:lnTo>
                  <a:cubicBezTo>
                    <a:pt x="317" y="475"/>
                    <a:pt x="602" y="444"/>
                    <a:pt x="887" y="444"/>
                  </a:cubicBezTo>
                  <a:cubicBezTo>
                    <a:pt x="792" y="570"/>
                    <a:pt x="665" y="697"/>
                    <a:pt x="539" y="824"/>
                  </a:cubicBezTo>
                  <a:cubicBezTo>
                    <a:pt x="507" y="855"/>
                    <a:pt x="444" y="919"/>
                    <a:pt x="412" y="950"/>
                  </a:cubicBezTo>
                  <a:cubicBezTo>
                    <a:pt x="570" y="919"/>
                    <a:pt x="729" y="855"/>
                    <a:pt x="887" y="824"/>
                  </a:cubicBezTo>
                  <a:cubicBezTo>
                    <a:pt x="1077" y="760"/>
                    <a:pt x="1267" y="729"/>
                    <a:pt x="1457" y="665"/>
                  </a:cubicBezTo>
                  <a:lnTo>
                    <a:pt x="1457" y="665"/>
                  </a:lnTo>
                  <a:cubicBezTo>
                    <a:pt x="1425" y="729"/>
                    <a:pt x="1394" y="760"/>
                    <a:pt x="1362" y="824"/>
                  </a:cubicBezTo>
                  <a:cubicBezTo>
                    <a:pt x="1330" y="887"/>
                    <a:pt x="1299" y="919"/>
                    <a:pt x="1267" y="982"/>
                  </a:cubicBezTo>
                  <a:cubicBezTo>
                    <a:pt x="1362" y="919"/>
                    <a:pt x="1425" y="887"/>
                    <a:pt x="1520" y="824"/>
                  </a:cubicBezTo>
                  <a:cubicBezTo>
                    <a:pt x="1679" y="697"/>
                    <a:pt x="1869" y="570"/>
                    <a:pt x="2027" y="475"/>
                  </a:cubicBezTo>
                  <a:cubicBezTo>
                    <a:pt x="2059" y="444"/>
                    <a:pt x="2090" y="444"/>
                    <a:pt x="2090" y="412"/>
                  </a:cubicBezTo>
                  <a:cubicBezTo>
                    <a:pt x="2185" y="349"/>
                    <a:pt x="2249" y="317"/>
                    <a:pt x="2280" y="222"/>
                  </a:cubicBezTo>
                  <a:cubicBezTo>
                    <a:pt x="2344" y="159"/>
                    <a:pt x="2375" y="95"/>
                    <a:pt x="2375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5409;p37">
              <a:extLst>
                <a:ext uri="{FF2B5EF4-FFF2-40B4-BE49-F238E27FC236}">
                  <a16:creationId xmlns:a16="http://schemas.microsoft.com/office/drawing/2014/main" id="{A1EC75BB-530C-45CF-990B-DA7766AB49CD}"/>
                </a:ext>
              </a:extLst>
            </p:cNvPr>
            <p:cNvSpPr/>
            <p:nvPr/>
          </p:nvSpPr>
          <p:spPr>
            <a:xfrm>
              <a:off x="2079817" y="3779887"/>
              <a:ext cx="49890" cy="45969"/>
            </a:xfrm>
            <a:custGeom>
              <a:avLst/>
              <a:gdLst/>
              <a:ahLst/>
              <a:cxnLst/>
              <a:rect l="l" t="t" r="r" b="b"/>
              <a:pathLst>
                <a:path w="1616" h="1489" extrusionOk="0">
                  <a:moveTo>
                    <a:pt x="159" y="0"/>
                  </a:moveTo>
                  <a:cubicBezTo>
                    <a:pt x="96" y="127"/>
                    <a:pt x="64" y="285"/>
                    <a:pt x="32" y="412"/>
                  </a:cubicBezTo>
                  <a:cubicBezTo>
                    <a:pt x="32" y="507"/>
                    <a:pt x="1" y="602"/>
                    <a:pt x="1" y="697"/>
                  </a:cubicBezTo>
                  <a:cubicBezTo>
                    <a:pt x="96" y="602"/>
                    <a:pt x="191" y="507"/>
                    <a:pt x="317" y="412"/>
                  </a:cubicBezTo>
                  <a:cubicBezTo>
                    <a:pt x="317" y="570"/>
                    <a:pt x="349" y="697"/>
                    <a:pt x="381" y="824"/>
                  </a:cubicBezTo>
                  <a:cubicBezTo>
                    <a:pt x="412" y="950"/>
                    <a:pt x="412" y="1077"/>
                    <a:pt x="444" y="1172"/>
                  </a:cubicBezTo>
                  <a:cubicBezTo>
                    <a:pt x="476" y="1077"/>
                    <a:pt x="539" y="950"/>
                    <a:pt x="571" y="824"/>
                  </a:cubicBezTo>
                  <a:cubicBezTo>
                    <a:pt x="603" y="760"/>
                    <a:pt x="634" y="697"/>
                    <a:pt x="666" y="634"/>
                  </a:cubicBezTo>
                  <a:lnTo>
                    <a:pt x="761" y="824"/>
                  </a:lnTo>
                  <a:cubicBezTo>
                    <a:pt x="888" y="1045"/>
                    <a:pt x="1014" y="1267"/>
                    <a:pt x="1109" y="1489"/>
                  </a:cubicBezTo>
                  <a:lnTo>
                    <a:pt x="1109" y="824"/>
                  </a:lnTo>
                  <a:lnTo>
                    <a:pt x="1109" y="570"/>
                  </a:lnTo>
                  <a:cubicBezTo>
                    <a:pt x="1173" y="570"/>
                    <a:pt x="1268" y="570"/>
                    <a:pt x="1331" y="602"/>
                  </a:cubicBezTo>
                  <a:cubicBezTo>
                    <a:pt x="1394" y="602"/>
                    <a:pt x="1458" y="602"/>
                    <a:pt x="1521" y="634"/>
                  </a:cubicBezTo>
                  <a:cubicBezTo>
                    <a:pt x="1426" y="444"/>
                    <a:pt x="1331" y="285"/>
                    <a:pt x="1236" y="127"/>
                  </a:cubicBezTo>
                  <a:lnTo>
                    <a:pt x="1616" y="127"/>
                  </a:lnTo>
                  <a:cubicBezTo>
                    <a:pt x="1584" y="95"/>
                    <a:pt x="1553" y="32"/>
                    <a:pt x="1489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5410;p37">
              <a:extLst>
                <a:ext uri="{FF2B5EF4-FFF2-40B4-BE49-F238E27FC236}">
                  <a16:creationId xmlns:a16="http://schemas.microsoft.com/office/drawing/2014/main" id="{03619C8B-0F88-4F5A-947B-4469308BED5A}"/>
                </a:ext>
              </a:extLst>
            </p:cNvPr>
            <p:cNvSpPr/>
            <p:nvPr/>
          </p:nvSpPr>
          <p:spPr>
            <a:xfrm>
              <a:off x="2115012" y="3779887"/>
              <a:ext cx="60664" cy="43036"/>
            </a:xfrm>
            <a:custGeom>
              <a:avLst/>
              <a:gdLst/>
              <a:ahLst/>
              <a:cxnLst/>
              <a:rect l="l" t="t" r="r" b="b"/>
              <a:pathLst>
                <a:path w="1965" h="1394" extrusionOk="0">
                  <a:moveTo>
                    <a:pt x="1" y="0"/>
                  </a:moveTo>
                  <a:cubicBezTo>
                    <a:pt x="1" y="95"/>
                    <a:pt x="33" y="159"/>
                    <a:pt x="64" y="254"/>
                  </a:cubicBezTo>
                  <a:cubicBezTo>
                    <a:pt x="96" y="380"/>
                    <a:pt x="159" y="475"/>
                    <a:pt x="191" y="602"/>
                  </a:cubicBezTo>
                  <a:cubicBezTo>
                    <a:pt x="223" y="665"/>
                    <a:pt x="254" y="760"/>
                    <a:pt x="286" y="824"/>
                  </a:cubicBezTo>
                  <a:lnTo>
                    <a:pt x="381" y="1077"/>
                  </a:lnTo>
                  <a:lnTo>
                    <a:pt x="381" y="824"/>
                  </a:lnTo>
                  <a:lnTo>
                    <a:pt x="381" y="697"/>
                  </a:lnTo>
                  <a:cubicBezTo>
                    <a:pt x="413" y="729"/>
                    <a:pt x="444" y="792"/>
                    <a:pt x="508" y="824"/>
                  </a:cubicBezTo>
                  <a:cubicBezTo>
                    <a:pt x="698" y="1014"/>
                    <a:pt x="856" y="1204"/>
                    <a:pt x="1046" y="1394"/>
                  </a:cubicBezTo>
                  <a:cubicBezTo>
                    <a:pt x="1014" y="1204"/>
                    <a:pt x="983" y="1045"/>
                    <a:pt x="919" y="855"/>
                  </a:cubicBezTo>
                  <a:lnTo>
                    <a:pt x="919" y="855"/>
                  </a:lnTo>
                  <a:cubicBezTo>
                    <a:pt x="1236" y="1014"/>
                    <a:pt x="1521" y="1204"/>
                    <a:pt x="1838" y="1362"/>
                  </a:cubicBezTo>
                  <a:cubicBezTo>
                    <a:pt x="1679" y="1204"/>
                    <a:pt x="1553" y="1014"/>
                    <a:pt x="1394" y="824"/>
                  </a:cubicBezTo>
                  <a:cubicBezTo>
                    <a:pt x="1363" y="792"/>
                    <a:pt x="1299" y="729"/>
                    <a:pt x="1268" y="697"/>
                  </a:cubicBezTo>
                  <a:lnTo>
                    <a:pt x="1268" y="697"/>
                  </a:lnTo>
                  <a:cubicBezTo>
                    <a:pt x="1521" y="729"/>
                    <a:pt x="1743" y="760"/>
                    <a:pt x="1964" y="792"/>
                  </a:cubicBezTo>
                  <a:cubicBezTo>
                    <a:pt x="1711" y="570"/>
                    <a:pt x="1426" y="349"/>
                    <a:pt x="1141" y="127"/>
                  </a:cubicBezTo>
                  <a:cubicBezTo>
                    <a:pt x="1268" y="95"/>
                    <a:pt x="1363" y="95"/>
                    <a:pt x="1489" y="64"/>
                  </a:cubicBezTo>
                  <a:cubicBezTo>
                    <a:pt x="1426" y="32"/>
                    <a:pt x="1363" y="32"/>
                    <a:pt x="1331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5411;p37">
            <a:extLst>
              <a:ext uri="{FF2B5EF4-FFF2-40B4-BE49-F238E27FC236}">
                <a16:creationId xmlns:a16="http://schemas.microsoft.com/office/drawing/2014/main" id="{34543FF8-FD56-4AD8-91DE-989592E657AF}"/>
              </a:ext>
            </a:extLst>
          </p:cNvPr>
          <p:cNvGrpSpPr/>
          <p:nvPr/>
        </p:nvGrpSpPr>
        <p:grpSpPr>
          <a:xfrm>
            <a:off x="2977563" y="954271"/>
            <a:ext cx="710808" cy="890764"/>
            <a:chOff x="3212993" y="2959543"/>
            <a:chExt cx="710808" cy="890764"/>
          </a:xfrm>
        </p:grpSpPr>
        <p:sp>
          <p:nvSpPr>
            <p:cNvPr id="418" name="Google Shape;5412;p37">
              <a:extLst>
                <a:ext uri="{FF2B5EF4-FFF2-40B4-BE49-F238E27FC236}">
                  <a16:creationId xmlns:a16="http://schemas.microsoft.com/office/drawing/2014/main" id="{2D0B38D5-0BC5-4CB7-8F17-1BDF559589CF}"/>
                </a:ext>
              </a:extLst>
            </p:cNvPr>
            <p:cNvSpPr/>
            <p:nvPr/>
          </p:nvSpPr>
          <p:spPr>
            <a:xfrm>
              <a:off x="3606987" y="3391727"/>
              <a:ext cx="157450" cy="168163"/>
            </a:xfrm>
            <a:custGeom>
              <a:avLst/>
              <a:gdLst/>
              <a:ahLst/>
              <a:cxnLst/>
              <a:rect l="l" t="t" r="r" b="b"/>
              <a:pathLst>
                <a:path w="5100" h="5447" extrusionOk="0">
                  <a:moveTo>
                    <a:pt x="64" y="1"/>
                  </a:moveTo>
                  <a:lnTo>
                    <a:pt x="1" y="4814"/>
                  </a:lnTo>
                  <a:cubicBezTo>
                    <a:pt x="1036" y="5186"/>
                    <a:pt x="2004" y="5446"/>
                    <a:pt x="2701" y="5446"/>
                  </a:cubicBezTo>
                  <a:cubicBezTo>
                    <a:pt x="2836" y="5446"/>
                    <a:pt x="2960" y="5437"/>
                    <a:pt x="3073" y="5416"/>
                  </a:cubicBezTo>
                  <a:cubicBezTo>
                    <a:pt x="5100" y="4941"/>
                    <a:pt x="4498" y="2502"/>
                    <a:pt x="4498" y="250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5413;p37">
              <a:extLst>
                <a:ext uri="{FF2B5EF4-FFF2-40B4-BE49-F238E27FC236}">
                  <a16:creationId xmlns:a16="http://schemas.microsoft.com/office/drawing/2014/main" id="{6F036F21-2C6F-4201-8520-8D9F94399331}"/>
                </a:ext>
              </a:extLst>
            </p:cNvPr>
            <p:cNvSpPr/>
            <p:nvPr/>
          </p:nvSpPr>
          <p:spPr>
            <a:xfrm>
              <a:off x="3453489" y="3315472"/>
              <a:ext cx="158438" cy="244448"/>
            </a:xfrm>
            <a:custGeom>
              <a:avLst/>
              <a:gdLst/>
              <a:ahLst/>
              <a:cxnLst/>
              <a:rect l="l" t="t" r="r" b="b"/>
              <a:pathLst>
                <a:path w="5132" h="7918" extrusionOk="0">
                  <a:moveTo>
                    <a:pt x="571" y="0"/>
                  </a:moveTo>
                  <a:lnTo>
                    <a:pt x="1" y="5004"/>
                  </a:lnTo>
                  <a:cubicBezTo>
                    <a:pt x="1" y="5004"/>
                    <a:pt x="2788" y="7063"/>
                    <a:pt x="5131" y="7918"/>
                  </a:cubicBezTo>
                  <a:lnTo>
                    <a:pt x="5036" y="2471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5414;p37">
              <a:extLst>
                <a:ext uri="{FF2B5EF4-FFF2-40B4-BE49-F238E27FC236}">
                  <a16:creationId xmlns:a16="http://schemas.microsoft.com/office/drawing/2014/main" id="{F6B65D40-FFB1-47FE-85A9-111EBC50C00F}"/>
                </a:ext>
              </a:extLst>
            </p:cNvPr>
            <p:cNvSpPr/>
            <p:nvPr/>
          </p:nvSpPr>
          <p:spPr>
            <a:xfrm>
              <a:off x="3305857" y="3087664"/>
              <a:ext cx="172114" cy="255223"/>
            </a:xfrm>
            <a:custGeom>
              <a:avLst/>
              <a:gdLst/>
              <a:ahLst/>
              <a:cxnLst/>
              <a:rect l="l" t="t" r="r" b="b"/>
              <a:pathLst>
                <a:path w="5575" h="8267" extrusionOk="0">
                  <a:moveTo>
                    <a:pt x="4023" y="1"/>
                  </a:moveTo>
                  <a:cubicBezTo>
                    <a:pt x="3674" y="127"/>
                    <a:pt x="1648" y="1"/>
                    <a:pt x="1" y="349"/>
                  </a:cubicBezTo>
                  <a:lnTo>
                    <a:pt x="508" y="6018"/>
                  </a:lnTo>
                  <a:cubicBezTo>
                    <a:pt x="1933" y="7411"/>
                    <a:pt x="5575" y="8266"/>
                    <a:pt x="5575" y="8266"/>
                  </a:cubicBezTo>
                  <a:lnTo>
                    <a:pt x="4023" y="1"/>
                  </a:ln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5415;p37">
              <a:extLst>
                <a:ext uri="{FF2B5EF4-FFF2-40B4-BE49-F238E27FC236}">
                  <a16:creationId xmlns:a16="http://schemas.microsoft.com/office/drawing/2014/main" id="{10C84694-BB87-430E-A5DC-1C2ECCEDBA03}"/>
                </a:ext>
              </a:extLst>
            </p:cNvPr>
            <p:cNvSpPr/>
            <p:nvPr/>
          </p:nvSpPr>
          <p:spPr>
            <a:xfrm>
              <a:off x="3228614" y="3257802"/>
              <a:ext cx="366673" cy="591517"/>
            </a:xfrm>
            <a:custGeom>
              <a:avLst/>
              <a:gdLst/>
              <a:ahLst/>
              <a:cxnLst/>
              <a:rect l="l" t="t" r="r" b="b"/>
              <a:pathLst>
                <a:path w="11877" h="19160" extrusionOk="0">
                  <a:moveTo>
                    <a:pt x="2946" y="0"/>
                  </a:moveTo>
                  <a:cubicBezTo>
                    <a:pt x="223" y="2755"/>
                    <a:pt x="286" y="10704"/>
                    <a:pt x="1" y="19160"/>
                  </a:cubicBezTo>
                  <a:lnTo>
                    <a:pt x="11877" y="19160"/>
                  </a:lnTo>
                  <a:cubicBezTo>
                    <a:pt x="11877" y="19001"/>
                    <a:pt x="11845" y="18020"/>
                    <a:pt x="11687" y="16563"/>
                  </a:cubicBezTo>
                  <a:cubicBezTo>
                    <a:pt x="11275" y="12478"/>
                    <a:pt x="10167" y="4687"/>
                    <a:pt x="7855" y="1868"/>
                  </a:cubicBezTo>
                  <a:lnTo>
                    <a:pt x="2946" y="0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5416;p37">
              <a:extLst>
                <a:ext uri="{FF2B5EF4-FFF2-40B4-BE49-F238E27FC236}">
                  <a16:creationId xmlns:a16="http://schemas.microsoft.com/office/drawing/2014/main" id="{1A108703-D227-4E09-9EAD-02EC141C4437}"/>
                </a:ext>
              </a:extLst>
            </p:cNvPr>
            <p:cNvSpPr/>
            <p:nvPr/>
          </p:nvSpPr>
          <p:spPr>
            <a:xfrm>
              <a:off x="3230590" y="3402502"/>
              <a:ext cx="364697" cy="446818"/>
            </a:xfrm>
            <a:custGeom>
              <a:avLst/>
              <a:gdLst/>
              <a:ahLst/>
              <a:cxnLst/>
              <a:rect l="l" t="t" r="r" b="b"/>
              <a:pathLst>
                <a:path w="11813" h="14473" extrusionOk="0">
                  <a:moveTo>
                    <a:pt x="3136" y="0"/>
                  </a:moveTo>
                  <a:cubicBezTo>
                    <a:pt x="2312" y="2660"/>
                    <a:pt x="2502" y="5542"/>
                    <a:pt x="2470" y="8361"/>
                  </a:cubicBezTo>
                  <a:cubicBezTo>
                    <a:pt x="2439" y="9216"/>
                    <a:pt x="2407" y="10102"/>
                    <a:pt x="2185" y="10957"/>
                  </a:cubicBezTo>
                  <a:cubicBezTo>
                    <a:pt x="1805" y="12288"/>
                    <a:pt x="950" y="13428"/>
                    <a:pt x="0" y="14473"/>
                  </a:cubicBezTo>
                  <a:lnTo>
                    <a:pt x="11813" y="14473"/>
                  </a:lnTo>
                  <a:cubicBezTo>
                    <a:pt x="11813" y="14314"/>
                    <a:pt x="11781" y="13333"/>
                    <a:pt x="11623" y="11876"/>
                  </a:cubicBezTo>
                  <a:cubicBezTo>
                    <a:pt x="10894" y="11844"/>
                    <a:pt x="9881" y="11781"/>
                    <a:pt x="9596" y="11686"/>
                  </a:cubicBezTo>
                  <a:cubicBezTo>
                    <a:pt x="7601" y="11084"/>
                    <a:pt x="6239" y="9184"/>
                    <a:pt x="5321" y="7316"/>
                  </a:cubicBezTo>
                  <a:cubicBezTo>
                    <a:pt x="4212" y="5004"/>
                    <a:pt x="3484" y="2534"/>
                    <a:pt x="3136" y="0"/>
                  </a:cubicBezTo>
                  <a:close/>
                </a:path>
              </a:pathLst>
            </a:custGeom>
            <a:solidFill>
              <a:srgbClr val="D19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5417;p37">
              <a:extLst>
                <a:ext uri="{FF2B5EF4-FFF2-40B4-BE49-F238E27FC236}">
                  <a16:creationId xmlns:a16="http://schemas.microsoft.com/office/drawing/2014/main" id="{BFE7E605-A705-4A40-A378-706E9FFFF718}"/>
                </a:ext>
              </a:extLst>
            </p:cNvPr>
            <p:cNvSpPr/>
            <p:nvPr/>
          </p:nvSpPr>
          <p:spPr>
            <a:xfrm>
              <a:off x="3212993" y="2973034"/>
              <a:ext cx="315826" cy="263095"/>
            </a:xfrm>
            <a:custGeom>
              <a:avLst/>
              <a:gdLst/>
              <a:ahLst/>
              <a:cxnLst/>
              <a:rect l="l" t="t" r="r" b="b"/>
              <a:pathLst>
                <a:path w="10230" h="8522" extrusionOk="0">
                  <a:moveTo>
                    <a:pt x="5294" y="1"/>
                  </a:moveTo>
                  <a:cubicBezTo>
                    <a:pt x="4841" y="1"/>
                    <a:pt x="4389" y="93"/>
                    <a:pt x="3959" y="262"/>
                  </a:cubicBezTo>
                  <a:cubicBezTo>
                    <a:pt x="2629" y="832"/>
                    <a:pt x="0" y="1750"/>
                    <a:pt x="1457" y="5424"/>
                  </a:cubicBezTo>
                  <a:cubicBezTo>
                    <a:pt x="1575" y="5670"/>
                    <a:pt x="1663" y="5742"/>
                    <a:pt x="1745" y="5742"/>
                  </a:cubicBezTo>
                  <a:cubicBezTo>
                    <a:pt x="1861" y="5742"/>
                    <a:pt x="1966" y="5602"/>
                    <a:pt x="2132" y="5602"/>
                  </a:cubicBezTo>
                  <a:cubicBezTo>
                    <a:pt x="2230" y="5602"/>
                    <a:pt x="2348" y="5650"/>
                    <a:pt x="2502" y="5804"/>
                  </a:cubicBezTo>
                  <a:cubicBezTo>
                    <a:pt x="2945" y="6247"/>
                    <a:pt x="4497" y="6089"/>
                    <a:pt x="5162" y="6595"/>
                  </a:cubicBezTo>
                  <a:cubicBezTo>
                    <a:pt x="5678" y="7937"/>
                    <a:pt x="7034" y="8522"/>
                    <a:pt x="8050" y="8522"/>
                  </a:cubicBezTo>
                  <a:cubicBezTo>
                    <a:pt x="8281" y="8522"/>
                    <a:pt x="8495" y="8491"/>
                    <a:pt x="8678" y="8432"/>
                  </a:cubicBezTo>
                  <a:lnTo>
                    <a:pt x="9469" y="8116"/>
                  </a:lnTo>
                  <a:cubicBezTo>
                    <a:pt x="10229" y="7831"/>
                    <a:pt x="10198" y="6849"/>
                    <a:pt x="9976" y="6215"/>
                  </a:cubicBezTo>
                  <a:cubicBezTo>
                    <a:pt x="9976" y="6215"/>
                    <a:pt x="9501" y="5202"/>
                    <a:pt x="9374" y="4949"/>
                  </a:cubicBezTo>
                  <a:lnTo>
                    <a:pt x="9691" y="4695"/>
                  </a:lnTo>
                  <a:cubicBezTo>
                    <a:pt x="9913" y="4537"/>
                    <a:pt x="9944" y="4252"/>
                    <a:pt x="9754" y="4062"/>
                  </a:cubicBezTo>
                  <a:lnTo>
                    <a:pt x="8646" y="2954"/>
                  </a:lnTo>
                  <a:cubicBezTo>
                    <a:pt x="8646" y="2954"/>
                    <a:pt x="8646" y="2700"/>
                    <a:pt x="8646" y="2447"/>
                  </a:cubicBezTo>
                  <a:cubicBezTo>
                    <a:pt x="7809" y="704"/>
                    <a:pt x="6546" y="1"/>
                    <a:pt x="529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5418;p37">
              <a:extLst>
                <a:ext uri="{FF2B5EF4-FFF2-40B4-BE49-F238E27FC236}">
                  <a16:creationId xmlns:a16="http://schemas.microsoft.com/office/drawing/2014/main" id="{E2C3543E-41D4-48A2-93C2-8A4E0BB6DB4E}"/>
                </a:ext>
              </a:extLst>
            </p:cNvPr>
            <p:cNvSpPr/>
            <p:nvPr/>
          </p:nvSpPr>
          <p:spPr>
            <a:xfrm>
              <a:off x="3234480" y="3037681"/>
              <a:ext cx="153529" cy="189835"/>
            </a:xfrm>
            <a:custGeom>
              <a:avLst/>
              <a:gdLst/>
              <a:ahLst/>
              <a:cxnLst/>
              <a:rect l="l" t="t" r="r" b="b"/>
              <a:pathLst>
                <a:path w="4973" h="6149" extrusionOk="0">
                  <a:moveTo>
                    <a:pt x="3573" y="0"/>
                  </a:moveTo>
                  <a:cubicBezTo>
                    <a:pt x="3338" y="0"/>
                    <a:pt x="3059" y="72"/>
                    <a:pt x="2725" y="195"/>
                  </a:cubicBezTo>
                  <a:cubicBezTo>
                    <a:pt x="1553" y="606"/>
                    <a:pt x="1" y="1525"/>
                    <a:pt x="223" y="2443"/>
                  </a:cubicBezTo>
                  <a:cubicBezTo>
                    <a:pt x="666" y="4343"/>
                    <a:pt x="1014" y="4248"/>
                    <a:pt x="2693" y="6148"/>
                  </a:cubicBezTo>
                  <a:cubicBezTo>
                    <a:pt x="4340" y="5737"/>
                    <a:pt x="3516" y="3045"/>
                    <a:pt x="3516" y="3045"/>
                  </a:cubicBezTo>
                  <a:cubicBezTo>
                    <a:pt x="3516" y="3045"/>
                    <a:pt x="4625" y="2633"/>
                    <a:pt x="4973" y="2443"/>
                  </a:cubicBezTo>
                  <a:cubicBezTo>
                    <a:pt x="4720" y="1620"/>
                    <a:pt x="4656" y="1271"/>
                    <a:pt x="4498" y="860"/>
                  </a:cubicBezTo>
                  <a:cubicBezTo>
                    <a:pt x="4293" y="244"/>
                    <a:pt x="4007" y="0"/>
                    <a:pt x="3573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5419;p37">
              <a:extLst>
                <a:ext uri="{FF2B5EF4-FFF2-40B4-BE49-F238E27FC236}">
                  <a16:creationId xmlns:a16="http://schemas.microsoft.com/office/drawing/2014/main" id="{1DCC70CE-E289-494B-AAAA-AA980A9ECBD0}"/>
                </a:ext>
              </a:extLst>
            </p:cNvPr>
            <p:cNvSpPr/>
            <p:nvPr/>
          </p:nvSpPr>
          <p:spPr>
            <a:xfrm>
              <a:off x="3318577" y="3112949"/>
              <a:ext cx="65542" cy="64709"/>
            </a:xfrm>
            <a:custGeom>
              <a:avLst/>
              <a:gdLst/>
              <a:ahLst/>
              <a:cxnLst/>
              <a:rect l="l" t="t" r="r" b="b"/>
              <a:pathLst>
                <a:path w="2123" h="2096" extrusionOk="0">
                  <a:moveTo>
                    <a:pt x="927" y="0"/>
                  </a:moveTo>
                  <a:cubicBezTo>
                    <a:pt x="904" y="0"/>
                    <a:pt x="880" y="2"/>
                    <a:pt x="856" y="5"/>
                  </a:cubicBezTo>
                  <a:cubicBezTo>
                    <a:pt x="476" y="68"/>
                    <a:pt x="1" y="385"/>
                    <a:pt x="349" y="1208"/>
                  </a:cubicBezTo>
                  <a:cubicBezTo>
                    <a:pt x="567" y="1699"/>
                    <a:pt x="1160" y="2096"/>
                    <a:pt x="1564" y="2096"/>
                  </a:cubicBezTo>
                  <a:cubicBezTo>
                    <a:pt x="1629" y="2096"/>
                    <a:pt x="1689" y="2086"/>
                    <a:pt x="1742" y="2063"/>
                  </a:cubicBezTo>
                  <a:cubicBezTo>
                    <a:pt x="2122" y="1905"/>
                    <a:pt x="1869" y="1462"/>
                    <a:pt x="1616" y="892"/>
                  </a:cubicBezTo>
                  <a:cubicBezTo>
                    <a:pt x="1465" y="531"/>
                    <a:pt x="1344" y="0"/>
                    <a:pt x="92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5420;p37">
              <a:extLst>
                <a:ext uri="{FF2B5EF4-FFF2-40B4-BE49-F238E27FC236}">
                  <a16:creationId xmlns:a16="http://schemas.microsoft.com/office/drawing/2014/main" id="{AD1A3A3B-311C-42D2-A88E-ABBA871979BB}"/>
                </a:ext>
              </a:extLst>
            </p:cNvPr>
            <p:cNvSpPr/>
            <p:nvPr/>
          </p:nvSpPr>
          <p:spPr>
            <a:xfrm>
              <a:off x="3327375" y="3492433"/>
              <a:ext cx="324624" cy="357874"/>
            </a:xfrm>
            <a:custGeom>
              <a:avLst/>
              <a:gdLst/>
              <a:ahLst/>
              <a:cxnLst/>
              <a:rect l="l" t="t" r="r" b="b"/>
              <a:pathLst>
                <a:path w="10515" h="11592" extrusionOk="0">
                  <a:moveTo>
                    <a:pt x="4909" y="1"/>
                  </a:moveTo>
                  <a:lnTo>
                    <a:pt x="1" y="729"/>
                  </a:lnTo>
                  <a:cubicBezTo>
                    <a:pt x="1" y="729"/>
                    <a:pt x="1331" y="9343"/>
                    <a:pt x="1647" y="9628"/>
                  </a:cubicBezTo>
                  <a:cubicBezTo>
                    <a:pt x="1774" y="9723"/>
                    <a:pt x="3136" y="10578"/>
                    <a:pt x="4783" y="11591"/>
                  </a:cubicBezTo>
                  <a:lnTo>
                    <a:pt x="10515" y="11591"/>
                  </a:lnTo>
                  <a:lnTo>
                    <a:pt x="5099" y="5954"/>
                  </a:lnTo>
                  <a:lnTo>
                    <a:pt x="4909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5421;p37">
              <a:extLst>
                <a:ext uri="{FF2B5EF4-FFF2-40B4-BE49-F238E27FC236}">
                  <a16:creationId xmlns:a16="http://schemas.microsoft.com/office/drawing/2014/main" id="{848574F2-A17C-4B3E-B051-902F7FE68121}"/>
                </a:ext>
              </a:extLst>
            </p:cNvPr>
            <p:cNvSpPr/>
            <p:nvPr/>
          </p:nvSpPr>
          <p:spPr>
            <a:xfrm>
              <a:off x="3305857" y="3301425"/>
              <a:ext cx="189712" cy="310330"/>
            </a:xfrm>
            <a:custGeom>
              <a:avLst/>
              <a:gdLst/>
              <a:ahLst/>
              <a:cxnLst/>
              <a:rect l="l" t="t" r="r" b="b"/>
              <a:pathLst>
                <a:path w="6145" h="10052" extrusionOk="0">
                  <a:moveTo>
                    <a:pt x="2651" y="1"/>
                  </a:moveTo>
                  <a:cubicBezTo>
                    <a:pt x="2570" y="1"/>
                    <a:pt x="2489" y="5"/>
                    <a:pt x="2408" y="12"/>
                  </a:cubicBezTo>
                  <a:lnTo>
                    <a:pt x="2376" y="44"/>
                  </a:lnTo>
                  <a:cubicBezTo>
                    <a:pt x="983" y="170"/>
                    <a:pt x="1" y="1437"/>
                    <a:pt x="191" y="2831"/>
                  </a:cubicBezTo>
                  <a:lnTo>
                    <a:pt x="1014" y="10051"/>
                  </a:lnTo>
                  <a:lnTo>
                    <a:pt x="6145" y="9069"/>
                  </a:lnTo>
                  <a:lnTo>
                    <a:pt x="5163" y="2197"/>
                  </a:lnTo>
                  <a:cubicBezTo>
                    <a:pt x="5014" y="917"/>
                    <a:pt x="3914" y="1"/>
                    <a:pt x="2651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5422;p37">
              <a:extLst>
                <a:ext uri="{FF2B5EF4-FFF2-40B4-BE49-F238E27FC236}">
                  <a16:creationId xmlns:a16="http://schemas.microsoft.com/office/drawing/2014/main" id="{02FD1548-8174-4655-9B30-19B89E268B0B}"/>
                </a:ext>
              </a:extLst>
            </p:cNvPr>
            <p:cNvSpPr/>
            <p:nvPr/>
          </p:nvSpPr>
          <p:spPr>
            <a:xfrm>
              <a:off x="3221544" y="2959543"/>
              <a:ext cx="221726" cy="148682"/>
            </a:xfrm>
            <a:custGeom>
              <a:avLst/>
              <a:gdLst/>
              <a:ahLst/>
              <a:cxnLst/>
              <a:rect l="l" t="t" r="r" b="b"/>
              <a:pathLst>
                <a:path w="7182" h="4816" extrusionOk="0">
                  <a:moveTo>
                    <a:pt x="4993" y="1"/>
                  </a:moveTo>
                  <a:cubicBezTo>
                    <a:pt x="2933" y="1"/>
                    <a:pt x="0" y="1138"/>
                    <a:pt x="610" y="4816"/>
                  </a:cubicBezTo>
                  <a:lnTo>
                    <a:pt x="4917" y="3391"/>
                  </a:lnTo>
                  <a:cubicBezTo>
                    <a:pt x="4632" y="2060"/>
                    <a:pt x="4474" y="1205"/>
                    <a:pt x="6785" y="952"/>
                  </a:cubicBezTo>
                  <a:cubicBezTo>
                    <a:pt x="7181" y="424"/>
                    <a:pt x="6250" y="1"/>
                    <a:pt x="499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5423;p37">
              <a:extLst>
                <a:ext uri="{FF2B5EF4-FFF2-40B4-BE49-F238E27FC236}">
                  <a16:creationId xmlns:a16="http://schemas.microsoft.com/office/drawing/2014/main" id="{9C678B92-B9AC-428A-9B38-604B0093A6A9}"/>
                </a:ext>
              </a:extLst>
            </p:cNvPr>
            <p:cNvSpPr/>
            <p:nvPr/>
          </p:nvSpPr>
          <p:spPr>
            <a:xfrm>
              <a:off x="3623628" y="3214766"/>
              <a:ext cx="122224" cy="262046"/>
            </a:xfrm>
            <a:custGeom>
              <a:avLst/>
              <a:gdLst/>
              <a:ahLst/>
              <a:cxnLst/>
              <a:rect l="l" t="t" r="r" b="b"/>
              <a:pathLst>
                <a:path w="3959" h="8488" extrusionOk="0">
                  <a:moveTo>
                    <a:pt x="2439" y="1"/>
                  </a:moveTo>
                  <a:lnTo>
                    <a:pt x="190" y="476"/>
                  </a:lnTo>
                  <a:lnTo>
                    <a:pt x="0" y="8488"/>
                  </a:lnTo>
                  <a:lnTo>
                    <a:pt x="0" y="8488"/>
                  </a:lnTo>
                  <a:lnTo>
                    <a:pt x="3959" y="8234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5424;p37">
              <a:extLst>
                <a:ext uri="{FF2B5EF4-FFF2-40B4-BE49-F238E27FC236}">
                  <a16:creationId xmlns:a16="http://schemas.microsoft.com/office/drawing/2014/main" id="{68C321DF-8690-4C08-97C0-48C438D7408C}"/>
                </a:ext>
              </a:extLst>
            </p:cNvPr>
            <p:cNvSpPr/>
            <p:nvPr/>
          </p:nvSpPr>
          <p:spPr>
            <a:xfrm>
              <a:off x="3576701" y="3093530"/>
              <a:ext cx="124200" cy="172546"/>
            </a:xfrm>
            <a:custGeom>
              <a:avLst/>
              <a:gdLst/>
              <a:ahLst/>
              <a:cxnLst/>
              <a:rect l="l" t="t" r="r" b="b"/>
              <a:pathLst>
                <a:path w="4023" h="5589" extrusionOk="0">
                  <a:moveTo>
                    <a:pt x="0" y="1"/>
                  </a:moveTo>
                  <a:lnTo>
                    <a:pt x="0" y="1"/>
                  </a:lnTo>
                  <a:cubicBezTo>
                    <a:pt x="190" y="919"/>
                    <a:pt x="190" y="1901"/>
                    <a:pt x="380" y="2851"/>
                  </a:cubicBezTo>
                  <a:cubicBezTo>
                    <a:pt x="475" y="3168"/>
                    <a:pt x="539" y="3516"/>
                    <a:pt x="665" y="3833"/>
                  </a:cubicBezTo>
                  <a:cubicBezTo>
                    <a:pt x="919" y="4466"/>
                    <a:pt x="1330" y="4973"/>
                    <a:pt x="1805" y="5416"/>
                  </a:cubicBezTo>
                  <a:cubicBezTo>
                    <a:pt x="1869" y="5479"/>
                    <a:pt x="1900" y="5543"/>
                    <a:pt x="1995" y="5574"/>
                  </a:cubicBezTo>
                  <a:cubicBezTo>
                    <a:pt x="2038" y="5574"/>
                    <a:pt x="2080" y="5588"/>
                    <a:pt x="2122" y="5588"/>
                  </a:cubicBezTo>
                  <a:cubicBezTo>
                    <a:pt x="2143" y="5588"/>
                    <a:pt x="2164" y="5585"/>
                    <a:pt x="2185" y="5574"/>
                  </a:cubicBezTo>
                  <a:cubicBezTo>
                    <a:pt x="2692" y="5574"/>
                    <a:pt x="3199" y="5416"/>
                    <a:pt x="3515" y="5068"/>
                  </a:cubicBezTo>
                  <a:cubicBezTo>
                    <a:pt x="3895" y="4656"/>
                    <a:pt x="4022" y="3864"/>
                    <a:pt x="3927" y="3326"/>
                  </a:cubicBezTo>
                  <a:cubicBezTo>
                    <a:pt x="3864" y="2787"/>
                    <a:pt x="3610" y="2281"/>
                    <a:pt x="3420" y="1806"/>
                  </a:cubicBezTo>
                  <a:cubicBezTo>
                    <a:pt x="3167" y="1172"/>
                    <a:pt x="2914" y="761"/>
                    <a:pt x="2755" y="127"/>
                  </a:cubicBezTo>
                  <a:cubicBezTo>
                    <a:pt x="1774" y="96"/>
                    <a:pt x="982" y="32"/>
                    <a:pt x="0" y="1"/>
                  </a:cubicBez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5425;p37">
              <a:extLst>
                <a:ext uri="{FF2B5EF4-FFF2-40B4-BE49-F238E27FC236}">
                  <a16:creationId xmlns:a16="http://schemas.microsoft.com/office/drawing/2014/main" id="{41125942-D656-48CE-BC35-67EB0A472A30}"/>
                </a:ext>
              </a:extLst>
            </p:cNvPr>
            <p:cNvSpPr/>
            <p:nvPr/>
          </p:nvSpPr>
          <p:spPr>
            <a:xfrm>
              <a:off x="3590378" y="3080810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39" y="1"/>
                  </a:moveTo>
                  <a:cubicBezTo>
                    <a:pt x="444" y="1"/>
                    <a:pt x="317" y="1"/>
                    <a:pt x="191" y="64"/>
                  </a:cubicBezTo>
                  <a:cubicBezTo>
                    <a:pt x="96" y="128"/>
                    <a:pt x="1" y="223"/>
                    <a:pt x="1" y="349"/>
                  </a:cubicBezTo>
                  <a:cubicBezTo>
                    <a:pt x="32" y="444"/>
                    <a:pt x="96" y="539"/>
                    <a:pt x="191" y="603"/>
                  </a:cubicBezTo>
                  <a:cubicBezTo>
                    <a:pt x="286" y="634"/>
                    <a:pt x="412" y="666"/>
                    <a:pt x="507" y="666"/>
                  </a:cubicBezTo>
                  <a:cubicBezTo>
                    <a:pt x="571" y="666"/>
                    <a:pt x="634" y="698"/>
                    <a:pt x="697" y="698"/>
                  </a:cubicBezTo>
                  <a:cubicBezTo>
                    <a:pt x="824" y="666"/>
                    <a:pt x="951" y="634"/>
                    <a:pt x="1014" y="539"/>
                  </a:cubicBezTo>
                  <a:cubicBezTo>
                    <a:pt x="1077" y="476"/>
                    <a:pt x="1077" y="349"/>
                    <a:pt x="1046" y="254"/>
                  </a:cubicBezTo>
                  <a:cubicBezTo>
                    <a:pt x="1014" y="159"/>
                    <a:pt x="919" y="96"/>
                    <a:pt x="824" y="33"/>
                  </a:cubicBezTo>
                  <a:cubicBezTo>
                    <a:pt x="729" y="1"/>
                    <a:pt x="634" y="1"/>
                    <a:pt x="539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5426;p37">
              <a:extLst>
                <a:ext uri="{FF2B5EF4-FFF2-40B4-BE49-F238E27FC236}">
                  <a16:creationId xmlns:a16="http://schemas.microsoft.com/office/drawing/2014/main" id="{4729C94E-E6E7-439C-BA6C-3FABC91716C3}"/>
                </a:ext>
              </a:extLst>
            </p:cNvPr>
            <p:cNvSpPr/>
            <p:nvPr/>
          </p:nvSpPr>
          <p:spPr>
            <a:xfrm>
              <a:off x="3615786" y="3083743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71" y="1"/>
                  </a:moveTo>
                  <a:cubicBezTo>
                    <a:pt x="444" y="1"/>
                    <a:pt x="318" y="1"/>
                    <a:pt x="191" y="64"/>
                  </a:cubicBezTo>
                  <a:cubicBezTo>
                    <a:pt x="96" y="128"/>
                    <a:pt x="1" y="254"/>
                    <a:pt x="33" y="349"/>
                  </a:cubicBezTo>
                  <a:cubicBezTo>
                    <a:pt x="33" y="476"/>
                    <a:pt x="128" y="571"/>
                    <a:pt x="223" y="603"/>
                  </a:cubicBezTo>
                  <a:cubicBezTo>
                    <a:pt x="318" y="666"/>
                    <a:pt x="413" y="666"/>
                    <a:pt x="508" y="666"/>
                  </a:cubicBezTo>
                  <a:cubicBezTo>
                    <a:pt x="571" y="698"/>
                    <a:pt x="666" y="698"/>
                    <a:pt x="729" y="698"/>
                  </a:cubicBezTo>
                  <a:cubicBezTo>
                    <a:pt x="824" y="698"/>
                    <a:pt x="951" y="666"/>
                    <a:pt x="1014" y="571"/>
                  </a:cubicBezTo>
                  <a:cubicBezTo>
                    <a:pt x="1078" y="476"/>
                    <a:pt x="1078" y="349"/>
                    <a:pt x="1046" y="254"/>
                  </a:cubicBezTo>
                  <a:cubicBezTo>
                    <a:pt x="1014" y="159"/>
                    <a:pt x="919" y="96"/>
                    <a:pt x="824" y="64"/>
                  </a:cubicBezTo>
                  <a:cubicBezTo>
                    <a:pt x="729" y="33"/>
                    <a:pt x="634" y="1"/>
                    <a:pt x="571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5427;p37">
              <a:extLst>
                <a:ext uri="{FF2B5EF4-FFF2-40B4-BE49-F238E27FC236}">
                  <a16:creationId xmlns:a16="http://schemas.microsoft.com/office/drawing/2014/main" id="{0A37B3CE-EDD9-4CD0-881E-C0CBCA03D5BD}"/>
                </a:ext>
              </a:extLst>
            </p:cNvPr>
            <p:cNvSpPr/>
            <p:nvPr/>
          </p:nvSpPr>
          <p:spPr>
            <a:xfrm>
              <a:off x="3640237" y="3094518"/>
              <a:ext cx="33281" cy="2154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539" y="0"/>
                  </a:moveTo>
                  <a:cubicBezTo>
                    <a:pt x="412" y="0"/>
                    <a:pt x="286" y="0"/>
                    <a:pt x="191" y="64"/>
                  </a:cubicBezTo>
                  <a:cubicBezTo>
                    <a:pt x="64" y="127"/>
                    <a:pt x="1" y="222"/>
                    <a:pt x="1" y="349"/>
                  </a:cubicBezTo>
                  <a:cubicBezTo>
                    <a:pt x="1" y="475"/>
                    <a:pt x="96" y="539"/>
                    <a:pt x="191" y="602"/>
                  </a:cubicBezTo>
                  <a:cubicBezTo>
                    <a:pt x="286" y="634"/>
                    <a:pt x="381" y="665"/>
                    <a:pt x="507" y="665"/>
                  </a:cubicBezTo>
                  <a:cubicBezTo>
                    <a:pt x="571" y="697"/>
                    <a:pt x="634" y="697"/>
                    <a:pt x="697" y="697"/>
                  </a:cubicBezTo>
                  <a:cubicBezTo>
                    <a:pt x="824" y="697"/>
                    <a:pt x="919" y="634"/>
                    <a:pt x="1014" y="570"/>
                  </a:cubicBezTo>
                  <a:cubicBezTo>
                    <a:pt x="1077" y="475"/>
                    <a:pt x="1077" y="349"/>
                    <a:pt x="1046" y="254"/>
                  </a:cubicBezTo>
                  <a:cubicBezTo>
                    <a:pt x="982" y="159"/>
                    <a:pt x="919" y="95"/>
                    <a:pt x="824" y="64"/>
                  </a:cubicBezTo>
                  <a:cubicBezTo>
                    <a:pt x="729" y="32"/>
                    <a:pt x="634" y="0"/>
                    <a:pt x="53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5428;p37">
              <a:extLst>
                <a:ext uri="{FF2B5EF4-FFF2-40B4-BE49-F238E27FC236}">
                  <a16:creationId xmlns:a16="http://schemas.microsoft.com/office/drawing/2014/main" id="{3E030040-F827-4F0E-9896-B49A0DA29668}"/>
                </a:ext>
              </a:extLst>
            </p:cNvPr>
            <p:cNvSpPr/>
            <p:nvPr/>
          </p:nvSpPr>
          <p:spPr>
            <a:xfrm>
              <a:off x="3664688" y="3103316"/>
              <a:ext cx="26427" cy="16640"/>
            </a:xfrm>
            <a:custGeom>
              <a:avLst/>
              <a:gdLst/>
              <a:ahLst/>
              <a:cxnLst/>
              <a:rect l="l" t="t" r="r" b="b"/>
              <a:pathLst>
                <a:path w="856" h="539" extrusionOk="0">
                  <a:moveTo>
                    <a:pt x="444" y="0"/>
                  </a:moveTo>
                  <a:cubicBezTo>
                    <a:pt x="349" y="0"/>
                    <a:pt x="222" y="0"/>
                    <a:pt x="159" y="64"/>
                  </a:cubicBezTo>
                  <a:cubicBezTo>
                    <a:pt x="64" y="95"/>
                    <a:pt x="0" y="190"/>
                    <a:pt x="0" y="285"/>
                  </a:cubicBezTo>
                  <a:cubicBezTo>
                    <a:pt x="32" y="349"/>
                    <a:pt x="95" y="444"/>
                    <a:pt x="159" y="475"/>
                  </a:cubicBezTo>
                  <a:cubicBezTo>
                    <a:pt x="222" y="507"/>
                    <a:pt x="317" y="507"/>
                    <a:pt x="412" y="539"/>
                  </a:cubicBezTo>
                  <a:lnTo>
                    <a:pt x="570" y="539"/>
                  </a:lnTo>
                  <a:cubicBezTo>
                    <a:pt x="634" y="539"/>
                    <a:pt x="729" y="507"/>
                    <a:pt x="792" y="444"/>
                  </a:cubicBezTo>
                  <a:cubicBezTo>
                    <a:pt x="824" y="380"/>
                    <a:pt x="855" y="285"/>
                    <a:pt x="824" y="190"/>
                  </a:cubicBezTo>
                  <a:cubicBezTo>
                    <a:pt x="792" y="127"/>
                    <a:pt x="729" y="64"/>
                    <a:pt x="634" y="32"/>
                  </a:cubicBezTo>
                  <a:cubicBezTo>
                    <a:pt x="570" y="0"/>
                    <a:pt x="507" y="0"/>
                    <a:pt x="444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5429;p37">
              <a:extLst>
                <a:ext uri="{FF2B5EF4-FFF2-40B4-BE49-F238E27FC236}">
                  <a16:creationId xmlns:a16="http://schemas.microsoft.com/office/drawing/2014/main" id="{E439AB48-9084-4CB9-A49D-BC10789CF953}"/>
                </a:ext>
              </a:extLst>
            </p:cNvPr>
            <p:cNvSpPr/>
            <p:nvPr/>
          </p:nvSpPr>
          <p:spPr>
            <a:xfrm>
              <a:off x="3522922" y="3079853"/>
              <a:ext cx="178937" cy="128090"/>
            </a:xfrm>
            <a:custGeom>
              <a:avLst/>
              <a:gdLst/>
              <a:ahLst/>
              <a:cxnLst/>
              <a:rect l="l" t="t" r="r" b="b"/>
              <a:pathLst>
                <a:path w="5796" h="4149" extrusionOk="0">
                  <a:moveTo>
                    <a:pt x="697" y="0"/>
                  </a:moveTo>
                  <a:lnTo>
                    <a:pt x="0" y="3452"/>
                  </a:lnTo>
                  <a:lnTo>
                    <a:pt x="5226" y="4149"/>
                  </a:lnTo>
                  <a:lnTo>
                    <a:pt x="5796" y="1425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5430;p37">
              <a:extLst>
                <a:ext uri="{FF2B5EF4-FFF2-40B4-BE49-F238E27FC236}">
                  <a16:creationId xmlns:a16="http://schemas.microsoft.com/office/drawing/2014/main" id="{DBBDDF95-7C41-4C11-862A-A8DA3775BBF7}"/>
                </a:ext>
              </a:extLst>
            </p:cNvPr>
            <p:cNvSpPr/>
            <p:nvPr/>
          </p:nvSpPr>
          <p:spPr>
            <a:xfrm>
              <a:off x="3570836" y="3142802"/>
              <a:ext cx="112469" cy="123089"/>
            </a:xfrm>
            <a:custGeom>
              <a:avLst/>
              <a:gdLst/>
              <a:ahLst/>
              <a:cxnLst/>
              <a:rect l="l" t="t" r="r" b="b"/>
              <a:pathLst>
                <a:path w="3643" h="3987" extrusionOk="0">
                  <a:moveTo>
                    <a:pt x="847" y="0"/>
                  </a:moveTo>
                  <a:cubicBezTo>
                    <a:pt x="808" y="0"/>
                    <a:pt x="768" y="7"/>
                    <a:pt x="729" y="20"/>
                  </a:cubicBezTo>
                  <a:cubicBezTo>
                    <a:pt x="634" y="83"/>
                    <a:pt x="570" y="241"/>
                    <a:pt x="538" y="368"/>
                  </a:cubicBezTo>
                  <a:cubicBezTo>
                    <a:pt x="443" y="653"/>
                    <a:pt x="222" y="906"/>
                    <a:pt x="158" y="1096"/>
                  </a:cubicBezTo>
                  <a:cubicBezTo>
                    <a:pt x="0" y="1572"/>
                    <a:pt x="190" y="1857"/>
                    <a:pt x="317" y="2363"/>
                  </a:cubicBezTo>
                  <a:cubicBezTo>
                    <a:pt x="348" y="2522"/>
                    <a:pt x="380" y="2680"/>
                    <a:pt x="475" y="2807"/>
                  </a:cubicBezTo>
                  <a:cubicBezTo>
                    <a:pt x="538" y="2902"/>
                    <a:pt x="665" y="2965"/>
                    <a:pt x="760" y="3028"/>
                  </a:cubicBezTo>
                  <a:cubicBezTo>
                    <a:pt x="1140" y="3313"/>
                    <a:pt x="1552" y="3598"/>
                    <a:pt x="1964" y="3915"/>
                  </a:cubicBezTo>
                  <a:cubicBezTo>
                    <a:pt x="1989" y="3941"/>
                    <a:pt x="2139" y="3987"/>
                    <a:pt x="2380" y="3987"/>
                  </a:cubicBezTo>
                  <a:cubicBezTo>
                    <a:pt x="2437" y="3987"/>
                    <a:pt x="2499" y="3984"/>
                    <a:pt x="2565" y="3978"/>
                  </a:cubicBezTo>
                  <a:cubicBezTo>
                    <a:pt x="2914" y="3978"/>
                    <a:pt x="3167" y="3883"/>
                    <a:pt x="3357" y="3757"/>
                  </a:cubicBezTo>
                  <a:cubicBezTo>
                    <a:pt x="3642" y="3567"/>
                    <a:pt x="3230" y="2522"/>
                    <a:pt x="2819" y="2300"/>
                  </a:cubicBezTo>
                  <a:cubicBezTo>
                    <a:pt x="2470" y="2078"/>
                    <a:pt x="2059" y="1983"/>
                    <a:pt x="1584" y="1888"/>
                  </a:cubicBezTo>
                  <a:cubicBezTo>
                    <a:pt x="1394" y="1825"/>
                    <a:pt x="1172" y="1730"/>
                    <a:pt x="1109" y="1572"/>
                  </a:cubicBezTo>
                  <a:cubicBezTo>
                    <a:pt x="1109" y="1477"/>
                    <a:pt x="1109" y="1413"/>
                    <a:pt x="1109" y="1318"/>
                  </a:cubicBezTo>
                  <a:cubicBezTo>
                    <a:pt x="1140" y="1160"/>
                    <a:pt x="1204" y="970"/>
                    <a:pt x="1235" y="780"/>
                  </a:cubicBezTo>
                  <a:cubicBezTo>
                    <a:pt x="1299" y="590"/>
                    <a:pt x="1299" y="400"/>
                    <a:pt x="1204" y="241"/>
                  </a:cubicBezTo>
                  <a:cubicBezTo>
                    <a:pt x="1128" y="91"/>
                    <a:pt x="994" y="0"/>
                    <a:pt x="84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5431;p37">
              <a:extLst>
                <a:ext uri="{FF2B5EF4-FFF2-40B4-BE49-F238E27FC236}">
                  <a16:creationId xmlns:a16="http://schemas.microsoft.com/office/drawing/2014/main" id="{ACF3C687-F3E1-41CD-96E3-5F3E016A063F}"/>
                </a:ext>
              </a:extLst>
            </p:cNvPr>
            <p:cNvSpPr/>
            <p:nvPr/>
          </p:nvSpPr>
          <p:spPr>
            <a:xfrm>
              <a:off x="3632426" y="3532506"/>
              <a:ext cx="132999" cy="316814"/>
            </a:xfrm>
            <a:custGeom>
              <a:avLst/>
              <a:gdLst/>
              <a:ahLst/>
              <a:cxnLst/>
              <a:rect l="l" t="t" r="r" b="b"/>
              <a:pathLst>
                <a:path w="4308" h="10262" extrusionOk="0">
                  <a:moveTo>
                    <a:pt x="1520" y="1"/>
                  </a:moveTo>
                  <a:lnTo>
                    <a:pt x="1520" y="666"/>
                  </a:lnTo>
                  <a:cubicBezTo>
                    <a:pt x="760" y="919"/>
                    <a:pt x="222" y="1648"/>
                    <a:pt x="222" y="2503"/>
                  </a:cubicBezTo>
                  <a:lnTo>
                    <a:pt x="222" y="2788"/>
                  </a:lnTo>
                  <a:cubicBezTo>
                    <a:pt x="95" y="2851"/>
                    <a:pt x="0" y="2978"/>
                    <a:pt x="0" y="3136"/>
                  </a:cubicBezTo>
                  <a:lnTo>
                    <a:pt x="0" y="3801"/>
                  </a:lnTo>
                  <a:cubicBezTo>
                    <a:pt x="0" y="3960"/>
                    <a:pt x="95" y="4086"/>
                    <a:pt x="222" y="4150"/>
                  </a:cubicBezTo>
                  <a:lnTo>
                    <a:pt x="222" y="4688"/>
                  </a:lnTo>
                  <a:cubicBezTo>
                    <a:pt x="95" y="4720"/>
                    <a:pt x="0" y="4846"/>
                    <a:pt x="0" y="5005"/>
                  </a:cubicBezTo>
                  <a:lnTo>
                    <a:pt x="0" y="5670"/>
                  </a:lnTo>
                  <a:cubicBezTo>
                    <a:pt x="0" y="5828"/>
                    <a:pt x="95" y="5955"/>
                    <a:pt x="222" y="6018"/>
                  </a:cubicBezTo>
                  <a:lnTo>
                    <a:pt x="222" y="6556"/>
                  </a:lnTo>
                  <a:cubicBezTo>
                    <a:pt x="95" y="6620"/>
                    <a:pt x="0" y="6746"/>
                    <a:pt x="0" y="6873"/>
                  </a:cubicBezTo>
                  <a:lnTo>
                    <a:pt x="0" y="7538"/>
                  </a:lnTo>
                  <a:cubicBezTo>
                    <a:pt x="0" y="7697"/>
                    <a:pt x="95" y="7823"/>
                    <a:pt x="222" y="7887"/>
                  </a:cubicBezTo>
                  <a:lnTo>
                    <a:pt x="222" y="8425"/>
                  </a:lnTo>
                  <a:cubicBezTo>
                    <a:pt x="95" y="8488"/>
                    <a:pt x="0" y="8615"/>
                    <a:pt x="0" y="8742"/>
                  </a:cubicBezTo>
                  <a:lnTo>
                    <a:pt x="0" y="9407"/>
                  </a:lnTo>
                  <a:cubicBezTo>
                    <a:pt x="0" y="9565"/>
                    <a:pt x="95" y="9692"/>
                    <a:pt x="222" y="9755"/>
                  </a:cubicBezTo>
                  <a:lnTo>
                    <a:pt x="222" y="10262"/>
                  </a:lnTo>
                  <a:lnTo>
                    <a:pt x="4086" y="10262"/>
                  </a:lnTo>
                  <a:lnTo>
                    <a:pt x="4086" y="9755"/>
                  </a:lnTo>
                  <a:cubicBezTo>
                    <a:pt x="4212" y="9692"/>
                    <a:pt x="4307" y="9565"/>
                    <a:pt x="4307" y="9407"/>
                  </a:cubicBezTo>
                  <a:lnTo>
                    <a:pt x="4307" y="8742"/>
                  </a:lnTo>
                  <a:cubicBezTo>
                    <a:pt x="4307" y="8615"/>
                    <a:pt x="4212" y="8488"/>
                    <a:pt x="4086" y="8425"/>
                  </a:cubicBezTo>
                  <a:lnTo>
                    <a:pt x="4086" y="7887"/>
                  </a:lnTo>
                  <a:cubicBezTo>
                    <a:pt x="4212" y="7823"/>
                    <a:pt x="4307" y="7697"/>
                    <a:pt x="4307" y="7538"/>
                  </a:cubicBezTo>
                  <a:lnTo>
                    <a:pt x="4307" y="6873"/>
                  </a:lnTo>
                  <a:cubicBezTo>
                    <a:pt x="4307" y="6746"/>
                    <a:pt x="4212" y="6620"/>
                    <a:pt x="4086" y="6556"/>
                  </a:cubicBezTo>
                  <a:lnTo>
                    <a:pt x="4086" y="6018"/>
                  </a:lnTo>
                  <a:cubicBezTo>
                    <a:pt x="4212" y="5955"/>
                    <a:pt x="4307" y="5828"/>
                    <a:pt x="4307" y="5670"/>
                  </a:cubicBezTo>
                  <a:lnTo>
                    <a:pt x="4307" y="5005"/>
                  </a:lnTo>
                  <a:cubicBezTo>
                    <a:pt x="4307" y="4846"/>
                    <a:pt x="4212" y="4720"/>
                    <a:pt x="4086" y="4688"/>
                  </a:cubicBezTo>
                  <a:lnTo>
                    <a:pt x="4086" y="4150"/>
                  </a:lnTo>
                  <a:cubicBezTo>
                    <a:pt x="4212" y="4086"/>
                    <a:pt x="4307" y="3960"/>
                    <a:pt x="4307" y="3801"/>
                  </a:cubicBezTo>
                  <a:lnTo>
                    <a:pt x="4307" y="3136"/>
                  </a:lnTo>
                  <a:cubicBezTo>
                    <a:pt x="4307" y="2978"/>
                    <a:pt x="4212" y="2851"/>
                    <a:pt x="4086" y="2788"/>
                  </a:cubicBezTo>
                  <a:lnTo>
                    <a:pt x="4086" y="2503"/>
                  </a:lnTo>
                  <a:cubicBezTo>
                    <a:pt x="4086" y="1648"/>
                    <a:pt x="3547" y="919"/>
                    <a:pt x="2787" y="666"/>
                  </a:cubicBezTo>
                  <a:lnTo>
                    <a:pt x="2787" y="1"/>
                  </a:lnTo>
                  <a:close/>
                </a:path>
              </a:pathLst>
            </a:custGeom>
            <a:solidFill>
              <a:srgbClr val="61C3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5432;p37">
              <a:extLst>
                <a:ext uri="{FF2B5EF4-FFF2-40B4-BE49-F238E27FC236}">
                  <a16:creationId xmlns:a16="http://schemas.microsoft.com/office/drawing/2014/main" id="{BFDC6CE7-ED94-49D4-95EF-2740E8F8C2FD}"/>
                </a:ext>
              </a:extLst>
            </p:cNvPr>
            <p:cNvSpPr/>
            <p:nvPr/>
          </p:nvSpPr>
          <p:spPr>
            <a:xfrm>
              <a:off x="3636316" y="3694803"/>
              <a:ext cx="125188" cy="147200"/>
            </a:xfrm>
            <a:custGeom>
              <a:avLst/>
              <a:gdLst/>
              <a:ahLst/>
              <a:cxnLst/>
              <a:rect l="l" t="t" r="r" b="b"/>
              <a:pathLst>
                <a:path w="4055" h="4768" extrusionOk="0">
                  <a:moveTo>
                    <a:pt x="1" y="1"/>
                  </a:moveTo>
                  <a:lnTo>
                    <a:pt x="1" y="413"/>
                  </a:lnTo>
                  <a:cubicBezTo>
                    <a:pt x="1" y="508"/>
                    <a:pt x="64" y="603"/>
                    <a:pt x="159" y="666"/>
                  </a:cubicBezTo>
                  <a:lnTo>
                    <a:pt x="223" y="698"/>
                  </a:lnTo>
                  <a:lnTo>
                    <a:pt x="223" y="1363"/>
                  </a:lnTo>
                  <a:lnTo>
                    <a:pt x="159" y="1394"/>
                  </a:lnTo>
                  <a:cubicBezTo>
                    <a:pt x="64" y="1426"/>
                    <a:pt x="1" y="1521"/>
                    <a:pt x="1" y="1648"/>
                  </a:cubicBezTo>
                  <a:lnTo>
                    <a:pt x="1" y="2313"/>
                  </a:lnTo>
                  <a:cubicBezTo>
                    <a:pt x="1" y="2408"/>
                    <a:pt x="64" y="2503"/>
                    <a:pt x="159" y="2535"/>
                  </a:cubicBezTo>
                  <a:lnTo>
                    <a:pt x="223" y="2566"/>
                  </a:lnTo>
                  <a:lnTo>
                    <a:pt x="223" y="3231"/>
                  </a:lnTo>
                  <a:lnTo>
                    <a:pt x="159" y="3263"/>
                  </a:lnTo>
                  <a:cubicBezTo>
                    <a:pt x="64" y="3326"/>
                    <a:pt x="1" y="3421"/>
                    <a:pt x="1" y="3516"/>
                  </a:cubicBezTo>
                  <a:lnTo>
                    <a:pt x="1" y="4181"/>
                  </a:lnTo>
                  <a:cubicBezTo>
                    <a:pt x="1" y="4276"/>
                    <a:pt x="64" y="4371"/>
                    <a:pt x="159" y="4403"/>
                  </a:cubicBezTo>
                  <a:lnTo>
                    <a:pt x="223" y="4435"/>
                  </a:lnTo>
                  <a:lnTo>
                    <a:pt x="223" y="4498"/>
                  </a:lnTo>
                  <a:cubicBezTo>
                    <a:pt x="223" y="4654"/>
                    <a:pt x="351" y="4768"/>
                    <a:pt x="485" y="4768"/>
                  </a:cubicBezTo>
                  <a:cubicBezTo>
                    <a:pt x="514" y="4768"/>
                    <a:pt x="543" y="4763"/>
                    <a:pt x="571" y="4751"/>
                  </a:cubicBezTo>
                  <a:cubicBezTo>
                    <a:pt x="1189" y="4688"/>
                    <a:pt x="1671" y="4656"/>
                    <a:pt x="2123" y="4656"/>
                  </a:cubicBezTo>
                  <a:cubicBezTo>
                    <a:pt x="2574" y="4656"/>
                    <a:pt x="2994" y="4688"/>
                    <a:pt x="3485" y="4751"/>
                  </a:cubicBezTo>
                  <a:cubicBezTo>
                    <a:pt x="3514" y="4761"/>
                    <a:pt x="3542" y="4766"/>
                    <a:pt x="3569" y="4766"/>
                  </a:cubicBezTo>
                  <a:cubicBezTo>
                    <a:pt x="3719" y="4766"/>
                    <a:pt x="3833" y="4627"/>
                    <a:pt x="3833" y="4466"/>
                  </a:cubicBezTo>
                  <a:lnTo>
                    <a:pt x="3833" y="4435"/>
                  </a:lnTo>
                  <a:lnTo>
                    <a:pt x="3928" y="4403"/>
                  </a:lnTo>
                  <a:cubicBezTo>
                    <a:pt x="3991" y="4371"/>
                    <a:pt x="4055" y="4276"/>
                    <a:pt x="4055" y="4181"/>
                  </a:cubicBezTo>
                  <a:lnTo>
                    <a:pt x="4055" y="3516"/>
                  </a:lnTo>
                  <a:cubicBezTo>
                    <a:pt x="4055" y="3390"/>
                    <a:pt x="3991" y="3326"/>
                    <a:pt x="3928" y="3263"/>
                  </a:cubicBezTo>
                  <a:lnTo>
                    <a:pt x="3833" y="3231"/>
                  </a:lnTo>
                  <a:lnTo>
                    <a:pt x="3833" y="2566"/>
                  </a:lnTo>
                  <a:lnTo>
                    <a:pt x="3928" y="2535"/>
                  </a:lnTo>
                  <a:cubicBezTo>
                    <a:pt x="3991" y="2503"/>
                    <a:pt x="4055" y="2408"/>
                    <a:pt x="4055" y="2313"/>
                  </a:cubicBezTo>
                  <a:lnTo>
                    <a:pt x="4055" y="1648"/>
                  </a:lnTo>
                  <a:cubicBezTo>
                    <a:pt x="4055" y="1521"/>
                    <a:pt x="3991" y="1426"/>
                    <a:pt x="3928" y="1394"/>
                  </a:cubicBezTo>
                  <a:lnTo>
                    <a:pt x="3833" y="1363"/>
                  </a:lnTo>
                  <a:lnTo>
                    <a:pt x="3833" y="698"/>
                  </a:lnTo>
                  <a:lnTo>
                    <a:pt x="3928" y="666"/>
                  </a:lnTo>
                  <a:cubicBezTo>
                    <a:pt x="3991" y="603"/>
                    <a:pt x="4055" y="508"/>
                    <a:pt x="4055" y="413"/>
                  </a:cubicBezTo>
                  <a:lnTo>
                    <a:pt x="4055" y="1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5433;p37">
              <a:extLst>
                <a:ext uri="{FF2B5EF4-FFF2-40B4-BE49-F238E27FC236}">
                  <a16:creationId xmlns:a16="http://schemas.microsoft.com/office/drawing/2014/main" id="{18D673CE-F9B0-4D9F-A4AB-D85888B6E5A4}"/>
                </a:ext>
              </a:extLst>
            </p:cNvPr>
            <p:cNvSpPr/>
            <p:nvPr/>
          </p:nvSpPr>
          <p:spPr>
            <a:xfrm>
              <a:off x="3673487" y="3508086"/>
              <a:ext cx="50878" cy="33250"/>
            </a:xfrm>
            <a:custGeom>
              <a:avLst/>
              <a:gdLst/>
              <a:ahLst/>
              <a:cxnLst/>
              <a:rect l="l" t="t" r="r" b="b"/>
              <a:pathLst>
                <a:path w="1648" h="1077" extrusionOk="0">
                  <a:moveTo>
                    <a:pt x="380" y="0"/>
                  </a:moveTo>
                  <a:cubicBezTo>
                    <a:pt x="190" y="0"/>
                    <a:pt x="0" y="159"/>
                    <a:pt x="0" y="380"/>
                  </a:cubicBezTo>
                  <a:lnTo>
                    <a:pt x="0" y="1077"/>
                  </a:lnTo>
                  <a:lnTo>
                    <a:pt x="1647" y="1077"/>
                  </a:lnTo>
                  <a:lnTo>
                    <a:pt x="1647" y="380"/>
                  </a:lnTo>
                  <a:cubicBezTo>
                    <a:pt x="1647" y="159"/>
                    <a:pt x="1457" y="0"/>
                    <a:pt x="1267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5434;p37">
              <a:extLst>
                <a:ext uri="{FF2B5EF4-FFF2-40B4-BE49-F238E27FC236}">
                  <a16:creationId xmlns:a16="http://schemas.microsoft.com/office/drawing/2014/main" id="{EF8AE0E5-CADB-4E07-939F-6C5437139742}"/>
                </a:ext>
              </a:extLst>
            </p:cNvPr>
            <p:cNvSpPr/>
            <p:nvPr/>
          </p:nvSpPr>
          <p:spPr>
            <a:xfrm>
              <a:off x="3718468" y="3570633"/>
              <a:ext cx="26427" cy="27940"/>
            </a:xfrm>
            <a:custGeom>
              <a:avLst/>
              <a:gdLst/>
              <a:ahLst/>
              <a:cxnLst/>
              <a:rect l="l" t="t" r="r" b="b"/>
              <a:pathLst>
                <a:path w="856" h="905" extrusionOk="0">
                  <a:moveTo>
                    <a:pt x="339" y="1"/>
                  </a:moveTo>
                  <a:cubicBezTo>
                    <a:pt x="298" y="1"/>
                    <a:pt x="258" y="11"/>
                    <a:pt x="222" y="33"/>
                  </a:cubicBezTo>
                  <a:cubicBezTo>
                    <a:pt x="32" y="128"/>
                    <a:pt x="0" y="381"/>
                    <a:pt x="127" y="603"/>
                  </a:cubicBezTo>
                  <a:cubicBezTo>
                    <a:pt x="205" y="786"/>
                    <a:pt x="392" y="904"/>
                    <a:pt x="543" y="904"/>
                  </a:cubicBezTo>
                  <a:cubicBezTo>
                    <a:pt x="575" y="904"/>
                    <a:pt x="606" y="899"/>
                    <a:pt x="634" y="888"/>
                  </a:cubicBezTo>
                  <a:cubicBezTo>
                    <a:pt x="824" y="793"/>
                    <a:pt x="855" y="539"/>
                    <a:pt x="729" y="286"/>
                  </a:cubicBezTo>
                  <a:cubicBezTo>
                    <a:pt x="631" y="11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5435;p37">
              <a:extLst>
                <a:ext uri="{FF2B5EF4-FFF2-40B4-BE49-F238E27FC236}">
                  <a16:creationId xmlns:a16="http://schemas.microsoft.com/office/drawing/2014/main" id="{82E97713-A2AE-483C-8484-5D9B5CD38BB0}"/>
                </a:ext>
              </a:extLst>
            </p:cNvPr>
            <p:cNvSpPr/>
            <p:nvPr/>
          </p:nvSpPr>
          <p:spPr>
            <a:xfrm>
              <a:off x="3632426" y="3617590"/>
              <a:ext cx="132999" cy="44024"/>
            </a:xfrm>
            <a:custGeom>
              <a:avLst/>
              <a:gdLst/>
              <a:ahLst/>
              <a:cxnLst/>
              <a:rect l="l" t="t" r="r" b="b"/>
              <a:pathLst>
                <a:path w="4308" h="1426" extrusionOk="0">
                  <a:moveTo>
                    <a:pt x="380" y="0"/>
                  </a:moveTo>
                  <a:cubicBezTo>
                    <a:pt x="159" y="0"/>
                    <a:pt x="0" y="190"/>
                    <a:pt x="0" y="380"/>
                  </a:cubicBezTo>
                  <a:lnTo>
                    <a:pt x="0" y="1045"/>
                  </a:lnTo>
                  <a:cubicBezTo>
                    <a:pt x="0" y="1267"/>
                    <a:pt x="159" y="1425"/>
                    <a:pt x="380" y="1425"/>
                  </a:cubicBezTo>
                  <a:lnTo>
                    <a:pt x="3927" y="1425"/>
                  </a:lnTo>
                  <a:cubicBezTo>
                    <a:pt x="4149" y="1425"/>
                    <a:pt x="4307" y="1235"/>
                    <a:pt x="4307" y="1045"/>
                  </a:cubicBezTo>
                  <a:lnTo>
                    <a:pt x="4307" y="380"/>
                  </a:lnTo>
                  <a:cubicBezTo>
                    <a:pt x="4307" y="190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5436;p37">
              <a:extLst>
                <a:ext uri="{FF2B5EF4-FFF2-40B4-BE49-F238E27FC236}">
                  <a16:creationId xmlns:a16="http://schemas.microsoft.com/office/drawing/2014/main" id="{C35A9562-DF78-4E84-B801-B8073EAEBFE7}"/>
                </a:ext>
              </a:extLst>
            </p:cNvPr>
            <p:cNvSpPr/>
            <p:nvPr/>
          </p:nvSpPr>
          <p:spPr>
            <a:xfrm>
              <a:off x="3632426" y="3676248"/>
              <a:ext cx="132999" cy="43036"/>
            </a:xfrm>
            <a:custGeom>
              <a:avLst/>
              <a:gdLst/>
              <a:ahLst/>
              <a:cxnLst/>
              <a:rect l="l" t="t" r="r" b="b"/>
              <a:pathLst>
                <a:path w="4308" h="1394" extrusionOk="0">
                  <a:moveTo>
                    <a:pt x="380" y="0"/>
                  </a:moveTo>
                  <a:cubicBezTo>
                    <a:pt x="159" y="0"/>
                    <a:pt x="0" y="159"/>
                    <a:pt x="0" y="349"/>
                  </a:cubicBezTo>
                  <a:lnTo>
                    <a:pt x="0" y="1014"/>
                  </a:lnTo>
                  <a:cubicBezTo>
                    <a:pt x="0" y="1235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5"/>
                    <a:pt x="4307" y="1014"/>
                  </a:cubicBezTo>
                  <a:lnTo>
                    <a:pt x="4307" y="349"/>
                  </a:lnTo>
                  <a:cubicBezTo>
                    <a:pt x="4307" y="159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5437;p37">
              <a:extLst>
                <a:ext uri="{FF2B5EF4-FFF2-40B4-BE49-F238E27FC236}">
                  <a16:creationId xmlns:a16="http://schemas.microsoft.com/office/drawing/2014/main" id="{1A7B36C1-BE5E-4CEC-88AA-2DC53EB5E092}"/>
                </a:ext>
              </a:extLst>
            </p:cNvPr>
            <p:cNvSpPr/>
            <p:nvPr/>
          </p:nvSpPr>
          <p:spPr>
            <a:xfrm>
              <a:off x="3632426" y="3733918"/>
              <a:ext cx="132999" cy="43067"/>
            </a:xfrm>
            <a:custGeom>
              <a:avLst/>
              <a:gdLst/>
              <a:ahLst/>
              <a:cxnLst/>
              <a:rect l="l" t="t" r="r" b="b"/>
              <a:pathLst>
                <a:path w="4308" h="1395" extrusionOk="0">
                  <a:moveTo>
                    <a:pt x="380" y="1"/>
                  </a:moveTo>
                  <a:cubicBezTo>
                    <a:pt x="159" y="1"/>
                    <a:pt x="0" y="159"/>
                    <a:pt x="0" y="381"/>
                  </a:cubicBezTo>
                  <a:lnTo>
                    <a:pt x="0" y="1046"/>
                  </a:lnTo>
                  <a:cubicBezTo>
                    <a:pt x="0" y="1236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6"/>
                    <a:pt x="4307" y="1046"/>
                  </a:cubicBezTo>
                  <a:lnTo>
                    <a:pt x="4307" y="381"/>
                  </a:lnTo>
                  <a:cubicBezTo>
                    <a:pt x="4307" y="159"/>
                    <a:pt x="4149" y="1"/>
                    <a:pt x="3927" y="1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5438;p37">
              <a:extLst>
                <a:ext uri="{FF2B5EF4-FFF2-40B4-BE49-F238E27FC236}">
                  <a16:creationId xmlns:a16="http://schemas.microsoft.com/office/drawing/2014/main" id="{38196E4F-916C-4045-B916-B5E610B51B1C}"/>
                </a:ext>
              </a:extLst>
            </p:cNvPr>
            <p:cNvSpPr/>
            <p:nvPr/>
          </p:nvSpPr>
          <p:spPr>
            <a:xfrm>
              <a:off x="3632426" y="3791619"/>
              <a:ext cx="132999" cy="43036"/>
            </a:xfrm>
            <a:custGeom>
              <a:avLst/>
              <a:gdLst/>
              <a:ahLst/>
              <a:cxnLst/>
              <a:rect l="l" t="t" r="r" b="b"/>
              <a:pathLst>
                <a:path w="4308" h="1394" extrusionOk="0">
                  <a:moveTo>
                    <a:pt x="380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45"/>
                  </a:lnTo>
                  <a:cubicBezTo>
                    <a:pt x="0" y="1235"/>
                    <a:pt x="159" y="1394"/>
                    <a:pt x="380" y="1394"/>
                  </a:cubicBezTo>
                  <a:lnTo>
                    <a:pt x="3927" y="1394"/>
                  </a:lnTo>
                  <a:cubicBezTo>
                    <a:pt x="4149" y="1394"/>
                    <a:pt x="4307" y="1235"/>
                    <a:pt x="4307" y="1045"/>
                  </a:cubicBezTo>
                  <a:lnTo>
                    <a:pt x="4307" y="380"/>
                  </a:lnTo>
                  <a:cubicBezTo>
                    <a:pt x="4307" y="159"/>
                    <a:pt x="4149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5439;p37">
              <a:extLst>
                <a:ext uri="{FF2B5EF4-FFF2-40B4-BE49-F238E27FC236}">
                  <a16:creationId xmlns:a16="http://schemas.microsoft.com/office/drawing/2014/main" id="{92817582-B218-4680-AC1E-CC7ADF73C8A8}"/>
                </a:ext>
              </a:extLst>
            </p:cNvPr>
            <p:cNvSpPr/>
            <p:nvPr/>
          </p:nvSpPr>
          <p:spPr>
            <a:xfrm>
              <a:off x="3632426" y="3731973"/>
              <a:ext cx="132999" cy="117346"/>
            </a:xfrm>
            <a:custGeom>
              <a:avLst/>
              <a:gdLst/>
              <a:ahLst/>
              <a:cxnLst/>
              <a:rect l="l" t="t" r="r" b="b"/>
              <a:pathLst>
                <a:path w="4308" h="3801" extrusionOk="0">
                  <a:moveTo>
                    <a:pt x="222" y="0"/>
                  </a:moveTo>
                  <a:lnTo>
                    <a:pt x="222" y="95"/>
                  </a:lnTo>
                  <a:cubicBezTo>
                    <a:pt x="190" y="95"/>
                    <a:pt x="190" y="95"/>
                    <a:pt x="159" y="127"/>
                  </a:cubicBezTo>
                  <a:cubicBezTo>
                    <a:pt x="127" y="127"/>
                    <a:pt x="127" y="159"/>
                    <a:pt x="127" y="159"/>
                  </a:cubicBezTo>
                  <a:lnTo>
                    <a:pt x="95" y="159"/>
                  </a:lnTo>
                  <a:cubicBezTo>
                    <a:pt x="95" y="190"/>
                    <a:pt x="95" y="190"/>
                    <a:pt x="64" y="190"/>
                  </a:cubicBezTo>
                  <a:cubicBezTo>
                    <a:pt x="64" y="222"/>
                    <a:pt x="64" y="222"/>
                    <a:pt x="64" y="222"/>
                  </a:cubicBezTo>
                  <a:cubicBezTo>
                    <a:pt x="64" y="222"/>
                    <a:pt x="32" y="254"/>
                    <a:pt x="32" y="285"/>
                  </a:cubicBezTo>
                  <a:cubicBezTo>
                    <a:pt x="32" y="317"/>
                    <a:pt x="32" y="317"/>
                    <a:pt x="32" y="349"/>
                  </a:cubicBezTo>
                  <a:lnTo>
                    <a:pt x="0" y="349"/>
                  </a:lnTo>
                  <a:cubicBezTo>
                    <a:pt x="0" y="380"/>
                    <a:pt x="0" y="412"/>
                    <a:pt x="0" y="444"/>
                  </a:cubicBezTo>
                  <a:lnTo>
                    <a:pt x="0" y="1109"/>
                  </a:lnTo>
                  <a:cubicBezTo>
                    <a:pt x="0" y="1140"/>
                    <a:pt x="0" y="1140"/>
                    <a:pt x="0" y="1172"/>
                  </a:cubicBezTo>
                  <a:cubicBezTo>
                    <a:pt x="0" y="1172"/>
                    <a:pt x="32" y="1172"/>
                    <a:pt x="32" y="1204"/>
                  </a:cubicBezTo>
                  <a:cubicBezTo>
                    <a:pt x="32" y="1204"/>
                    <a:pt x="32" y="1236"/>
                    <a:pt x="32" y="1236"/>
                  </a:cubicBezTo>
                  <a:cubicBezTo>
                    <a:pt x="32" y="1236"/>
                    <a:pt x="32" y="1236"/>
                    <a:pt x="32" y="1267"/>
                  </a:cubicBezTo>
                  <a:cubicBezTo>
                    <a:pt x="32" y="1267"/>
                    <a:pt x="64" y="1299"/>
                    <a:pt x="64" y="1299"/>
                  </a:cubicBezTo>
                  <a:cubicBezTo>
                    <a:pt x="64" y="1299"/>
                    <a:pt x="64" y="1331"/>
                    <a:pt x="64" y="1331"/>
                  </a:cubicBezTo>
                  <a:cubicBezTo>
                    <a:pt x="95" y="1331"/>
                    <a:pt x="95" y="1362"/>
                    <a:pt x="95" y="1362"/>
                  </a:cubicBezTo>
                  <a:lnTo>
                    <a:pt x="127" y="1362"/>
                  </a:lnTo>
                  <a:cubicBezTo>
                    <a:pt x="127" y="1394"/>
                    <a:pt x="127" y="1394"/>
                    <a:pt x="159" y="1394"/>
                  </a:cubicBezTo>
                  <a:cubicBezTo>
                    <a:pt x="159" y="1394"/>
                    <a:pt x="159" y="1426"/>
                    <a:pt x="159" y="1426"/>
                  </a:cubicBezTo>
                  <a:lnTo>
                    <a:pt x="222" y="1426"/>
                  </a:lnTo>
                  <a:lnTo>
                    <a:pt x="222" y="1964"/>
                  </a:lnTo>
                  <a:cubicBezTo>
                    <a:pt x="190" y="1964"/>
                    <a:pt x="190" y="1996"/>
                    <a:pt x="159" y="1996"/>
                  </a:cubicBezTo>
                  <a:cubicBezTo>
                    <a:pt x="159" y="1996"/>
                    <a:pt x="159" y="1996"/>
                    <a:pt x="159" y="2027"/>
                  </a:cubicBezTo>
                  <a:lnTo>
                    <a:pt x="127" y="2027"/>
                  </a:lnTo>
                  <a:lnTo>
                    <a:pt x="95" y="2059"/>
                  </a:lnTo>
                  <a:cubicBezTo>
                    <a:pt x="95" y="2059"/>
                    <a:pt x="95" y="2091"/>
                    <a:pt x="64" y="2091"/>
                  </a:cubicBezTo>
                  <a:cubicBezTo>
                    <a:pt x="64" y="2122"/>
                    <a:pt x="32" y="2122"/>
                    <a:pt x="32" y="2154"/>
                  </a:cubicBezTo>
                  <a:cubicBezTo>
                    <a:pt x="32" y="2154"/>
                    <a:pt x="32" y="2154"/>
                    <a:pt x="32" y="2186"/>
                  </a:cubicBezTo>
                  <a:cubicBezTo>
                    <a:pt x="32" y="2186"/>
                    <a:pt x="32" y="2217"/>
                    <a:pt x="32" y="2217"/>
                  </a:cubicBezTo>
                  <a:cubicBezTo>
                    <a:pt x="32" y="2217"/>
                    <a:pt x="0" y="2217"/>
                    <a:pt x="0" y="2249"/>
                  </a:cubicBezTo>
                  <a:cubicBezTo>
                    <a:pt x="0" y="2249"/>
                    <a:pt x="0" y="2281"/>
                    <a:pt x="0" y="2312"/>
                  </a:cubicBezTo>
                  <a:lnTo>
                    <a:pt x="0" y="2977"/>
                  </a:lnTo>
                  <a:cubicBezTo>
                    <a:pt x="0" y="3009"/>
                    <a:pt x="0" y="3009"/>
                    <a:pt x="0" y="3041"/>
                  </a:cubicBezTo>
                  <a:cubicBezTo>
                    <a:pt x="0" y="3041"/>
                    <a:pt x="32" y="3041"/>
                    <a:pt x="32" y="3072"/>
                  </a:cubicBezTo>
                  <a:cubicBezTo>
                    <a:pt x="32" y="3072"/>
                    <a:pt x="32" y="3072"/>
                    <a:pt x="32" y="3104"/>
                  </a:cubicBezTo>
                  <a:cubicBezTo>
                    <a:pt x="32" y="3104"/>
                    <a:pt x="32" y="3104"/>
                    <a:pt x="32" y="3136"/>
                  </a:cubicBezTo>
                  <a:cubicBezTo>
                    <a:pt x="32" y="3136"/>
                    <a:pt x="64" y="3167"/>
                    <a:pt x="64" y="3167"/>
                  </a:cubicBezTo>
                  <a:cubicBezTo>
                    <a:pt x="64" y="3167"/>
                    <a:pt x="64" y="3199"/>
                    <a:pt x="64" y="3199"/>
                  </a:cubicBezTo>
                  <a:cubicBezTo>
                    <a:pt x="95" y="3199"/>
                    <a:pt x="95" y="3199"/>
                    <a:pt x="95" y="3231"/>
                  </a:cubicBezTo>
                  <a:lnTo>
                    <a:pt x="127" y="3231"/>
                  </a:lnTo>
                  <a:cubicBezTo>
                    <a:pt x="127" y="3262"/>
                    <a:pt x="127" y="3262"/>
                    <a:pt x="159" y="3262"/>
                  </a:cubicBezTo>
                  <a:cubicBezTo>
                    <a:pt x="159" y="3262"/>
                    <a:pt x="159" y="3294"/>
                    <a:pt x="159" y="3294"/>
                  </a:cubicBezTo>
                  <a:lnTo>
                    <a:pt x="222" y="3294"/>
                  </a:lnTo>
                  <a:lnTo>
                    <a:pt x="222" y="3801"/>
                  </a:lnTo>
                  <a:lnTo>
                    <a:pt x="4086" y="3801"/>
                  </a:lnTo>
                  <a:lnTo>
                    <a:pt x="4086" y="3294"/>
                  </a:lnTo>
                  <a:lnTo>
                    <a:pt x="4117" y="3294"/>
                  </a:lnTo>
                  <a:cubicBezTo>
                    <a:pt x="4117" y="3262"/>
                    <a:pt x="4149" y="3262"/>
                    <a:pt x="4149" y="3262"/>
                  </a:cubicBezTo>
                  <a:cubicBezTo>
                    <a:pt x="4149" y="3262"/>
                    <a:pt x="4149" y="3231"/>
                    <a:pt x="4181" y="3231"/>
                  </a:cubicBezTo>
                  <a:cubicBezTo>
                    <a:pt x="4212" y="3199"/>
                    <a:pt x="4212" y="3199"/>
                    <a:pt x="4212" y="3199"/>
                  </a:cubicBezTo>
                  <a:cubicBezTo>
                    <a:pt x="4212" y="3167"/>
                    <a:pt x="4212" y="3167"/>
                    <a:pt x="4244" y="3167"/>
                  </a:cubicBezTo>
                  <a:cubicBezTo>
                    <a:pt x="4244" y="3167"/>
                    <a:pt x="4244" y="3136"/>
                    <a:pt x="4244" y="3104"/>
                  </a:cubicBezTo>
                  <a:lnTo>
                    <a:pt x="4276" y="3104"/>
                  </a:lnTo>
                  <a:cubicBezTo>
                    <a:pt x="4276" y="3072"/>
                    <a:pt x="4276" y="3072"/>
                    <a:pt x="4276" y="3041"/>
                  </a:cubicBezTo>
                  <a:cubicBezTo>
                    <a:pt x="4276" y="3009"/>
                    <a:pt x="4307" y="2977"/>
                    <a:pt x="4307" y="2977"/>
                  </a:cubicBezTo>
                  <a:lnTo>
                    <a:pt x="4149" y="2977"/>
                  </a:lnTo>
                  <a:cubicBezTo>
                    <a:pt x="2502" y="2977"/>
                    <a:pt x="1045" y="1774"/>
                    <a:pt x="222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5440;p37">
              <a:extLst>
                <a:ext uri="{FF2B5EF4-FFF2-40B4-BE49-F238E27FC236}">
                  <a16:creationId xmlns:a16="http://schemas.microsoft.com/office/drawing/2014/main" id="{AA5AABFD-64A1-4E23-9DEA-DD9F7FC21BD6}"/>
                </a:ext>
              </a:extLst>
            </p:cNvPr>
            <p:cNvSpPr/>
            <p:nvPr/>
          </p:nvSpPr>
          <p:spPr>
            <a:xfrm>
              <a:off x="3790802" y="3532506"/>
              <a:ext cx="132999" cy="316814"/>
            </a:xfrm>
            <a:custGeom>
              <a:avLst/>
              <a:gdLst/>
              <a:ahLst/>
              <a:cxnLst/>
              <a:rect l="l" t="t" r="r" b="b"/>
              <a:pathLst>
                <a:path w="4308" h="10262" extrusionOk="0">
                  <a:moveTo>
                    <a:pt x="1521" y="1"/>
                  </a:moveTo>
                  <a:lnTo>
                    <a:pt x="1521" y="666"/>
                  </a:lnTo>
                  <a:cubicBezTo>
                    <a:pt x="792" y="919"/>
                    <a:pt x="222" y="1648"/>
                    <a:pt x="222" y="2503"/>
                  </a:cubicBezTo>
                  <a:lnTo>
                    <a:pt x="222" y="2788"/>
                  </a:lnTo>
                  <a:cubicBezTo>
                    <a:pt x="96" y="2851"/>
                    <a:pt x="32" y="2978"/>
                    <a:pt x="32" y="3136"/>
                  </a:cubicBezTo>
                  <a:lnTo>
                    <a:pt x="32" y="3801"/>
                  </a:lnTo>
                  <a:cubicBezTo>
                    <a:pt x="32" y="3960"/>
                    <a:pt x="96" y="4086"/>
                    <a:pt x="222" y="4150"/>
                  </a:cubicBezTo>
                  <a:lnTo>
                    <a:pt x="222" y="4688"/>
                  </a:lnTo>
                  <a:cubicBezTo>
                    <a:pt x="96" y="4720"/>
                    <a:pt x="1" y="4846"/>
                    <a:pt x="1" y="5005"/>
                  </a:cubicBezTo>
                  <a:lnTo>
                    <a:pt x="1" y="5670"/>
                  </a:lnTo>
                  <a:cubicBezTo>
                    <a:pt x="1" y="5828"/>
                    <a:pt x="96" y="5955"/>
                    <a:pt x="222" y="6018"/>
                  </a:cubicBezTo>
                  <a:lnTo>
                    <a:pt x="222" y="6556"/>
                  </a:lnTo>
                  <a:cubicBezTo>
                    <a:pt x="96" y="6620"/>
                    <a:pt x="1" y="6746"/>
                    <a:pt x="1" y="6873"/>
                  </a:cubicBezTo>
                  <a:lnTo>
                    <a:pt x="1" y="7538"/>
                  </a:lnTo>
                  <a:cubicBezTo>
                    <a:pt x="1" y="7697"/>
                    <a:pt x="96" y="7823"/>
                    <a:pt x="222" y="7887"/>
                  </a:cubicBezTo>
                  <a:lnTo>
                    <a:pt x="222" y="8425"/>
                  </a:lnTo>
                  <a:cubicBezTo>
                    <a:pt x="96" y="8488"/>
                    <a:pt x="1" y="8615"/>
                    <a:pt x="1" y="8742"/>
                  </a:cubicBezTo>
                  <a:lnTo>
                    <a:pt x="1" y="9407"/>
                  </a:lnTo>
                  <a:cubicBezTo>
                    <a:pt x="1" y="9565"/>
                    <a:pt x="96" y="9692"/>
                    <a:pt x="222" y="9755"/>
                  </a:cubicBezTo>
                  <a:lnTo>
                    <a:pt x="222" y="10262"/>
                  </a:lnTo>
                  <a:lnTo>
                    <a:pt x="4086" y="10262"/>
                  </a:lnTo>
                  <a:lnTo>
                    <a:pt x="4086" y="9755"/>
                  </a:lnTo>
                  <a:cubicBezTo>
                    <a:pt x="4213" y="9692"/>
                    <a:pt x="4308" y="9565"/>
                    <a:pt x="4308" y="9407"/>
                  </a:cubicBezTo>
                  <a:lnTo>
                    <a:pt x="4308" y="8742"/>
                  </a:lnTo>
                  <a:cubicBezTo>
                    <a:pt x="4308" y="8615"/>
                    <a:pt x="4213" y="8488"/>
                    <a:pt x="4086" y="8425"/>
                  </a:cubicBezTo>
                  <a:lnTo>
                    <a:pt x="4086" y="7887"/>
                  </a:lnTo>
                  <a:cubicBezTo>
                    <a:pt x="4213" y="7823"/>
                    <a:pt x="4308" y="7697"/>
                    <a:pt x="4308" y="7538"/>
                  </a:cubicBezTo>
                  <a:lnTo>
                    <a:pt x="4308" y="6873"/>
                  </a:lnTo>
                  <a:cubicBezTo>
                    <a:pt x="4308" y="6746"/>
                    <a:pt x="4213" y="6620"/>
                    <a:pt x="4086" y="6556"/>
                  </a:cubicBezTo>
                  <a:lnTo>
                    <a:pt x="4086" y="6018"/>
                  </a:lnTo>
                  <a:cubicBezTo>
                    <a:pt x="4213" y="5955"/>
                    <a:pt x="4308" y="5828"/>
                    <a:pt x="4308" y="5670"/>
                  </a:cubicBezTo>
                  <a:lnTo>
                    <a:pt x="4308" y="5005"/>
                  </a:lnTo>
                  <a:cubicBezTo>
                    <a:pt x="4308" y="4846"/>
                    <a:pt x="4213" y="4720"/>
                    <a:pt x="4086" y="4688"/>
                  </a:cubicBezTo>
                  <a:lnTo>
                    <a:pt x="4086" y="4150"/>
                  </a:lnTo>
                  <a:cubicBezTo>
                    <a:pt x="4213" y="4086"/>
                    <a:pt x="4308" y="3960"/>
                    <a:pt x="4308" y="3801"/>
                  </a:cubicBezTo>
                  <a:lnTo>
                    <a:pt x="4308" y="3136"/>
                  </a:lnTo>
                  <a:cubicBezTo>
                    <a:pt x="4308" y="2978"/>
                    <a:pt x="4213" y="2851"/>
                    <a:pt x="4086" y="2788"/>
                  </a:cubicBezTo>
                  <a:lnTo>
                    <a:pt x="4086" y="2503"/>
                  </a:lnTo>
                  <a:cubicBezTo>
                    <a:pt x="4086" y="1648"/>
                    <a:pt x="3548" y="919"/>
                    <a:pt x="2788" y="666"/>
                  </a:cubicBezTo>
                  <a:lnTo>
                    <a:pt x="2788" y="1"/>
                  </a:lnTo>
                  <a:close/>
                </a:path>
              </a:pathLst>
            </a:custGeom>
            <a:solidFill>
              <a:srgbClr val="61C3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5441;p37">
              <a:extLst>
                <a:ext uri="{FF2B5EF4-FFF2-40B4-BE49-F238E27FC236}">
                  <a16:creationId xmlns:a16="http://schemas.microsoft.com/office/drawing/2014/main" id="{424D2328-7D32-49C9-B1D5-6E3AC80DEFA4}"/>
                </a:ext>
              </a:extLst>
            </p:cNvPr>
            <p:cNvSpPr/>
            <p:nvPr/>
          </p:nvSpPr>
          <p:spPr>
            <a:xfrm>
              <a:off x="3794723" y="3584341"/>
              <a:ext cx="125157" cy="257662"/>
            </a:xfrm>
            <a:custGeom>
              <a:avLst/>
              <a:gdLst/>
              <a:ahLst/>
              <a:cxnLst/>
              <a:rect l="l" t="t" r="r" b="b"/>
              <a:pathLst>
                <a:path w="4054" h="8346" extrusionOk="0">
                  <a:moveTo>
                    <a:pt x="412" y="0"/>
                  </a:moveTo>
                  <a:cubicBezTo>
                    <a:pt x="285" y="254"/>
                    <a:pt x="222" y="539"/>
                    <a:pt x="222" y="824"/>
                  </a:cubicBezTo>
                  <a:lnTo>
                    <a:pt x="222" y="1204"/>
                  </a:lnTo>
                  <a:lnTo>
                    <a:pt x="159" y="1236"/>
                  </a:lnTo>
                  <a:cubicBezTo>
                    <a:pt x="64" y="1267"/>
                    <a:pt x="0" y="1362"/>
                    <a:pt x="0" y="1457"/>
                  </a:cubicBezTo>
                  <a:lnTo>
                    <a:pt x="0" y="2122"/>
                  </a:lnTo>
                  <a:cubicBezTo>
                    <a:pt x="0" y="2217"/>
                    <a:pt x="64" y="2312"/>
                    <a:pt x="159" y="2376"/>
                  </a:cubicBezTo>
                  <a:lnTo>
                    <a:pt x="222" y="2407"/>
                  </a:lnTo>
                  <a:lnTo>
                    <a:pt x="222" y="3072"/>
                  </a:lnTo>
                  <a:lnTo>
                    <a:pt x="159" y="3104"/>
                  </a:lnTo>
                  <a:cubicBezTo>
                    <a:pt x="64" y="3136"/>
                    <a:pt x="0" y="3231"/>
                    <a:pt x="0" y="3326"/>
                  </a:cubicBezTo>
                  <a:lnTo>
                    <a:pt x="0" y="3991"/>
                  </a:lnTo>
                  <a:cubicBezTo>
                    <a:pt x="0" y="4117"/>
                    <a:pt x="64" y="4181"/>
                    <a:pt x="159" y="4244"/>
                  </a:cubicBezTo>
                  <a:lnTo>
                    <a:pt x="222" y="4276"/>
                  </a:lnTo>
                  <a:lnTo>
                    <a:pt x="222" y="4941"/>
                  </a:lnTo>
                  <a:lnTo>
                    <a:pt x="159" y="4972"/>
                  </a:lnTo>
                  <a:cubicBezTo>
                    <a:pt x="64" y="5004"/>
                    <a:pt x="0" y="5099"/>
                    <a:pt x="0" y="5226"/>
                  </a:cubicBezTo>
                  <a:lnTo>
                    <a:pt x="0" y="5891"/>
                  </a:lnTo>
                  <a:cubicBezTo>
                    <a:pt x="0" y="5986"/>
                    <a:pt x="64" y="6081"/>
                    <a:pt x="159" y="6113"/>
                  </a:cubicBezTo>
                  <a:lnTo>
                    <a:pt x="222" y="6144"/>
                  </a:lnTo>
                  <a:lnTo>
                    <a:pt x="222" y="6809"/>
                  </a:lnTo>
                  <a:lnTo>
                    <a:pt x="159" y="6841"/>
                  </a:lnTo>
                  <a:cubicBezTo>
                    <a:pt x="64" y="6904"/>
                    <a:pt x="0" y="6999"/>
                    <a:pt x="0" y="7094"/>
                  </a:cubicBezTo>
                  <a:lnTo>
                    <a:pt x="0" y="7759"/>
                  </a:lnTo>
                  <a:cubicBezTo>
                    <a:pt x="0" y="7854"/>
                    <a:pt x="64" y="7949"/>
                    <a:pt x="159" y="7981"/>
                  </a:cubicBezTo>
                  <a:lnTo>
                    <a:pt x="222" y="8013"/>
                  </a:lnTo>
                  <a:lnTo>
                    <a:pt x="222" y="8076"/>
                  </a:lnTo>
                  <a:cubicBezTo>
                    <a:pt x="222" y="8232"/>
                    <a:pt x="351" y="8346"/>
                    <a:pt x="502" y="8346"/>
                  </a:cubicBezTo>
                  <a:cubicBezTo>
                    <a:pt x="535" y="8346"/>
                    <a:pt x="568" y="8341"/>
                    <a:pt x="602" y="8329"/>
                  </a:cubicBezTo>
                  <a:cubicBezTo>
                    <a:pt x="1246" y="8278"/>
                    <a:pt x="1745" y="8246"/>
                    <a:pt x="2220" y="8246"/>
                  </a:cubicBezTo>
                  <a:cubicBezTo>
                    <a:pt x="2633" y="8246"/>
                    <a:pt x="3028" y="8270"/>
                    <a:pt x="3484" y="8329"/>
                  </a:cubicBezTo>
                  <a:cubicBezTo>
                    <a:pt x="3513" y="8339"/>
                    <a:pt x="3542" y="8344"/>
                    <a:pt x="3570" y="8344"/>
                  </a:cubicBezTo>
                  <a:cubicBezTo>
                    <a:pt x="3728" y="8344"/>
                    <a:pt x="3864" y="8205"/>
                    <a:pt x="3864" y="8044"/>
                  </a:cubicBezTo>
                  <a:lnTo>
                    <a:pt x="3864" y="8013"/>
                  </a:lnTo>
                  <a:lnTo>
                    <a:pt x="3927" y="7981"/>
                  </a:lnTo>
                  <a:cubicBezTo>
                    <a:pt x="4022" y="7949"/>
                    <a:pt x="4054" y="7854"/>
                    <a:pt x="4054" y="7759"/>
                  </a:cubicBezTo>
                  <a:lnTo>
                    <a:pt x="4054" y="7094"/>
                  </a:lnTo>
                  <a:cubicBezTo>
                    <a:pt x="4054" y="6999"/>
                    <a:pt x="4022" y="6904"/>
                    <a:pt x="3927" y="6841"/>
                  </a:cubicBezTo>
                  <a:lnTo>
                    <a:pt x="3864" y="6809"/>
                  </a:lnTo>
                  <a:lnTo>
                    <a:pt x="3864" y="6144"/>
                  </a:lnTo>
                  <a:lnTo>
                    <a:pt x="3927" y="6113"/>
                  </a:lnTo>
                  <a:cubicBezTo>
                    <a:pt x="4022" y="6081"/>
                    <a:pt x="4054" y="5986"/>
                    <a:pt x="4054" y="5891"/>
                  </a:cubicBezTo>
                  <a:lnTo>
                    <a:pt x="4054" y="5226"/>
                  </a:lnTo>
                  <a:cubicBezTo>
                    <a:pt x="4054" y="5099"/>
                    <a:pt x="4022" y="5004"/>
                    <a:pt x="3927" y="4972"/>
                  </a:cubicBezTo>
                  <a:lnTo>
                    <a:pt x="3864" y="4941"/>
                  </a:lnTo>
                  <a:lnTo>
                    <a:pt x="3864" y="4276"/>
                  </a:lnTo>
                  <a:lnTo>
                    <a:pt x="3927" y="4244"/>
                  </a:lnTo>
                  <a:cubicBezTo>
                    <a:pt x="4022" y="4181"/>
                    <a:pt x="4054" y="4086"/>
                    <a:pt x="4054" y="3991"/>
                  </a:cubicBezTo>
                  <a:lnTo>
                    <a:pt x="4054" y="3326"/>
                  </a:lnTo>
                  <a:cubicBezTo>
                    <a:pt x="4054" y="3231"/>
                    <a:pt x="4022" y="3136"/>
                    <a:pt x="3927" y="3104"/>
                  </a:cubicBezTo>
                  <a:lnTo>
                    <a:pt x="3864" y="3072"/>
                  </a:lnTo>
                  <a:lnTo>
                    <a:pt x="3864" y="2376"/>
                  </a:lnTo>
                  <a:lnTo>
                    <a:pt x="3927" y="2344"/>
                  </a:lnTo>
                  <a:cubicBezTo>
                    <a:pt x="4022" y="2312"/>
                    <a:pt x="4054" y="2217"/>
                    <a:pt x="4054" y="2122"/>
                  </a:cubicBezTo>
                  <a:lnTo>
                    <a:pt x="4054" y="1457"/>
                  </a:lnTo>
                  <a:cubicBezTo>
                    <a:pt x="4054" y="1362"/>
                    <a:pt x="4022" y="1267"/>
                    <a:pt x="3927" y="1236"/>
                  </a:cubicBezTo>
                  <a:lnTo>
                    <a:pt x="3864" y="1204"/>
                  </a:lnTo>
                  <a:lnTo>
                    <a:pt x="3864" y="824"/>
                  </a:lnTo>
                  <a:cubicBezTo>
                    <a:pt x="3864" y="539"/>
                    <a:pt x="3801" y="254"/>
                    <a:pt x="367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5442;p37">
              <a:extLst>
                <a:ext uri="{FF2B5EF4-FFF2-40B4-BE49-F238E27FC236}">
                  <a16:creationId xmlns:a16="http://schemas.microsoft.com/office/drawing/2014/main" id="{26EF19BA-3A53-4C0B-84B4-D77287A91AEA}"/>
                </a:ext>
              </a:extLst>
            </p:cNvPr>
            <p:cNvSpPr/>
            <p:nvPr/>
          </p:nvSpPr>
          <p:spPr>
            <a:xfrm>
              <a:off x="3832851" y="3508086"/>
              <a:ext cx="49890" cy="33250"/>
            </a:xfrm>
            <a:custGeom>
              <a:avLst/>
              <a:gdLst/>
              <a:ahLst/>
              <a:cxnLst/>
              <a:rect l="l" t="t" r="r" b="b"/>
              <a:pathLst>
                <a:path w="1616" h="1077" extrusionOk="0">
                  <a:moveTo>
                    <a:pt x="349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77"/>
                  </a:lnTo>
                  <a:lnTo>
                    <a:pt x="1616" y="1077"/>
                  </a:lnTo>
                  <a:lnTo>
                    <a:pt x="1616" y="380"/>
                  </a:lnTo>
                  <a:cubicBezTo>
                    <a:pt x="1616" y="159"/>
                    <a:pt x="1457" y="0"/>
                    <a:pt x="1236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5443;p37">
              <a:extLst>
                <a:ext uri="{FF2B5EF4-FFF2-40B4-BE49-F238E27FC236}">
                  <a16:creationId xmlns:a16="http://schemas.microsoft.com/office/drawing/2014/main" id="{6FC08F17-EA1C-436E-BD78-7922F0886CA8}"/>
                </a:ext>
              </a:extLst>
            </p:cNvPr>
            <p:cNvSpPr/>
            <p:nvPr/>
          </p:nvSpPr>
          <p:spPr>
            <a:xfrm>
              <a:off x="3876844" y="3570633"/>
              <a:ext cx="26427" cy="27940"/>
            </a:xfrm>
            <a:custGeom>
              <a:avLst/>
              <a:gdLst/>
              <a:ahLst/>
              <a:cxnLst/>
              <a:rect l="l" t="t" r="r" b="b"/>
              <a:pathLst>
                <a:path w="856" h="905" extrusionOk="0">
                  <a:moveTo>
                    <a:pt x="343" y="1"/>
                  </a:moveTo>
                  <a:cubicBezTo>
                    <a:pt x="300" y="1"/>
                    <a:pt x="259" y="11"/>
                    <a:pt x="222" y="33"/>
                  </a:cubicBezTo>
                  <a:cubicBezTo>
                    <a:pt x="64" y="128"/>
                    <a:pt x="1" y="381"/>
                    <a:pt x="127" y="603"/>
                  </a:cubicBezTo>
                  <a:cubicBezTo>
                    <a:pt x="232" y="786"/>
                    <a:pt x="401" y="904"/>
                    <a:pt x="564" y="904"/>
                  </a:cubicBezTo>
                  <a:cubicBezTo>
                    <a:pt x="598" y="904"/>
                    <a:pt x="632" y="899"/>
                    <a:pt x="666" y="888"/>
                  </a:cubicBezTo>
                  <a:cubicBezTo>
                    <a:pt x="824" y="793"/>
                    <a:pt x="856" y="539"/>
                    <a:pt x="761" y="286"/>
                  </a:cubicBezTo>
                  <a:cubicBezTo>
                    <a:pt x="663" y="115"/>
                    <a:pt x="490" y="1"/>
                    <a:pt x="3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5444;p37">
              <a:extLst>
                <a:ext uri="{FF2B5EF4-FFF2-40B4-BE49-F238E27FC236}">
                  <a16:creationId xmlns:a16="http://schemas.microsoft.com/office/drawing/2014/main" id="{7B1949FE-F312-473E-921B-C4B497A85694}"/>
                </a:ext>
              </a:extLst>
            </p:cNvPr>
            <p:cNvSpPr/>
            <p:nvPr/>
          </p:nvSpPr>
          <p:spPr>
            <a:xfrm>
              <a:off x="3791790" y="3617590"/>
              <a:ext cx="132011" cy="44024"/>
            </a:xfrm>
            <a:custGeom>
              <a:avLst/>
              <a:gdLst/>
              <a:ahLst/>
              <a:cxnLst/>
              <a:rect l="l" t="t" r="r" b="b"/>
              <a:pathLst>
                <a:path w="4276" h="1426" extrusionOk="0">
                  <a:moveTo>
                    <a:pt x="349" y="0"/>
                  </a:moveTo>
                  <a:cubicBezTo>
                    <a:pt x="159" y="0"/>
                    <a:pt x="0" y="190"/>
                    <a:pt x="0" y="380"/>
                  </a:cubicBezTo>
                  <a:lnTo>
                    <a:pt x="0" y="1045"/>
                  </a:lnTo>
                  <a:cubicBezTo>
                    <a:pt x="0" y="1267"/>
                    <a:pt x="159" y="1425"/>
                    <a:pt x="349" y="1425"/>
                  </a:cubicBezTo>
                  <a:lnTo>
                    <a:pt x="3927" y="1425"/>
                  </a:lnTo>
                  <a:cubicBezTo>
                    <a:pt x="4117" y="1425"/>
                    <a:pt x="4276" y="1235"/>
                    <a:pt x="4276" y="1045"/>
                  </a:cubicBezTo>
                  <a:lnTo>
                    <a:pt x="4276" y="380"/>
                  </a:lnTo>
                  <a:cubicBezTo>
                    <a:pt x="4276" y="190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5445;p37">
              <a:extLst>
                <a:ext uri="{FF2B5EF4-FFF2-40B4-BE49-F238E27FC236}">
                  <a16:creationId xmlns:a16="http://schemas.microsoft.com/office/drawing/2014/main" id="{62433E7B-9776-4789-847B-846970C85BA4}"/>
                </a:ext>
              </a:extLst>
            </p:cNvPr>
            <p:cNvSpPr/>
            <p:nvPr/>
          </p:nvSpPr>
          <p:spPr>
            <a:xfrm>
              <a:off x="3791790" y="3676248"/>
              <a:ext cx="132011" cy="43036"/>
            </a:xfrm>
            <a:custGeom>
              <a:avLst/>
              <a:gdLst/>
              <a:ahLst/>
              <a:cxnLst/>
              <a:rect l="l" t="t" r="r" b="b"/>
              <a:pathLst>
                <a:path w="4276" h="1394" extrusionOk="0">
                  <a:moveTo>
                    <a:pt x="349" y="0"/>
                  </a:moveTo>
                  <a:cubicBezTo>
                    <a:pt x="159" y="0"/>
                    <a:pt x="0" y="159"/>
                    <a:pt x="0" y="349"/>
                  </a:cubicBezTo>
                  <a:lnTo>
                    <a:pt x="0" y="1014"/>
                  </a:lnTo>
                  <a:cubicBezTo>
                    <a:pt x="0" y="1235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5"/>
                    <a:pt x="4276" y="1014"/>
                  </a:cubicBezTo>
                  <a:lnTo>
                    <a:pt x="4276" y="349"/>
                  </a:lnTo>
                  <a:cubicBezTo>
                    <a:pt x="4276" y="159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5446;p37">
              <a:extLst>
                <a:ext uri="{FF2B5EF4-FFF2-40B4-BE49-F238E27FC236}">
                  <a16:creationId xmlns:a16="http://schemas.microsoft.com/office/drawing/2014/main" id="{4A72E70D-0B14-4183-AD0F-98125B0E95EF}"/>
                </a:ext>
              </a:extLst>
            </p:cNvPr>
            <p:cNvSpPr/>
            <p:nvPr/>
          </p:nvSpPr>
          <p:spPr>
            <a:xfrm>
              <a:off x="3791790" y="3733918"/>
              <a:ext cx="132011" cy="43067"/>
            </a:xfrm>
            <a:custGeom>
              <a:avLst/>
              <a:gdLst/>
              <a:ahLst/>
              <a:cxnLst/>
              <a:rect l="l" t="t" r="r" b="b"/>
              <a:pathLst>
                <a:path w="4276" h="1395" extrusionOk="0">
                  <a:moveTo>
                    <a:pt x="349" y="1"/>
                  </a:moveTo>
                  <a:cubicBezTo>
                    <a:pt x="159" y="1"/>
                    <a:pt x="0" y="159"/>
                    <a:pt x="0" y="381"/>
                  </a:cubicBezTo>
                  <a:lnTo>
                    <a:pt x="0" y="1046"/>
                  </a:lnTo>
                  <a:cubicBezTo>
                    <a:pt x="0" y="1236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6"/>
                    <a:pt x="4276" y="1046"/>
                  </a:cubicBezTo>
                  <a:lnTo>
                    <a:pt x="4276" y="381"/>
                  </a:lnTo>
                  <a:cubicBezTo>
                    <a:pt x="4276" y="159"/>
                    <a:pt x="4117" y="1"/>
                    <a:pt x="3927" y="1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5447;p37">
              <a:extLst>
                <a:ext uri="{FF2B5EF4-FFF2-40B4-BE49-F238E27FC236}">
                  <a16:creationId xmlns:a16="http://schemas.microsoft.com/office/drawing/2014/main" id="{727DDB51-6AB9-44E5-AF95-03228A37D916}"/>
                </a:ext>
              </a:extLst>
            </p:cNvPr>
            <p:cNvSpPr/>
            <p:nvPr/>
          </p:nvSpPr>
          <p:spPr>
            <a:xfrm>
              <a:off x="3791790" y="3791619"/>
              <a:ext cx="132011" cy="43036"/>
            </a:xfrm>
            <a:custGeom>
              <a:avLst/>
              <a:gdLst/>
              <a:ahLst/>
              <a:cxnLst/>
              <a:rect l="l" t="t" r="r" b="b"/>
              <a:pathLst>
                <a:path w="4276" h="1394" extrusionOk="0">
                  <a:moveTo>
                    <a:pt x="349" y="0"/>
                  </a:moveTo>
                  <a:cubicBezTo>
                    <a:pt x="159" y="0"/>
                    <a:pt x="0" y="159"/>
                    <a:pt x="0" y="380"/>
                  </a:cubicBezTo>
                  <a:lnTo>
                    <a:pt x="0" y="1045"/>
                  </a:lnTo>
                  <a:cubicBezTo>
                    <a:pt x="0" y="1235"/>
                    <a:pt x="159" y="1394"/>
                    <a:pt x="349" y="1394"/>
                  </a:cubicBezTo>
                  <a:lnTo>
                    <a:pt x="3927" y="1394"/>
                  </a:lnTo>
                  <a:cubicBezTo>
                    <a:pt x="4117" y="1394"/>
                    <a:pt x="4276" y="1235"/>
                    <a:pt x="4276" y="1045"/>
                  </a:cubicBezTo>
                  <a:lnTo>
                    <a:pt x="4276" y="380"/>
                  </a:lnTo>
                  <a:cubicBezTo>
                    <a:pt x="4276" y="159"/>
                    <a:pt x="4117" y="0"/>
                    <a:pt x="3927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5448;p37">
              <a:extLst>
                <a:ext uri="{FF2B5EF4-FFF2-40B4-BE49-F238E27FC236}">
                  <a16:creationId xmlns:a16="http://schemas.microsoft.com/office/drawing/2014/main" id="{DBEAE82E-A93C-4834-9E9C-F556C1FB2258}"/>
                </a:ext>
              </a:extLst>
            </p:cNvPr>
            <p:cNvSpPr/>
            <p:nvPr/>
          </p:nvSpPr>
          <p:spPr>
            <a:xfrm>
              <a:off x="3791790" y="3731973"/>
              <a:ext cx="132011" cy="117346"/>
            </a:xfrm>
            <a:custGeom>
              <a:avLst/>
              <a:gdLst/>
              <a:ahLst/>
              <a:cxnLst/>
              <a:rect l="l" t="t" r="r" b="b"/>
              <a:pathLst>
                <a:path w="4276" h="3801" extrusionOk="0">
                  <a:moveTo>
                    <a:pt x="190" y="0"/>
                  </a:moveTo>
                  <a:lnTo>
                    <a:pt x="190" y="95"/>
                  </a:lnTo>
                  <a:cubicBezTo>
                    <a:pt x="190" y="95"/>
                    <a:pt x="159" y="95"/>
                    <a:pt x="159" y="127"/>
                  </a:cubicBezTo>
                  <a:lnTo>
                    <a:pt x="127" y="127"/>
                  </a:lnTo>
                  <a:cubicBezTo>
                    <a:pt x="127" y="127"/>
                    <a:pt x="95" y="159"/>
                    <a:pt x="95" y="159"/>
                  </a:cubicBezTo>
                  <a:cubicBezTo>
                    <a:pt x="64" y="190"/>
                    <a:pt x="64" y="190"/>
                    <a:pt x="64" y="190"/>
                  </a:cubicBezTo>
                  <a:cubicBezTo>
                    <a:pt x="64" y="222"/>
                    <a:pt x="64" y="222"/>
                    <a:pt x="32" y="222"/>
                  </a:cubicBezTo>
                  <a:cubicBezTo>
                    <a:pt x="32" y="222"/>
                    <a:pt x="32" y="254"/>
                    <a:pt x="32" y="285"/>
                  </a:cubicBezTo>
                  <a:lnTo>
                    <a:pt x="0" y="285"/>
                  </a:lnTo>
                  <a:cubicBezTo>
                    <a:pt x="0" y="317"/>
                    <a:pt x="0" y="317"/>
                    <a:pt x="0" y="349"/>
                  </a:cubicBezTo>
                  <a:cubicBezTo>
                    <a:pt x="0" y="380"/>
                    <a:pt x="0" y="412"/>
                    <a:pt x="0" y="444"/>
                  </a:cubicBezTo>
                  <a:lnTo>
                    <a:pt x="0" y="1109"/>
                  </a:lnTo>
                  <a:cubicBezTo>
                    <a:pt x="0" y="1140"/>
                    <a:pt x="0" y="1140"/>
                    <a:pt x="0" y="1172"/>
                  </a:cubicBezTo>
                  <a:cubicBezTo>
                    <a:pt x="0" y="1172"/>
                    <a:pt x="0" y="1172"/>
                    <a:pt x="0" y="1204"/>
                  </a:cubicBezTo>
                  <a:cubicBezTo>
                    <a:pt x="0" y="1204"/>
                    <a:pt x="0" y="1236"/>
                    <a:pt x="0" y="1236"/>
                  </a:cubicBezTo>
                  <a:cubicBezTo>
                    <a:pt x="0" y="1236"/>
                    <a:pt x="0" y="1236"/>
                    <a:pt x="32" y="1267"/>
                  </a:cubicBezTo>
                  <a:cubicBezTo>
                    <a:pt x="32" y="1267"/>
                    <a:pt x="32" y="1299"/>
                    <a:pt x="32" y="1299"/>
                  </a:cubicBezTo>
                  <a:cubicBezTo>
                    <a:pt x="64" y="1299"/>
                    <a:pt x="64" y="1331"/>
                    <a:pt x="64" y="1331"/>
                  </a:cubicBezTo>
                  <a:cubicBezTo>
                    <a:pt x="64" y="1331"/>
                    <a:pt x="64" y="1362"/>
                    <a:pt x="95" y="1362"/>
                  </a:cubicBezTo>
                  <a:cubicBezTo>
                    <a:pt x="95" y="1394"/>
                    <a:pt x="127" y="1394"/>
                    <a:pt x="127" y="1394"/>
                  </a:cubicBezTo>
                  <a:cubicBezTo>
                    <a:pt x="127" y="1394"/>
                    <a:pt x="127" y="1426"/>
                    <a:pt x="159" y="1426"/>
                  </a:cubicBezTo>
                  <a:lnTo>
                    <a:pt x="190" y="1426"/>
                  </a:lnTo>
                  <a:lnTo>
                    <a:pt x="190" y="1964"/>
                  </a:lnTo>
                  <a:cubicBezTo>
                    <a:pt x="190" y="1964"/>
                    <a:pt x="159" y="1996"/>
                    <a:pt x="159" y="1996"/>
                  </a:cubicBezTo>
                  <a:cubicBezTo>
                    <a:pt x="127" y="1996"/>
                    <a:pt x="127" y="1996"/>
                    <a:pt x="127" y="2027"/>
                  </a:cubicBezTo>
                  <a:lnTo>
                    <a:pt x="95" y="2027"/>
                  </a:lnTo>
                  <a:lnTo>
                    <a:pt x="95" y="2059"/>
                  </a:lnTo>
                  <a:cubicBezTo>
                    <a:pt x="64" y="2059"/>
                    <a:pt x="64" y="2091"/>
                    <a:pt x="64" y="2091"/>
                  </a:cubicBezTo>
                  <a:lnTo>
                    <a:pt x="32" y="2091"/>
                  </a:lnTo>
                  <a:cubicBezTo>
                    <a:pt x="32" y="2122"/>
                    <a:pt x="32" y="2122"/>
                    <a:pt x="32" y="2154"/>
                  </a:cubicBezTo>
                  <a:cubicBezTo>
                    <a:pt x="0" y="2154"/>
                    <a:pt x="0" y="2154"/>
                    <a:pt x="0" y="2186"/>
                  </a:cubicBezTo>
                  <a:cubicBezTo>
                    <a:pt x="0" y="2186"/>
                    <a:pt x="0" y="2217"/>
                    <a:pt x="0" y="2217"/>
                  </a:cubicBezTo>
                  <a:cubicBezTo>
                    <a:pt x="0" y="2217"/>
                    <a:pt x="0" y="2217"/>
                    <a:pt x="0" y="2249"/>
                  </a:cubicBezTo>
                  <a:cubicBezTo>
                    <a:pt x="0" y="2249"/>
                    <a:pt x="0" y="2281"/>
                    <a:pt x="0" y="2312"/>
                  </a:cubicBezTo>
                  <a:lnTo>
                    <a:pt x="0" y="2977"/>
                  </a:lnTo>
                  <a:cubicBezTo>
                    <a:pt x="0" y="3009"/>
                    <a:pt x="0" y="3009"/>
                    <a:pt x="0" y="3041"/>
                  </a:cubicBezTo>
                  <a:cubicBezTo>
                    <a:pt x="0" y="3041"/>
                    <a:pt x="0" y="3041"/>
                    <a:pt x="0" y="3072"/>
                  </a:cubicBezTo>
                  <a:cubicBezTo>
                    <a:pt x="0" y="3072"/>
                    <a:pt x="0" y="3072"/>
                    <a:pt x="0" y="3104"/>
                  </a:cubicBezTo>
                  <a:cubicBezTo>
                    <a:pt x="0" y="3104"/>
                    <a:pt x="0" y="3104"/>
                    <a:pt x="32" y="3136"/>
                  </a:cubicBezTo>
                  <a:cubicBezTo>
                    <a:pt x="32" y="3136"/>
                    <a:pt x="32" y="3167"/>
                    <a:pt x="32" y="3167"/>
                  </a:cubicBezTo>
                  <a:cubicBezTo>
                    <a:pt x="64" y="3167"/>
                    <a:pt x="64" y="3199"/>
                    <a:pt x="64" y="3199"/>
                  </a:cubicBezTo>
                  <a:cubicBezTo>
                    <a:pt x="64" y="3199"/>
                    <a:pt x="64" y="3199"/>
                    <a:pt x="95" y="3231"/>
                  </a:cubicBezTo>
                  <a:cubicBezTo>
                    <a:pt x="95" y="3262"/>
                    <a:pt x="127" y="3262"/>
                    <a:pt x="127" y="3262"/>
                  </a:cubicBezTo>
                  <a:cubicBezTo>
                    <a:pt x="127" y="3262"/>
                    <a:pt x="127" y="3294"/>
                    <a:pt x="159" y="3294"/>
                  </a:cubicBezTo>
                  <a:lnTo>
                    <a:pt x="190" y="3294"/>
                  </a:lnTo>
                  <a:lnTo>
                    <a:pt x="190" y="3801"/>
                  </a:lnTo>
                  <a:lnTo>
                    <a:pt x="4054" y="3801"/>
                  </a:lnTo>
                  <a:lnTo>
                    <a:pt x="4054" y="3294"/>
                  </a:lnTo>
                  <a:lnTo>
                    <a:pt x="4117" y="3294"/>
                  </a:lnTo>
                  <a:cubicBezTo>
                    <a:pt x="4117" y="3262"/>
                    <a:pt x="4117" y="3262"/>
                    <a:pt x="4117" y="3262"/>
                  </a:cubicBezTo>
                  <a:cubicBezTo>
                    <a:pt x="4149" y="3262"/>
                    <a:pt x="4149" y="3231"/>
                    <a:pt x="4149" y="3231"/>
                  </a:cubicBezTo>
                  <a:lnTo>
                    <a:pt x="4181" y="3231"/>
                  </a:lnTo>
                  <a:cubicBezTo>
                    <a:pt x="4181" y="3199"/>
                    <a:pt x="4181" y="3199"/>
                    <a:pt x="4212" y="3199"/>
                  </a:cubicBezTo>
                  <a:cubicBezTo>
                    <a:pt x="4212" y="3167"/>
                    <a:pt x="4212" y="3167"/>
                    <a:pt x="4212" y="3167"/>
                  </a:cubicBezTo>
                  <a:cubicBezTo>
                    <a:pt x="4212" y="3167"/>
                    <a:pt x="4244" y="3136"/>
                    <a:pt x="4244" y="3104"/>
                  </a:cubicBezTo>
                  <a:cubicBezTo>
                    <a:pt x="4244" y="3072"/>
                    <a:pt x="4244" y="3072"/>
                    <a:pt x="4276" y="3041"/>
                  </a:cubicBezTo>
                  <a:cubicBezTo>
                    <a:pt x="4276" y="3009"/>
                    <a:pt x="4276" y="2977"/>
                    <a:pt x="4276" y="2977"/>
                  </a:cubicBezTo>
                  <a:lnTo>
                    <a:pt x="4149" y="2977"/>
                  </a:lnTo>
                  <a:cubicBezTo>
                    <a:pt x="2502" y="2977"/>
                    <a:pt x="1045" y="1774"/>
                    <a:pt x="190" y="0"/>
                  </a:cubicBezTo>
                  <a:close/>
                </a:path>
              </a:pathLst>
            </a:custGeom>
            <a:solidFill>
              <a:srgbClr val="1D1D1B">
                <a:alpha val="15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5251;p37">
            <a:extLst>
              <a:ext uri="{FF2B5EF4-FFF2-40B4-BE49-F238E27FC236}">
                <a16:creationId xmlns:a16="http://schemas.microsoft.com/office/drawing/2014/main" id="{75C30820-BB22-4E0B-91AE-47154851EA20}"/>
              </a:ext>
            </a:extLst>
          </p:cNvPr>
          <p:cNvGrpSpPr/>
          <p:nvPr/>
        </p:nvGrpSpPr>
        <p:grpSpPr>
          <a:xfrm>
            <a:off x="5169066" y="992348"/>
            <a:ext cx="722571" cy="903731"/>
            <a:chOff x="5208467" y="2965162"/>
            <a:chExt cx="722571" cy="903731"/>
          </a:xfrm>
        </p:grpSpPr>
        <p:sp>
          <p:nvSpPr>
            <p:cNvPr id="456" name="Google Shape;5252;p37">
              <a:extLst>
                <a:ext uri="{FF2B5EF4-FFF2-40B4-BE49-F238E27FC236}">
                  <a16:creationId xmlns:a16="http://schemas.microsoft.com/office/drawing/2014/main" id="{6976163B-D23E-4C9D-8CAB-D989AB9B2EDE}"/>
                </a:ext>
              </a:extLst>
            </p:cNvPr>
            <p:cNvSpPr/>
            <p:nvPr/>
          </p:nvSpPr>
          <p:spPr>
            <a:xfrm>
              <a:off x="5325814" y="3070067"/>
              <a:ext cx="166218" cy="293350"/>
            </a:xfrm>
            <a:custGeom>
              <a:avLst/>
              <a:gdLst/>
              <a:ahLst/>
              <a:cxnLst/>
              <a:rect l="l" t="t" r="r" b="b"/>
              <a:pathLst>
                <a:path w="5384" h="9502" extrusionOk="0">
                  <a:moveTo>
                    <a:pt x="1362" y="1"/>
                  </a:moveTo>
                  <a:lnTo>
                    <a:pt x="0" y="5669"/>
                  </a:lnTo>
                  <a:cubicBezTo>
                    <a:pt x="950" y="7506"/>
                    <a:pt x="4212" y="9501"/>
                    <a:pt x="4212" y="9501"/>
                  </a:cubicBezTo>
                  <a:lnTo>
                    <a:pt x="5384" y="951"/>
                  </a:lnTo>
                  <a:lnTo>
                    <a:pt x="5384" y="951"/>
                  </a:lnTo>
                  <a:cubicBezTo>
                    <a:pt x="5376" y="951"/>
                    <a:pt x="5367" y="952"/>
                    <a:pt x="5358" y="952"/>
                  </a:cubicBezTo>
                  <a:cubicBezTo>
                    <a:pt x="4898" y="952"/>
                    <a:pt x="3039" y="187"/>
                    <a:pt x="1362" y="1"/>
                  </a:cubicBezTo>
                  <a:close/>
                </a:path>
              </a:pathLst>
            </a:custGeom>
            <a:solidFill>
              <a:srgbClr val="E0B6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5253;p37">
              <a:extLst>
                <a:ext uri="{FF2B5EF4-FFF2-40B4-BE49-F238E27FC236}">
                  <a16:creationId xmlns:a16="http://schemas.microsoft.com/office/drawing/2014/main" id="{9236CEB2-FC89-4F2E-86E6-985111435466}"/>
                </a:ext>
              </a:extLst>
            </p:cNvPr>
            <p:cNvSpPr/>
            <p:nvPr/>
          </p:nvSpPr>
          <p:spPr>
            <a:xfrm>
              <a:off x="5208467" y="3245083"/>
              <a:ext cx="353984" cy="623810"/>
            </a:xfrm>
            <a:custGeom>
              <a:avLst/>
              <a:gdLst/>
              <a:ahLst/>
              <a:cxnLst/>
              <a:rect l="l" t="t" r="r" b="b"/>
              <a:pathLst>
                <a:path w="11466" h="20206" extrusionOk="0">
                  <a:moveTo>
                    <a:pt x="3801" y="0"/>
                  </a:moveTo>
                  <a:cubicBezTo>
                    <a:pt x="1014" y="2819"/>
                    <a:pt x="286" y="11559"/>
                    <a:pt x="1" y="20205"/>
                  </a:cubicBezTo>
                  <a:lnTo>
                    <a:pt x="10927" y="20205"/>
                  </a:lnTo>
                  <a:cubicBezTo>
                    <a:pt x="10990" y="19635"/>
                    <a:pt x="11085" y="18748"/>
                    <a:pt x="11180" y="17672"/>
                  </a:cubicBezTo>
                  <a:cubicBezTo>
                    <a:pt x="11465" y="13460"/>
                    <a:pt x="11433" y="6207"/>
                    <a:pt x="8235" y="2312"/>
                  </a:cubicBezTo>
                  <a:lnTo>
                    <a:pt x="3801" y="0"/>
                  </a:ln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5254;p37">
              <a:extLst>
                <a:ext uri="{FF2B5EF4-FFF2-40B4-BE49-F238E27FC236}">
                  <a16:creationId xmlns:a16="http://schemas.microsoft.com/office/drawing/2014/main" id="{AC4573A4-0EB5-482E-87DB-3A9727D0E108}"/>
                </a:ext>
              </a:extLst>
            </p:cNvPr>
            <p:cNvSpPr/>
            <p:nvPr/>
          </p:nvSpPr>
          <p:spPr>
            <a:xfrm>
              <a:off x="5210443" y="3412257"/>
              <a:ext cx="343179" cy="456635"/>
            </a:xfrm>
            <a:custGeom>
              <a:avLst/>
              <a:gdLst/>
              <a:ahLst/>
              <a:cxnLst/>
              <a:rect l="l" t="t" r="r" b="b"/>
              <a:pathLst>
                <a:path w="11116" h="14791" extrusionOk="0">
                  <a:moveTo>
                    <a:pt x="3199" y="1"/>
                  </a:moveTo>
                  <a:cubicBezTo>
                    <a:pt x="2375" y="2724"/>
                    <a:pt x="2534" y="5669"/>
                    <a:pt x="2502" y="8551"/>
                  </a:cubicBezTo>
                  <a:cubicBezTo>
                    <a:pt x="2502" y="9438"/>
                    <a:pt x="2439" y="10325"/>
                    <a:pt x="2217" y="11180"/>
                  </a:cubicBezTo>
                  <a:cubicBezTo>
                    <a:pt x="1837" y="12573"/>
                    <a:pt x="982" y="13745"/>
                    <a:pt x="0" y="14790"/>
                  </a:cubicBezTo>
                  <a:lnTo>
                    <a:pt x="10863" y="14790"/>
                  </a:lnTo>
                  <a:cubicBezTo>
                    <a:pt x="10926" y="14220"/>
                    <a:pt x="11021" y="13333"/>
                    <a:pt x="11116" y="12257"/>
                  </a:cubicBezTo>
                  <a:lnTo>
                    <a:pt x="11053" y="12225"/>
                  </a:lnTo>
                  <a:cubicBezTo>
                    <a:pt x="10641" y="12162"/>
                    <a:pt x="10229" y="12098"/>
                    <a:pt x="9818" y="11972"/>
                  </a:cubicBezTo>
                  <a:cubicBezTo>
                    <a:pt x="7759" y="11338"/>
                    <a:pt x="6366" y="9406"/>
                    <a:pt x="5447" y="7475"/>
                  </a:cubicBezTo>
                  <a:cubicBezTo>
                    <a:pt x="4307" y="5131"/>
                    <a:pt x="3547" y="2566"/>
                    <a:pt x="3199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5255;p37">
              <a:extLst>
                <a:ext uri="{FF2B5EF4-FFF2-40B4-BE49-F238E27FC236}">
                  <a16:creationId xmlns:a16="http://schemas.microsoft.com/office/drawing/2014/main" id="{0761CD73-4DF2-46E0-8673-A6C3AEA88EAC}"/>
                </a:ext>
              </a:extLst>
            </p:cNvPr>
            <p:cNvSpPr/>
            <p:nvPr/>
          </p:nvSpPr>
          <p:spPr>
            <a:xfrm>
              <a:off x="5330692" y="2965162"/>
              <a:ext cx="255223" cy="308694"/>
            </a:xfrm>
            <a:custGeom>
              <a:avLst/>
              <a:gdLst/>
              <a:ahLst/>
              <a:cxnLst/>
              <a:rect l="l" t="t" r="r" b="b"/>
              <a:pathLst>
                <a:path w="8267" h="9999" extrusionOk="0">
                  <a:moveTo>
                    <a:pt x="3469" y="0"/>
                  </a:moveTo>
                  <a:cubicBezTo>
                    <a:pt x="2104" y="0"/>
                    <a:pt x="605" y="546"/>
                    <a:pt x="95" y="3335"/>
                  </a:cubicBezTo>
                  <a:cubicBezTo>
                    <a:pt x="0" y="4222"/>
                    <a:pt x="64" y="5172"/>
                    <a:pt x="254" y="6027"/>
                  </a:cubicBezTo>
                  <a:cubicBezTo>
                    <a:pt x="322" y="6301"/>
                    <a:pt x="676" y="6368"/>
                    <a:pt x="1104" y="6368"/>
                  </a:cubicBezTo>
                  <a:cubicBezTo>
                    <a:pt x="1506" y="6368"/>
                    <a:pt x="1973" y="6309"/>
                    <a:pt x="2330" y="6309"/>
                  </a:cubicBezTo>
                  <a:cubicBezTo>
                    <a:pt x="2472" y="6309"/>
                    <a:pt x="2596" y="6318"/>
                    <a:pt x="2692" y="6344"/>
                  </a:cubicBezTo>
                  <a:cubicBezTo>
                    <a:pt x="2376" y="8086"/>
                    <a:pt x="3769" y="9574"/>
                    <a:pt x="4782" y="9827"/>
                  </a:cubicBezTo>
                  <a:lnTo>
                    <a:pt x="5638" y="9986"/>
                  </a:lnTo>
                  <a:cubicBezTo>
                    <a:pt x="5693" y="9994"/>
                    <a:pt x="5747" y="9998"/>
                    <a:pt x="5799" y="9998"/>
                  </a:cubicBezTo>
                  <a:cubicBezTo>
                    <a:pt x="6527" y="9998"/>
                    <a:pt x="6976" y="9213"/>
                    <a:pt x="7094" y="8592"/>
                  </a:cubicBezTo>
                  <a:cubicBezTo>
                    <a:pt x="7094" y="8592"/>
                    <a:pt x="7221" y="7452"/>
                    <a:pt x="7284" y="7167"/>
                  </a:cubicBezTo>
                  <a:lnTo>
                    <a:pt x="7664" y="7136"/>
                  </a:lnTo>
                  <a:cubicBezTo>
                    <a:pt x="7949" y="7104"/>
                    <a:pt x="8108" y="6850"/>
                    <a:pt x="8044" y="6597"/>
                  </a:cubicBezTo>
                  <a:lnTo>
                    <a:pt x="7696" y="5014"/>
                  </a:lnTo>
                  <a:cubicBezTo>
                    <a:pt x="7696" y="5014"/>
                    <a:pt x="7854" y="4824"/>
                    <a:pt x="7981" y="4570"/>
                  </a:cubicBezTo>
                  <a:cubicBezTo>
                    <a:pt x="8266" y="1910"/>
                    <a:pt x="6778" y="517"/>
                    <a:pt x="5067" y="168"/>
                  </a:cubicBezTo>
                  <a:cubicBezTo>
                    <a:pt x="4619" y="102"/>
                    <a:pt x="4057" y="0"/>
                    <a:pt x="3469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5256;p37">
              <a:extLst>
                <a:ext uri="{FF2B5EF4-FFF2-40B4-BE49-F238E27FC236}">
                  <a16:creationId xmlns:a16="http://schemas.microsoft.com/office/drawing/2014/main" id="{144F5A3A-65FB-4784-A0BE-6D758E404BFC}"/>
                </a:ext>
              </a:extLst>
            </p:cNvPr>
            <p:cNvSpPr/>
            <p:nvPr/>
          </p:nvSpPr>
          <p:spPr>
            <a:xfrm>
              <a:off x="5312106" y="3011316"/>
              <a:ext cx="175047" cy="175541"/>
            </a:xfrm>
            <a:custGeom>
              <a:avLst/>
              <a:gdLst/>
              <a:ahLst/>
              <a:cxnLst/>
              <a:rect l="l" t="t" r="r" b="b"/>
              <a:pathLst>
                <a:path w="5670" h="5686" extrusionOk="0">
                  <a:moveTo>
                    <a:pt x="2583" y="0"/>
                  </a:moveTo>
                  <a:cubicBezTo>
                    <a:pt x="1700" y="0"/>
                    <a:pt x="897" y="197"/>
                    <a:pt x="697" y="795"/>
                  </a:cubicBezTo>
                  <a:cubicBezTo>
                    <a:pt x="96" y="2664"/>
                    <a:pt x="1" y="4754"/>
                    <a:pt x="1521" y="5514"/>
                  </a:cubicBezTo>
                  <a:cubicBezTo>
                    <a:pt x="1848" y="5634"/>
                    <a:pt x="2117" y="5686"/>
                    <a:pt x="2337" y="5686"/>
                  </a:cubicBezTo>
                  <a:cubicBezTo>
                    <a:pt x="3863" y="5686"/>
                    <a:pt x="3041" y="3171"/>
                    <a:pt x="3041" y="3170"/>
                  </a:cubicBezTo>
                  <a:lnTo>
                    <a:pt x="3041" y="3170"/>
                  </a:lnTo>
                  <a:cubicBezTo>
                    <a:pt x="3041" y="3171"/>
                    <a:pt x="3516" y="4215"/>
                    <a:pt x="3706" y="4532"/>
                  </a:cubicBezTo>
                  <a:cubicBezTo>
                    <a:pt x="4149" y="4595"/>
                    <a:pt x="4149" y="4595"/>
                    <a:pt x="4529" y="4627"/>
                  </a:cubicBezTo>
                  <a:cubicBezTo>
                    <a:pt x="4719" y="3645"/>
                    <a:pt x="5004" y="2980"/>
                    <a:pt x="5258" y="2410"/>
                  </a:cubicBezTo>
                  <a:cubicBezTo>
                    <a:pt x="5669" y="1492"/>
                    <a:pt x="5131" y="383"/>
                    <a:pt x="4118" y="162"/>
                  </a:cubicBezTo>
                  <a:cubicBezTo>
                    <a:pt x="3649" y="68"/>
                    <a:pt x="3102" y="0"/>
                    <a:pt x="258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5257;p37">
              <a:extLst>
                <a:ext uri="{FF2B5EF4-FFF2-40B4-BE49-F238E27FC236}">
                  <a16:creationId xmlns:a16="http://schemas.microsoft.com/office/drawing/2014/main" id="{4001B1F8-E57A-4DD4-B54B-7C03BCFB225B}"/>
                </a:ext>
              </a:extLst>
            </p:cNvPr>
            <p:cNvSpPr/>
            <p:nvPr/>
          </p:nvSpPr>
          <p:spPr>
            <a:xfrm>
              <a:off x="5388362" y="3088714"/>
              <a:ext cx="49921" cy="72489"/>
            </a:xfrm>
            <a:custGeom>
              <a:avLst/>
              <a:gdLst/>
              <a:ahLst/>
              <a:cxnLst/>
              <a:rect l="l" t="t" r="r" b="b"/>
              <a:pathLst>
                <a:path w="1617" h="2348" extrusionOk="0">
                  <a:moveTo>
                    <a:pt x="801" y="0"/>
                  </a:moveTo>
                  <a:cubicBezTo>
                    <a:pt x="493" y="0"/>
                    <a:pt x="185" y="207"/>
                    <a:pt x="96" y="853"/>
                  </a:cubicBezTo>
                  <a:cubicBezTo>
                    <a:pt x="1" y="1487"/>
                    <a:pt x="413" y="2278"/>
                    <a:pt x="824" y="2342"/>
                  </a:cubicBezTo>
                  <a:cubicBezTo>
                    <a:pt x="848" y="2345"/>
                    <a:pt x="870" y="2347"/>
                    <a:pt x="891" y="2347"/>
                  </a:cubicBezTo>
                  <a:cubicBezTo>
                    <a:pt x="1240" y="2347"/>
                    <a:pt x="1273" y="1862"/>
                    <a:pt x="1363" y="1265"/>
                  </a:cubicBezTo>
                  <a:cubicBezTo>
                    <a:pt x="1426" y="853"/>
                    <a:pt x="1616" y="283"/>
                    <a:pt x="1173" y="93"/>
                  </a:cubicBezTo>
                  <a:cubicBezTo>
                    <a:pt x="1060" y="37"/>
                    <a:pt x="931" y="0"/>
                    <a:pt x="80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5258;p37">
              <a:extLst>
                <a:ext uri="{FF2B5EF4-FFF2-40B4-BE49-F238E27FC236}">
                  <a16:creationId xmlns:a16="http://schemas.microsoft.com/office/drawing/2014/main" id="{55178C13-D96A-4F8E-B1D5-D1C012C6B074}"/>
                </a:ext>
              </a:extLst>
            </p:cNvPr>
            <p:cNvSpPr/>
            <p:nvPr/>
          </p:nvSpPr>
          <p:spPr>
            <a:xfrm>
              <a:off x="5793131" y="3767538"/>
              <a:ext cx="134975" cy="75051"/>
            </a:xfrm>
            <a:custGeom>
              <a:avLst/>
              <a:gdLst/>
              <a:ahLst/>
              <a:cxnLst/>
              <a:rect l="l" t="t" r="r" b="b"/>
              <a:pathLst>
                <a:path w="4372" h="2431" extrusionOk="0">
                  <a:moveTo>
                    <a:pt x="3434" y="0"/>
                  </a:moveTo>
                  <a:cubicBezTo>
                    <a:pt x="3332" y="0"/>
                    <a:pt x="3227" y="40"/>
                    <a:pt x="3136" y="115"/>
                  </a:cubicBezTo>
                  <a:lnTo>
                    <a:pt x="2819" y="369"/>
                  </a:lnTo>
                  <a:cubicBezTo>
                    <a:pt x="2763" y="346"/>
                    <a:pt x="2707" y="336"/>
                    <a:pt x="2651" y="336"/>
                  </a:cubicBezTo>
                  <a:cubicBezTo>
                    <a:pt x="2549" y="336"/>
                    <a:pt x="2447" y="371"/>
                    <a:pt x="2344" y="432"/>
                  </a:cubicBezTo>
                  <a:lnTo>
                    <a:pt x="1426" y="1287"/>
                  </a:lnTo>
                  <a:lnTo>
                    <a:pt x="824" y="1445"/>
                  </a:lnTo>
                  <a:lnTo>
                    <a:pt x="444" y="1477"/>
                  </a:lnTo>
                  <a:cubicBezTo>
                    <a:pt x="191" y="1509"/>
                    <a:pt x="1" y="1730"/>
                    <a:pt x="33" y="1984"/>
                  </a:cubicBezTo>
                  <a:lnTo>
                    <a:pt x="33" y="2015"/>
                  </a:lnTo>
                  <a:cubicBezTo>
                    <a:pt x="62" y="2250"/>
                    <a:pt x="254" y="2430"/>
                    <a:pt x="484" y="2430"/>
                  </a:cubicBezTo>
                  <a:cubicBezTo>
                    <a:pt x="502" y="2430"/>
                    <a:pt x="521" y="2429"/>
                    <a:pt x="539" y="2427"/>
                  </a:cubicBezTo>
                  <a:lnTo>
                    <a:pt x="2344" y="2237"/>
                  </a:lnTo>
                  <a:lnTo>
                    <a:pt x="2376" y="2237"/>
                  </a:lnTo>
                  <a:cubicBezTo>
                    <a:pt x="2376" y="2205"/>
                    <a:pt x="2408" y="2205"/>
                    <a:pt x="2408" y="2205"/>
                  </a:cubicBezTo>
                  <a:lnTo>
                    <a:pt x="2471" y="2205"/>
                  </a:lnTo>
                  <a:cubicBezTo>
                    <a:pt x="2471" y="2205"/>
                    <a:pt x="2471" y="2205"/>
                    <a:pt x="2503" y="2174"/>
                  </a:cubicBezTo>
                  <a:lnTo>
                    <a:pt x="2534" y="2174"/>
                  </a:lnTo>
                  <a:cubicBezTo>
                    <a:pt x="2566" y="2142"/>
                    <a:pt x="2566" y="2142"/>
                    <a:pt x="2566" y="2142"/>
                  </a:cubicBezTo>
                  <a:lnTo>
                    <a:pt x="4086" y="1160"/>
                  </a:lnTo>
                  <a:cubicBezTo>
                    <a:pt x="4308" y="1002"/>
                    <a:pt x="4371" y="717"/>
                    <a:pt x="4213" y="495"/>
                  </a:cubicBezTo>
                  <a:cubicBezTo>
                    <a:pt x="4118" y="369"/>
                    <a:pt x="3991" y="305"/>
                    <a:pt x="3833" y="305"/>
                  </a:cubicBezTo>
                  <a:cubicBezTo>
                    <a:pt x="3801" y="242"/>
                    <a:pt x="3801" y="179"/>
                    <a:pt x="3738" y="147"/>
                  </a:cubicBezTo>
                  <a:cubicBezTo>
                    <a:pt x="3655" y="48"/>
                    <a:pt x="3546" y="0"/>
                    <a:pt x="3434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5259;p37">
              <a:extLst>
                <a:ext uri="{FF2B5EF4-FFF2-40B4-BE49-F238E27FC236}">
                  <a16:creationId xmlns:a16="http://schemas.microsoft.com/office/drawing/2014/main" id="{59006EF1-97C6-4E41-BA07-286A03A5F1A0}"/>
                </a:ext>
              </a:extLst>
            </p:cNvPr>
            <p:cNvSpPr/>
            <p:nvPr/>
          </p:nvSpPr>
          <p:spPr>
            <a:xfrm>
              <a:off x="5309174" y="3503177"/>
              <a:ext cx="359819" cy="317925"/>
            </a:xfrm>
            <a:custGeom>
              <a:avLst/>
              <a:gdLst/>
              <a:ahLst/>
              <a:cxnLst/>
              <a:rect l="l" t="t" r="r" b="b"/>
              <a:pathLst>
                <a:path w="11655" h="10298" extrusionOk="0">
                  <a:moveTo>
                    <a:pt x="5036" y="1"/>
                  </a:moveTo>
                  <a:lnTo>
                    <a:pt x="96" y="761"/>
                  </a:lnTo>
                  <a:lnTo>
                    <a:pt x="1" y="793"/>
                  </a:lnTo>
                  <a:lnTo>
                    <a:pt x="761" y="6746"/>
                  </a:lnTo>
                  <a:lnTo>
                    <a:pt x="1046" y="8932"/>
                  </a:lnTo>
                  <a:cubicBezTo>
                    <a:pt x="1109" y="9248"/>
                    <a:pt x="1362" y="9597"/>
                    <a:pt x="1711" y="9882"/>
                  </a:cubicBezTo>
                  <a:cubicBezTo>
                    <a:pt x="2001" y="10143"/>
                    <a:pt x="2397" y="10297"/>
                    <a:pt x="2802" y="10297"/>
                  </a:cubicBezTo>
                  <a:cubicBezTo>
                    <a:pt x="2839" y="10297"/>
                    <a:pt x="2877" y="10296"/>
                    <a:pt x="2914" y="10293"/>
                  </a:cubicBezTo>
                  <a:lnTo>
                    <a:pt x="11370" y="10262"/>
                  </a:lnTo>
                  <a:lnTo>
                    <a:pt x="11497" y="9597"/>
                  </a:lnTo>
                  <a:lnTo>
                    <a:pt x="11655" y="8551"/>
                  </a:lnTo>
                  <a:lnTo>
                    <a:pt x="5796" y="6715"/>
                  </a:lnTo>
                  <a:lnTo>
                    <a:pt x="5733" y="6208"/>
                  </a:lnTo>
                  <a:lnTo>
                    <a:pt x="5036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5260;p37">
              <a:extLst>
                <a:ext uri="{FF2B5EF4-FFF2-40B4-BE49-F238E27FC236}">
                  <a16:creationId xmlns:a16="http://schemas.microsoft.com/office/drawing/2014/main" id="{EA5B5AF7-1734-4680-A494-853613F5AE9D}"/>
                </a:ext>
              </a:extLst>
            </p:cNvPr>
            <p:cNvSpPr/>
            <p:nvPr/>
          </p:nvSpPr>
          <p:spPr>
            <a:xfrm>
              <a:off x="5287686" y="3309082"/>
              <a:ext cx="176992" cy="218577"/>
            </a:xfrm>
            <a:custGeom>
              <a:avLst/>
              <a:gdLst/>
              <a:ahLst/>
              <a:cxnLst/>
              <a:rect l="l" t="t" r="r" b="b"/>
              <a:pathLst>
                <a:path w="5733" h="7080" extrusionOk="0">
                  <a:moveTo>
                    <a:pt x="2765" y="1"/>
                  </a:moveTo>
                  <a:cubicBezTo>
                    <a:pt x="2667" y="1"/>
                    <a:pt x="2569" y="6"/>
                    <a:pt x="2470" y="17"/>
                  </a:cubicBezTo>
                  <a:lnTo>
                    <a:pt x="2407" y="17"/>
                  </a:lnTo>
                  <a:cubicBezTo>
                    <a:pt x="1013" y="176"/>
                    <a:pt x="0" y="1474"/>
                    <a:pt x="190" y="2899"/>
                  </a:cubicBezTo>
                  <a:lnTo>
                    <a:pt x="570" y="6035"/>
                  </a:lnTo>
                  <a:lnTo>
                    <a:pt x="665" y="6731"/>
                  </a:lnTo>
                  <a:lnTo>
                    <a:pt x="697" y="7080"/>
                  </a:lnTo>
                  <a:lnTo>
                    <a:pt x="792" y="7048"/>
                  </a:lnTo>
                  <a:lnTo>
                    <a:pt x="5732" y="6320"/>
                  </a:lnTo>
                  <a:lnTo>
                    <a:pt x="5732" y="6193"/>
                  </a:lnTo>
                  <a:lnTo>
                    <a:pt x="5289" y="2234"/>
                  </a:lnTo>
                  <a:cubicBezTo>
                    <a:pt x="5112" y="940"/>
                    <a:pt x="4034" y="1"/>
                    <a:pt x="2765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5261;p37">
              <a:extLst>
                <a:ext uri="{FF2B5EF4-FFF2-40B4-BE49-F238E27FC236}">
                  <a16:creationId xmlns:a16="http://schemas.microsoft.com/office/drawing/2014/main" id="{64D75B1A-7BC1-4A8F-9722-9E5C401E92E2}"/>
                </a:ext>
              </a:extLst>
            </p:cNvPr>
            <p:cNvSpPr/>
            <p:nvPr/>
          </p:nvSpPr>
          <p:spPr>
            <a:xfrm>
              <a:off x="5660163" y="3760314"/>
              <a:ext cx="270875" cy="90981"/>
            </a:xfrm>
            <a:custGeom>
              <a:avLst/>
              <a:gdLst/>
              <a:ahLst/>
              <a:cxnLst/>
              <a:rect l="l" t="t" r="r" b="b"/>
              <a:pathLst>
                <a:path w="8774" h="2947" extrusionOk="0">
                  <a:moveTo>
                    <a:pt x="1363" y="1"/>
                  </a:moveTo>
                  <a:lnTo>
                    <a:pt x="286" y="222"/>
                  </a:lnTo>
                  <a:lnTo>
                    <a:pt x="128" y="1268"/>
                  </a:lnTo>
                  <a:lnTo>
                    <a:pt x="1" y="1933"/>
                  </a:lnTo>
                  <a:lnTo>
                    <a:pt x="1553" y="2249"/>
                  </a:lnTo>
                  <a:cubicBezTo>
                    <a:pt x="2598" y="2693"/>
                    <a:pt x="3928" y="2851"/>
                    <a:pt x="4403" y="2914"/>
                  </a:cubicBezTo>
                  <a:cubicBezTo>
                    <a:pt x="4498" y="2914"/>
                    <a:pt x="4625" y="2946"/>
                    <a:pt x="4720" y="2946"/>
                  </a:cubicBezTo>
                  <a:cubicBezTo>
                    <a:pt x="4815" y="2946"/>
                    <a:pt x="4941" y="2914"/>
                    <a:pt x="5131" y="2914"/>
                  </a:cubicBezTo>
                  <a:cubicBezTo>
                    <a:pt x="5701" y="2883"/>
                    <a:pt x="6525" y="2788"/>
                    <a:pt x="6525" y="2788"/>
                  </a:cubicBezTo>
                  <a:cubicBezTo>
                    <a:pt x="6525" y="2788"/>
                    <a:pt x="8425" y="2059"/>
                    <a:pt x="8425" y="2059"/>
                  </a:cubicBezTo>
                  <a:cubicBezTo>
                    <a:pt x="8647" y="1964"/>
                    <a:pt x="8773" y="1711"/>
                    <a:pt x="8678" y="1458"/>
                  </a:cubicBezTo>
                  <a:cubicBezTo>
                    <a:pt x="8584" y="1269"/>
                    <a:pt x="8419" y="1168"/>
                    <a:pt x="8237" y="1168"/>
                  </a:cubicBezTo>
                  <a:cubicBezTo>
                    <a:pt x="8174" y="1168"/>
                    <a:pt x="8110" y="1180"/>
                    <a:pt x="8045" y="1204"/>
                  </a:cubicBezTo>
                  <a:lnTo>
                    <a:pt x="6493" y="1838"/>
                  </a:lnTo>
                  <a:lnTo>
                    <a:pt x="4783" y="1711"/>
                  </a:lnTo>
                  <a:cubicBezTo>
                    <a:pt x="4783" y="1711"/>
                    <a:pt x="4498" y="1521"/>
                    <a:pt x="4055" y="1236"/>
                  </a:cubicBezTo>
                  <a:lnTo>
                    <a:pt x="4846" y="1204"/>
                  </a:lnTo>
                  <a:cubicBezTo>
                    <a:pt x="5131" y="1204"/>
                    <a:pt x="5321" y="983"/>
                    <a:pt x="5290" y="729"/>
                  </a:cubicBezTo>
                  <a:lnTo>
                    <a:pt x="5290" y="698"/>
                  </a:lnTo>
                  <a:cubicBezTo>
                    <a:pt x="5290" y="444"/>
                    <a:pt x="5068" y="254"/>
                    <a:pt x="4815" y="254"/>
                  </a:cubicBezTo>
                  <a:lnTo>
                    <a:pt x="3168" y="318"/>
                  </a:lnTo>
                  <a:cubicBezTo>
                    <a:pt x="3140" y="327"/>
                    <a:pt x="3112" y="331"/>
                    <a:pt x="3084" y="331"/>
                  </a:cubicBezTo>
                  <a:cubicBezTo>
                    <a:pt x="3017" y="331"/>
                    <a:pt x="2950" y="308"/>
                    <a:pt x="2883" y="286"/>
                  </a:cubicBezTo>
                  <a:lnTo>
                    <a:pt x="1489" y="32"/>
                  </a:lnTo>
                  <a:lnTo>
                    <a:pt x="1458" y="32"/>
                  </a:lnTo>
                  <a:lnTo>
                    <a:pt x="1458" y="1"/>
                  </a:ln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5262;p37">
              <a:extLst>
                <a:ext uri="{FF2B5EF4-FFF2-40B4-BE49-F238E27FC236}">
                  <a16:creationId xmlns:a16="http://schemas.microsoft.com/office/drawing/2014/main" id="{2EC05DB6-5818-48C8-B5E9-1473338958B2}"/>
                </a:ext>
              </a:extLst>
            </p:cNvPr>
            <p:cNvSpPr/>
            <p:nvPr/>
          </p:nvSpPr>
          <p:spPr>
            <a:xfrm>
              <a:off x="5459739" y="3492433"/>
              <a:ext cx="252290" cy="217095"/>
            </a:xfrm>
            <a:custGeom>
              <a:avLst/>
              <a:gdLst/>
              <a:ahLst/>
              <a:cxnLst/>
              <a:rect l="l" t="t" r="r" b="b"/>
              <a:pathLst>
                <a:path w="8172" h="7032" extrusionOk="0">
                  <a:moveTo>
                    <a:pt x="7665" y="1"/>
                  </a:moveTo>
                  <a:lnTo>
                    <a:pt x="7665" y="5923"/>
                  </a:lnTo>
                  <a:cubicBezTo>
                    <a:pt x="7665" y="6239"/>
                    <a:pt x="7380" y="6524"/>
                    <a:pt x="7031" y="6524"/>
                  </a:cubicBezTo>
                  <a:lnTo>
                    <a:pt x="1141" y="6524"/>
                  </a:lnTo>
                  <a:cubicBezTo>
                    <a:pt x="983" y="6524"/>
                    <a:pt x="824" y="6461"/>
                    <a:pt x="729" y="6334"/>
                  </a:cubicBezTo>
                  <a:cubicBezTo>
                    <a:pt x="602" y="6208"/>
                    <a:pt x="539" y="6081"/>
                    <a:pt x="539" y="5923"/>
                  </a:cubicBezTo>
                  <a:lnTo>
                    <a:pt x="32" y="5891"/>
                  </a:lnTo>
                  <a:lnTo>
                    <a:pt x="32" y="5891"/>
                  </a:lnTo>
                  <a:cubicBezTo>
                    <a:pt x="1" y="6208"/>
                    <a:pt x="127" y="6493"/>
                    <a:pt x="349" y="6714"/>
                  </a:cubicBezTo>
                  <a:cubicBezTo>
                    <a:pt x="571" y="6904"/>
                    <a:pt x="856" y="7031"/>
                    <a:pt x="1141" y="7031"/>
                  </a:cubicBezTo>
                  <a:lnTo>
                    <a:pt x="7031" y="7031"/>
                  </a:lnTo>
                  <a:cubicBezTo>
                    <a:pt x="7665" y="7031"/>
                    <a:pt x="8171" y="6524"/>
                    <a:pt x="8171" y="5923"/>
                  </a:cubicBezTo>
                  <a:lnTo>
                    <a:pt x="8171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5263;p37">
              <a:extLst>
                <a:ext uri="{FF2B5EF4-FFF2-40B4-BE49-F238E27FC236}">
                  <a16:creationId xmlns:a16="http://schemas.microsoft.com/office/drawing/2014/main" id="{E1D6A525-F41C-45D7-BBE9-29152F449FCA}"/>
                </a:ext>
              </a:extLst>
            </p:cNvPr>
            <p:cNvSpPr/>
            <p:nvPr/>
          </p:nvSpPr>
          <p:spPr>
            <a:xfrm>
              <a:off x="5686559" y="3468970"/>
              <a:ext cx="35256" cy="46957"/>
            </a:xfrm>
            <a:custGeom>
              <a:avLst/>
              <a:gdLst/>
              <a:ahLst/>
              <a:cxnLst/>
              <a:rect l="l" t="t" r="r" b="b"/>
              <a:pathLst>
                <a:path w="1142" h="1521" extrusionOk="0">
                  <a:moveTo>
                    <a:pt x="1" y="0"/>
                  </a:moveTo>
                  <a:lnTo>
                    <a:pt x="1" y="1521"/>
                  </a:lnTo>
                  <a:lnTo>
                    <a:pt x="1141" y="1521"/>
                  </a:lnTo>
                  <a:lnTo>
                    <a:pt x="1141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5264;p37">
              <a:extLst>
                <a:ext uri="{FF2B5EF4-FFF2-40B4-BE49-F238E27FC236}">
                  <a16:creationId xmlns:a16="http://schemas.microsoft.com/office/drawing/2014/main" id="{E925A3C4-073C-4E38-AB0B-1752BCCF8940}"/>
                </a:ext>
              </a:extLst>
            </p:cNvPr>
            <p:cNvSpPr/>
            <p:nvPr/>
          </p:nvSpPr>
          <p:spPr>
            <a:xfrm>
              <a:off x="5621078" y="3305686"/>
              <a:ext cx="167205" cy="167236"/>
            </a:xfrm>
            <a:custGeom>
              <a:avLst/>
              <a:gdLst/>
              <a:ahLst/>
              <a:cxnLst/>
              <a:rect l="l" t="t" r="r" b="b"/>
              <a:pathLst>
                <a:path w="5416" h="5417" extrusionOk="0">
                  <a:moveTo>
                    <a:pt x="2692" y="476"/>
                  </a:moveTo>
                  <a:cubicBezTo>
                    <a:pt x="3927" y="476"/>
                    <a:pt x="4909" y="1489"/>
                    <a:pt x="4909" y="2693"/>
                  </a:cubicBezTo>
                  <a:cubicBezTo>
                    <a:pt x="4909" y="3928"/>
                    <a:pt x="3927" y="4941"/>
                    <a:pt x="2692" y="4941"/>
                  </a:cubicBezTo>
                  <a:cubicBezTo>
                    <a:pt x="1457" y="4941"/>
                    <a:pt x="475" y="3928"/>
                    <a:pt x="475" y="2693"/>
                  </a:cubicBezTo>
                  <a:cubicBezTo>
                    <a:pt x="475" y="1489"/>
                    <a:pt x="1489" y="476"/>
                    <a:pt x="2692" y="476"/>
                  </a:cubicBezTo>
                  <a:close/>
                  <a:moveTo>
                    <a:pt x="2692" y="1"/>
                  </a:moveTo>
                  <a:cubicBezTo>
                    <a:pt x="1204" y="1"/>
                    <a:pt x="0" y="1204"/>
                    <a:pt x="0" y="2693"/>
                  </a:cubicBezTo>
                  <a:cubicBezTo>
                    <a:pt x="0" y="4213"/>
                    <a:pt x="1204" y="5416"/>
                    <a:pt x="2692" y="5416"/>
                  </a:cubicBezTo>
                  <a:cubicBezTo>
                    <a:pt x="4180" y="5416"/>
                    <a:pt x="5416" y="4213"/>
                    <a:pt x="5416" y="2693"/>
                  </a:cubicBezTo>
                  <a:cubicBezTo>
                    <a:pt x="5416" y="1204"/>
                    <a:pt x="4180" y="1"/>
                    <a:pt x="2692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5265;p37">
              <a:extLst>
                <a:ext uri="{FF2B5EF4-FFF2-40B4-BE49-F238E27FC236}">
                  <a16:creationId xmlns:a16="http://schemas.microsoft.com/office/drawing/2014/main" id="{C8241188-9A8E-4FBF-8247-C04F280F3E2E}"/>
                </a:ext>
              </a:extLst>
            </p:cNvPr>
            <p:cNvSpPr/>
            <p:nvPr/>
          </p:nvSpPr>
          <p:spPr>
            <a:xfrm>
              <a:off x="5659206" y="3342856"/>
              <a:ext cx="45969" cy="38158"/>
            </a:xfrm>
            <a:custGeom>
              <a:avLst/>
              <a:gdLst/>
              <a:ahLst/>
              <a:cxnLst/>
              <a:rect l="l" t="t" r="r" b="b"/>
              <a:pathLst>
                <a:path w="1489" h="1236" extrusionOk="0">
                  <a:moveTo>
                    <a:pt x="1457" y="0"/>
                  </a:moveTo>
                  <a:cubicBezTo>
                    <a:pt x="919" y="0"/>
                    <a:pt x="412" y="285"/>
                    <a:pt x="159" y="760"/>
                  </a:cubicBezTo>
                  <a:cubicBezTo>
                    <a:pt x="95" y="855"/>
                    <a:pt x="32" y="982"/>
                    <a:pt x="0" y="1077"/>
                  </a:cubicBezTo>
                  <a:lnTo>
                    <a:pt x="570" y="1235"/>
                  </a:lnTo>
                  <a:cubicBezTo>
                    <a:pt x="570" y="1172"/>
                    <a:pt x="602" y="1109"/>
                    <a:pt x="665" y="1045"/>
                  </a:cubicBezTo>
                  <a:cubicBezTo>
                    <a:pt x="824" y="760"/>
                    <a:pt x="1140" y="570"/>
                    <a:pt x="1457" y="570"/>
                  </a:cubicBezTo>
                  <a:lnTo>
                    <a:pt x="1489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5266;p37">
              <a:extLst>
                <a:ext uri="{FF2B5EF4-FFF2-40B4-BE49-F238E27FC236}">
                  <a16:creationId xmlns:a16="http://schemas.microsoft.com/office/drawing/2014/main" id="{DC970A71-F5EC-43DB-926E-FA6AC825059F}"/>
                </a:ext>
              </a:extLst>
            </p:cNvPr>
            <p:cNvSpPr/>
            <p:nvPr/>
          </p:nvSpPr>
          <p:spPr>
            <a:xfrm>
              <a:off x="5656273" y="3342856"/>
              <a:ext cx="96816" cy="92895"/>
            </a:xfrm>
            <a:custGeom>
              <a:avLst/>
              <a:gdLst/>
              <a:ahLst/>
              <a:cxnLst/>
              <a:rect l="l" t="t" r="r" b="b"/>
              <a:pathLst>
                <a:path w="3136" h="3009" extrusionOk="0">
                  <a:moveTo>
                    <a:pt x="1552" y="0"/>
                  </a:moveTo>
                  <a:lnTo>
                    <a:pt x="1552" y="570"/>
                  </a:lnTo>
                  <a:cubicBezTo>
                    <a:pt x="1900" y="570"/>
                    <a:pt x="2217" y="729"/>
                    <a:pt x="2375" y="1045"/>
                  </a:cubicBezTo>
                  <a:cubicBezTo>
                    <a:pt x="2534" y="1330"/>
                    <a:pt x="2534" y="1679"/>
                    <a:pt x="2375" y="1964"/>
                  </a:cubicBezTo>
                  <a:cubicBezTo>
                    <a:pt x="2217" y="2249"/>
                    <a:pt x="1900" y="2439"/>
                    <a:pt x="1552" y="2439"/>
                  </a:cubicBezTo>
                  <a:cubicBezTo>
                    <a:pt x="1235" y="2439"/>
                    <a:pt x="919" y="2249"/>
                    <a:pt x="760" y="1964"/>
                  </a:cubicBezTo>
                  <a:cubicBezTo>
                    <a:pt x="602" y="1742"/>
                    <a:pt x="602" y="1489"/>
                    <a:pt x="665" y="1235"/>
                  </a:cubicBezTo>
                  <a:lnTo>
                    <a:pt x="95" y="1077"/>
                  </a:lnTo>
                  <a:lnTo>
                    <a:pt x="95" y="1077"/>
                  </a:lnTo>
                  <a:cubicBezTo>
                    <a:pt x="0" y="1457"/>
                    <a:pt x="32" y="1900"/>
                    <a:pt x="254" y="2249"/>
                  </a:cubicBezTo>
                  <a:cubicBezTo>
                    <a:pt x="507" y="2724"/>
                    <a:pt x="1014" y="3009"/>
                    <a:pt x="1552" y="3009"/>
                  </a:cubicBezTo>
                  <a:cubicBezTo>
                    <a:pt x="2090" y="3009"/>
                    <a:pt x="2597" y="2724"/>
                    <a:pt x="2882" y="2249"/>
                  </a:cubicBezTo>
                  <a:cubicBezTo>
                    <a:pt x="3135" y="1805"/>
                    <a:pt x="3135" y="1204"/>
                    <a:pt x="2882" y="760"/>
                  </a:cubicBezTo>
                  <a:cubicBezTo>
                    <a:pt x="2597" y="285"/>
                    <a:pt x="2090" y="0"/>
                    <a:pt x="1552" y="0"/>
                  </a:cubicBezTo>
                  <a:close/>
                </a:path>
              </a:pathLst>
            </a:custGeom>
            <a:solidFill>
              <a:srgbClr val="E8DF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5267;p37">
              <a:extLst>
                <a:ext uri="{FF2B5EF4-FFF2-40B4-BE49-F238E27FC236}">
                  <a16:creationId xmlns:a16="http://schemas.microsoft.com/office/drawing/2014/main" id="{E1DEFC48-17CD-4A6A-B0ED-B0E2868AA2B3}"/>
                </a:ext>
              </a:extLst>
            </p:cNvPr>
            <p:cNvSpPr/>
            <p:nvPr/>
          </p:nvSpPr>
          <p:spPr>
            <a:xfrm>
              <a:off x="5704187" y="3341868"/>
              <a:ext cx="44981" cy="38158"/>
            </a:xfrm>
            <a:custGeom>
              <a:avLst/>
              <a:gdLst/>
              <a:ahLst/>
              <a:cxnLst/>
              <a:rect l="l" t="t" r="r" b="b"/>
              <a:pathLst>
                <a:path w="1457" h="1236" extrusionOk="0">
                  <a:moveTo>
                    <a:pt x="0" y="1"/>
                  </a:moveTo>
                  <a:lnTo>
                    <a:pt x="0" y="602"/>
                  </a:lnTo>
                  <a:cubicBezTo>
                    <a:pt x="348" y="602"/>
                    <a:pt x="665" y="761"/>
                    <a:pt x="823" y="1046"/>
                  </a:cubicBezTo>
                  <a:cubicBezTo>
                    <a:pt x="855" y="1109"/>
                    <a:pt x="887" y="1172"/>
                    <a:pt x="887" y="1236"/>
                  </a:cubicBezTo>
                  <a:lnTo>
                    <a:pt x="1457" y="1077"/>
                  </a:lnTo>
                  <a:cubicBezTo>
                    <a:pt x="1425" y="982"/>
                    <a:pt x="1362" y="887"/>
                    <a:pt x="1330" y="761"/>
                  </a:cubicBezTo>
                  <a:cubicBezTo>
                    <a:pt x="1045" y="317"/>
                    <a:pt x="538" y="1"/>
                    <a:pt x="0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5268;p37">
              <a:extLst>
                <a:ext uri="{FF2B5EF4-FFF2-40B4-BE49-F238E27FC236}">
                  <a16:creationId xmlns:a16="http://schemas.microsoft.com/office/drawing/2014/main" id="{7D4B5255-4298-49EC-807C-3F20CEFB67F0}"/>
                </a:ext>
              </a:extLst>
            </p:cNvPr>
            <p:cNvSpPr/>
            <p:nvPr/>
          </p:nvSpPr>
          <p:spPr>
            <a:xfrm>
              <a:off x="5756979" y="3384874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1"/>
                  </a:moveTo>
                  <a:cubicBezTo>
                    <a:pt x="63" y="1"/>
                    <a:pt x="0" y="64"/>
                    <a:pt x="0" y="128"/>
                  </a:cubicBezTo>
                  <a:cubicBezTo>
                    <a:pt x="0" y="223"/>
                    <a:pt x="63" y="286"/>
                    <a:pt x="159" y="286"/>
                  </a:cubicBezTo>
                  <a:cubicBezTo>
                    <a:pt x="222" y="286"/>
                    <a:pt x="285" y="223"/>
                    <a:pt x="285" y="128"/>
                  </a:cubicBezTo>
                  <a:cubicBezTo>
                    <a:pt x="285" y="64"/>
                    <a:pt x="222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5269;p37">
              <a:extLst>
                <a:ext uri="{FF2B5EF4-FFF2-40B4-BE49-F238E27FC236}">
                  <a16:creationId xmlns:a16="http://schemas.microsoft.com/office/drawing/2014/main" id="{682822BB-DD30-4AE4-99B2-DD5ED6E7E452}"/>
                </a:ext>
              </a:extLst>
            </p:cNvPr>
            <p:cNvSpPr/>
            <p:nvPr/>
          </p:nvSpPr>
          <p:spPr>
            <a:xfrm>
              <a:off x="5642566" y="3384874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1"/>
                  </a:moveTo>
                  <a:cubicBezTo>
                    <a:pt x="64" y="1"/>
                    <a:pt x="1" y="64"/>
                    <a:pt x="1" y="128"/>
                  </a:cubicBezTo>
                  <a:cubicBezTo>
                    <a:pt x="1" y="223"/>
                    <a:pt x="64" y="286"/>
                    <a:pt x="159" y="286"/>
                  </a:cubicBezTo>
                  <a:cubicBezTo>
                    <a:pt x="223" y="286"/>
                    <a:pt x="286" y="223"/>
                    <a:pt x="286" y="128"/>
                  </a:cubicBezTo>
                  <a:cubicBezTo>
                    <a:pt x="286" y="64"/>
                    <a:pt x="223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5270;p37">
              <a:extLst>
                <a:ext uri="{FF2B5EF4-FFF2-40B4-BE49-F238E27FC236}">
                  <a16:creationId xmlns:a16="http://schemas.microsoft.com/office/drawing/2014/main" id="{9CF2343C-F8B6-44C2-BFA5-83B1A18E0492}"/>
                </a:ext>
              </a:extLst>
            </p:cNvPr>
            <p:cNvSpPr/>
            <p:nvPr/>
          </p:nvSpPr>
          <p:spPr>
            <a:xfrm>
              <a:off x="5699278" y="3327204"/>
              <a:ext cx="9817" cy="8830"/>
            </a:xfrm>
            <a:custGeom>
              <a:avLst/>
              <a:gdLst/>
              <a:ahLst/>
              <a:cxnLst/>
              <a:rect l="l" t="t" r="r" b="b"/>
              <a:pathLst>
                <a:path w="318" h="286" extrusionOk="0">
                  <a:moveTo>
                    <a:pt x="159" y="0"/>
                  </a:moveTo>
                  <a:cubicBezTo>
                    <a:pt x="96" y="0"/>
                    <a:pt x="1" y="64"/>
                    <a:pt x="1" y="159"/>
                  </a:cubicBezTo>
                  <a:cubicBezTo>
                    <a:pt x="1" y="222"/>
                    <a:pt x="96" y="286"/>
                    <a:pt x="159" y="286"/>
                  </a:cubicBezTo>
                  <a:cubicBezTo>
                    <a:pt x="254" y="286"/>
                    <a:pt x="317" y="222"/>
                    <a:pt x="317" y="159"/>
                  </a:cubicBezTo>
                  <a:cubicBezTo>
                    <a:pt x="317" y="64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5271;p37">
              <a:extLst>
                <a:ext uri="{FF2B5EF4-FFF2-40B4-BE49-F238E27FC236}">
                  <a16:creationId xmlns:a16="http://schemas.microsoft.com/office/drawing/2014/main" id="{0BFAC2DE-A368-4085-B534-1A8FF2291E58}"/>
                </a:ext>
              </a:extLst>
            </p:cNvPr>
            <p:cNvSpPr/>
            <p:nvPr/>
          </p:nvSpPr>
          <p:spPr>
            <a:xfrm>
              <a:off x="5699278" y="3441586"/>
              <a:ext cx="9817" cy="9817"/>
            </a:xfrm>
            <a:custGeom>
              <a:avLst/>
              <a:gdLst/>
              <a:ahLst/>
              <a:cxnLst/>
              <a:rect l="l" t="t" r="r" b="b"/>
              <a:pathLst>
                <a:path w="318" h="318" extrusionOk="0">
                  <a:moveTo>
                    <a:pt x="159" y="1"/>
                  </a:moveTo>
                  <a:cubicBezTo>
                    <a:pt x="96" y="1"/>
                    <a:pt x="1" y="64"/>
                    <a:pt x="1" y="159"/>
                  </a:cubicBezTo>
                  <a:cubicBezTo>
                    <a:pt x="1" y="222"/>
                    <a:pt x="96" y="317"/>
                    <a:pt x="159" y="317"/>
                  </a:cubicBezTo>
                  <a:cubicBezTo>
                    <a:pt x="254" y="317"/>
                    <a:pt x="317" y="222"/>
                    <a:pt x="317" y="159"/>
                  </a:cubicBezTo>
                  <a:cubicBezTo>
                    <a:pt x="317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5272;p37">
              <a:extLst>
                <a:ext uri="{FF2B5EF4-FFF2-40B4-BE49-F238E27FC236}">
                  <a16:creationId xmlns:a16="http://schemas.microsoft.com/office/drawing/2014/main" id="{9F683C14-502A-4199-A005-1F2C0B5B5DBF}"/>
                </a:ext>
              </a:extLst>
            </p:cNvPr>
            <p:cNvSpPr/>
            <p:nvPr/>
          </p:nvSpPr>
          <p:spPr>
            <a:xfrm>
              <a:off x="5740339" y="3424977"/>
              <a:ext cx="8830" cy="883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1" y="222"/>
                    <a:pt x="64" y="285"/>
                    <a:pt x="159" y="285"/>
                  </a:cubicBezTo>
                  <a:cubicBezTo>
                    <a:pt x="222" y="285"/>
                    <a:pt x="286" y="222"/>
                    <a:pt x="286" y="159"/>
                  </a:cubicBezTo>
                  <a:cubicBezTo>
                    <a:pt x="286" y="64"/>
                    <a:pt x="222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5273;p37">
              <a:extLst>
                <a:ext uri="{FF2B5EF4-FFF2-40B4-BE49-F238E27FC236}">
                  <a16:creationId xmlns:a16="http://schemas.microsoft.com/office/drawing/2014/main" id="{AB2B89A3-1181-498F-97FE-670986986352}"/>
                </a:ext>
              </a:extLst>
            </p:cNvPr>
            <p:cNvSpPr/>
            <p:nvPr/>
          </p:nvSpPr>
          <p:spPr>
            <a:xfrm>
              <a:off x="5659206" y="3344307"/>
              <a:ext cx="9787" cy="8830"/>
            </a:xfrm>
            <a:custGeom>
              <a:avLst/>
              <a:gdLst/>
              <a:ahLst/>
              <a:cxnLst/>
              <a:rect l="l" t="t" r="r" b="b"/>
              <a:pathLst>
                <a:path w="317" h="286" extrusionOk="0">
                  <a:moveTo>
                    <a:pt x="143" y="1"/>
                  </a:moveTo>
                  <a:cubicBezTo>
                    <a:pt x="103" y="1"/>
                    <a:pt x="64" y="17"/>
                    <a:pt x="32" y="48"/>
                  </a:cubicBezTo>
                  <a:cubicBezTo>
                    <a:pt x="0" y="80"/>
                    <a:pt x="0" y="175"/>
                    <a:pt x="32" y="238"/>
                  </a:cubicBezTo>
                  <a:cubicBezTo>
                    <a:pt x="64" y="270"/>
                    <a:pt x="103" y="286"/>
                    <a:pt x="143" y="286"/>
                  </a:cubicBezTo>
                  <a:cubicBezTo>
                    <a:pt x="182" y="286"/>
                    <a:pt x="222" y="270"/>
                    <a:pt x="254" y="238"/>
                  </a:cubicBezTo>
                  <a:cubicBezTo>
                    <a:pt x="317" y="175"/>
                    <a:pt x="317" y="80"/>
                    <a:pt x="254" y="48"/>
                  </a:cubicBezTo>
                  <a:cubicBezTo>
                    <a:pt x="222" y="17"/>
                    <a:pt x="182" y="1"/>
                    <a:pt x="143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5274;p37">
              <a:extLst>
                <a:ext uri="{FF2B5EF4-FFF2-40B4-BE49-F238E27FC236}">
                  <a16:creationId xmlns:a16="http://schemas.microsoft.com/office/drawing/2014/main" id="{DD348328-A064-416A-8FFF-8A463B8ED118}"/>
                </a:ext>
              </a:extLst>
            </p:cNvPr>
            <p:cNvSpPr/>
            <p:nvPr/>
          </p:nvSpPr>
          <p:spPr>
            <a:xfrm>
              <a:off x="5739382" y="3344307"/>
              <a:ext cx="10775" cy="8830"/>
            </a:xfrm>
            <a:custGeom>
              <a:avLst/>
              <a:gdLst/>
              <a:ahLst/>
              <a:cxnLst/>
              <a:rect l="l" t="t" r="r" b="b"/>
              <a:pathLst>
                <a:path w="349" h="286" extrusionOk="0">
                  <a:moveTo>
                    <a:pt x="174" y="1"/>
                  </a:moveTo>
                  <a:cubicBezTo>
                    <a:pt x="135" y="1"/>
                    <a:pt x="95" y="17"/>
                    <a:pt x="63" y="48"/>
                  </a:cubicBezTo>
                  <a:cubicBezTo>
                    <a:pt x="0" y="80"/>
                    <a:pt x="0" y="175"/>
                    <a:pt x="63" y="238"/>
                  </a:cubicBezTo>
                  <a:cubicBezTo>
                    <a:pt x="95" y="270"/>
                    <a:pt x="135" y="286"/>
                    <a:pt x="174" y="286"/>
                  </a:cubicBezTo>
                  <a:cubicBezTo>
                    <a:pt x="214" y="286"/>
                    <a:pt x="253" y="270"/>
                    <a:pt x="285" y="238"/>
                  </a:cubicBezTo>
                  <a:cubicBezTo>
                    <a:pt x="348" y="175"/>
                    <a:pt x="348" y="80"/>
                    <a:pt x="285" y="48"/>
                  </a:cubicBezTo>
                  <a:cubicBezTo>
                    <a:pt x="253" y="17"/>
                    <a:pt x="214" y="1"/>
                    <a:pt x="174" y="1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5275;p37">
              <a:extLst>
                <a:ext uri="{FF2B5EF4-FFF2-40B4-BE49-F238E27FC236}">
                  <a16:creationId xmlns:a16="http://schemas.microsoft.com/office/drawing/2014/main" id="{C9656399-8E2B-4F25-98D9-9EF566425A98}"/>
                </a:ext>
              </a:extLst>
            </p:cNvPr>
            <p:cNvSpPr/>
            <p:nvPr/>
          </p:nvSpPr>
          <p:spPr>
            <a:xfrm>
              <a:off x="5659206" y="3424977"/>
              <a:ext cx="9787" cy="8830"/>
            </a:xfrm>
            <a:custGeom>
              <a:avLst/>
              <a:gdLst/>
              <a:ahLst/>
              <a:cxnLst/>
              <a:rect l="l" t="t" r="r" b="b"/>
              <a:pathLst>
                <a:path w="317" h="286" extrusionOk="0">
                  <a:moveTo>
                    <a:pt x="159" y="0"/>
                  </a:moveTo>
                  <a:cubicBezTo>
                    <a:pt x="64" y="0"/>
                    <a:pt x="0" y="64"/>
                    <a:pt x="0" y="159"/>
                  </a:cubicBezTo>
                  <a:cubicBezTo>
                    <a:pt x="0" y="222"/>
                    <a:pt x="64" y="285"/>
                    <a:pt x="159" y="285"/>
                  </a:cubicBezTo>
                  <a:cubicBezTo>
                    <a:pt x="222" y="285"/>
                    <a:pt x="317" y="222"/>
                    <a:pt x="317" y="159"/>
                  </a:cubicBezTo>
                  <a:cubicBezTo>
                    <a:pt x="317" y="64"/>
                    <a:pt x="222" y="0"/>
                    <a:pt x="159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5276;p37">
              <a:extLst>
                <a:ext uri="{FF2B5EF4-FFF2-40B4-BE49-F238E27FC236}">
                  <a16:creationId xmlns:a16="http://schemas.microsoft.com/office/drawing/2014/main" id="{AFC48139-E000-4CBE-99A6-71B4D44A6EC4}"/>
                </a:ext>
              </a:extLst>
            </p:cNvPr>
            <p:cNvSpPr/>
            <p:nvPr/>
          </p:nvSpPr>
          <p:spPr>
            <a:xfrm>
              <a:off x="5687547" y="3374346"/>
              <a:ext cx="34268" cy="29915"/>
            </a:xfrm>
            <a:custGeom>
              <a:avLst/>
              <a:gdLst/>
              <a:ahLst/>
              <a:cxnLst/>
              <a:rect l="l" t="t" r="r" b="b"/>
              <a:pathLst>
                <a:path w="1110" h="969" extrusionOk="0">
                  <a:moveTo>
                    <a:pt x="553" y="0"/>
                  </a:moveTo>
                  <a:cubicBezTo>
                    <a:pt x="475" y="0"/>
                    <a:pt x="395" y="18"/>
                    <a:pt x="317" y="57"/>
                  </a:cubicBezTo>
                  <a:cubicBezTo>
                    <a:pt x="64" y="184"/>
                    <a:pt x="1" y="469"/>
                    <a:pt x="127" y="722"/>
                  </a:cubicBezTo>
                  <a:cubicBezTo>
                    <a:pt x="215" y="876"/>
                    <a:pt x="380" y="969"/>
                    <a:pt x="546" y="969"/>
                  </a:cubicBezTo>
                  <a:cubicBezTo>
                    <a:pt x="619" y="969"/>
                    <a:pt x="693" y="951"/>
                    <a:pt x="761" y="912"/>
                  </a:cubicBezTo>
                  <a:cubicBezTo>
                    <a:pt x="1014" y="785"/>
                    <a:pt x="1109" y="500"/>
                    <a:pt x="982" y="247"/>
                  </a:cubicBezTo>
                  <a:cubicBezTo>
                    <a:pt x="894" y="93"/>
                    <a:pt x="730" y="0"/>
                    <a:pt x="553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5277;p37">
              <a:extLst>
                <a:ext uri="{FF2B5EF4-FFF2-40B4-BE49-F238E27FC236}">
                  <a16:creationId xmlns:a16="http://schemas.microsoft.com/office/drawing/2014/main" id="{C24B574E-A413-4803-8592-DB26A6087498}"/>
                </a:ext>
              </a:extLst>
            </p:cNvPr>
            <p:cNvSpPr/>
            <p:nvPr/>
          </p:nvSpPr>
          <p:spPr>
            <a:xfrm>
              <a:off x="5677760" y="3338935"/>
              <a:ext cx="30348" cy="51835"/>
            </a:xfrm>
            <a:custGeom>
              <a:avLst/>
              <a:gdLst/>
              <a:ahLst/>
              <a:cxnLst/>
              <a:rect l="l" t="t" r="r" b="b"/>
              <a:pathLst>
                <a:path w="983" h="1679" extrusionOk="0">
                  <a:moveTo>
                    <a:pt x="1" y="1"/>
                  </a:moveTo>
                  <a:lnTo>
                    <a:pt x="698" y="1679"/>
                  </a:lnTo>
                  <a:lnTo>
                    <a:pt x="983" y="15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5278;p37">
              <a:extLst>
                <a:ext uri="{FF2B5EF4-FFF2-40B4-BE49-F238E27FC236}">
                  <a16:creationId xmlns:a16="http://schemas.microsoft.com/office/drawing/2014/main" id="{0E60CAE7-42DE-4493-9B9B-ABCAB065B9AA}"/>
                </a:ext>
              </a:extLst>
            </p:cNvPr>
            <p:cNvSpPr/>
            <p:nvPr/>
          </p:nvSpPr>
          <p:spPr>
            <a:xfrm>
              <a:off x="5436276" y="3479714"/>
              <a:ext cx="429251" cy="260101"/>
            </a:xfrm>
            <a:custGeom>
              <a:avLst/>
              <a:gdLst/>
              <a:ahLst/>
              <a:cxnLst/>
              <a:rect l="l" t="t" r="r" b="b"/>
              <a:pathLst>
                <a:path w="13904" h="8425" extrusionOk="0">
                  <a:moveTo>
                    <a:pt x="13365" y="1"/>
                  </a:moveTo>
                  <a:lnTo>
                    <a:pt x="13365" y="7221"/>
                  </a:lnTo>
                  <a:cubicBezTo>
                    <a:pt x="13365" y="7601"/>
                    <a:pt x="13080" y="7886"/>
                    <a:pt x="12700" y="7886"/>
                  </a:cubicBezTo>
                  <a:lnTo>
                    <a:pt x="1838" y="7886"/>
                  </a:lnTo>
                  <a:cubicBezTo>
                    <a:pt x="1109" y="7886"/>
                    <a:pt x="507" y="7316"/>
                    <a:pt x="507" y="6588"/>
                  </a:cubicBezTo>
                  <a:lnTo>
                    <a:pt x="507" y="5955"/>
                  </a:lnTo>
                  <a:lnTo>
                    <a:pt x="1" y="5955"/>
                  </a:lnTo>
                  <a:lnTo>
                    <a:pt x="1" y="6588"/>
                  </a:lnTo>
                  <a:cubicBezTo>
                    <a:pt x="1" y="7601"/>
                    <a:pt x="824" y="8425"/>
                    <a:pt x="1838" y="8425"/>
                  </a:cubicBezTo>
                  <a:lnTo>
                    <a:pt x="12700" y="8425"/>
                  </a:lnTo>
                  <a:cubicBezTo>
                    <a:pt x="13365" y="8425"/>
                    <a:pt x="13903" y="7886"/>
                    <a:pt x="13903" y="7221"/>
                  </a:cubicBezTo>
                  <a:lnTo>
                    <a:pt x="13903" y="1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5279;p37">
              <a:extLst>
                <a:ext uri="{FF2B5EF4-FFF2-40B4-BE49-F238E27FC236}">
                  <a16:creationId xmlns:a16="http://schemas.microsoft.com/office/drawing/2014/main" id="{CAF1F762-BE75-48AB-B44B-E558B7B68CAB}"/>
                </a:ext>
              </a:extLst>
            </p:cNvPr>
            <p:cNvSpPr/>
            <p:nvPr/>
          </p:nvSpPr>
          <p:spPr>
            <a:xfrm>
              <a:off x="5843021" y="3555012"/>
              <a:ext cx="29360" cy="42079"/>
            </a:xfrm>
            <a:custGeom>
              <a:avLst/>
              <a:gdLst/>
              <a:ahLst/>
              <a:cxnLst/>
              <a:rect l="l" t="t" r="r" b="b"/>
              <a:pathLst>
                <a:path w="951" h="1363" extrusionOk="0">
                  <a:moveTo>
                    <a:pt x="0" y="0"/>
                  </a:moveTo>
                  <a:lnTo>
                    <a:pt x="0" y="1362"/>
                  </a:lnTo>
                  <a:lnTo>
                    <a:pt x="950" y="1362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5280;p37">
              <a:extLst>
                <a:ext uri="{FF2B5EF4-FFF2-40B4-BE49-F238E27FC236}">
                  <a16:creationId xmlns:a16="http://schemas.microsoft.com/office/drawing/2014/main" id="{1F10ECCE-0D84-4C95-BB0A-8DE87FAA96BA}"/>
                </a:ext>
              </a:extLst>
            </p:cNvPr>
            <p:cNvSpPr/>
            <p:nvPr/>
          </p:nvSpPr>
          <p:spPr>
            <a:xfrm>
              <a:off x="5806838" y="3418123"/>
              <a:ext cx="99749" cy="152572"/>
            </a:xfrm>
            <a:custGeom>
              <a:avLst/>
              <a:gdLst/>
              <a:ahLst/>
              <a:cxnLst/>
              <a:rect l="l" t="t" r="r" b="b"/>
              <a:pathLst>
                <a:path w="3231" h="4942" extrusionOk="0">
                  <a:moveTo>
                    <a:pt x="1615" y="1"/>
                  </a:moveTo>
                  <a:cubicBezTo>
                    <a:pt x="729" y="1"/>
                    <a:pt x="0" y="1109"/>
                    <a:pt x="0" y="2471"/>
                  </a:cubicBezTo>
                  <a:cubicBezTo>
                    <a:pt x="0" y="3833"/>
                    <a:pt x="729" y="4941"/>
                    <a:pt x="1615" y="4941"/>
                  </a:cubicBezTo>
                  <a:cubicBezTo>
                    <a:pt x="2502" y="4941"/>
                    <a:pt x="3231" y="3833"/>
                    <a:pt x="3231" y="2471"/>
                  </a:cubicBezTo>
                  <a:cubicBezTo>
                    <a:pt x="3231" y="1109"/>
                    <a:pt x="2502" y="1"/>
                    <a:pt x="1615" y="1"/>
                  </a:cubicBez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5281;p37">
              <a:extLst>
                <a:ext uri="{FF2B5EF4-FFF2-40B4-BE49-F238E27FC236}">
                  <a16:creationId xmlns:a16="http://schemas.microsoft.com/office/drawing/2014/main" id="{62232318-7103-4C48-8CB5-A06F78716F46}"/>
                </a:ext>
              </a:extLst>
            </p:cNvPr>
            <p:cNvSpPr/>
            <p:nvPr/>
          </p:nvSpPr>
          <p:spPr>
            <a:xfrm>
              <a:off x="5304296" y="3499287"/>
              <a:ext cx="186779" cy="213175"/>
            </a:xfrm>
            <a:custGeom>
              <a:avLst/>
              <a:gdLst/>
              <a:ahLst/>
              <a:cxnLst/>
              <a:rect l="l" t="t" r="r" b="b"/>
              <a:pathLst>
                <a:path w="6050" h="6905" extrusionOk="0">
                  <a:moveTo>
                    <a:pt x="5384" y="0"/>
                  </a:moveTo>
                  <a:lnTo>
                    <a:pt x="5194" y="32"/>
                  </a:lnTo>
                  <a:lnTo>
                    <a:pt x="190" y="539"/>
                  </a:lnTo>
                  <a:lnTo>
                    <a:pt x="127" y="570"/>
                  </a:lnTo>
                  <a:lnTo>
                    <a:pt x="0" y="570"/>
                  </a:lnTo>
                  <a:lnTo>
                    <a:pt x="697" y="6904"/>
                  </a:lnTo>
                  <a:lnTo>
                    <a:pt x="919" y="6872"/>
                  </a:lnTo>
                  <a:lnTo>
                    <a:pt x="1489" y="6809"/>
                  </a:lnTo>
                  <a:lnTo>
                    <a:pt x="5891" y="6334"/>
                  </a:lnTo>
                  <a:lnTo>
                    <a:pt x="6049" y="6334"/>
                  </a:lnTo>
                  <a:lnTo>
                    <a:pt x="5384" y="0"/>
                  </a:ln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5282;p37">
              <a:extLst>
                <a:ext uri="{FF2B5EF4-FFF2-40B4-BE49-F238E27FC236}">
                  <a16:creationId xmlns:a16="http://schemas.microsoft.com/office/drawing/2014/main" id="{0266D104-3387-4D1B-8374-4241535B8FE5}"/>
                </a:ext>
              </a:extLst>
            </p:cNvPr>
            <p:cNvSpPr/>
            <p:nvPr/>
          </p:nvSpPr>
          <p:spPr>
            <a:xfrm>
              <a:off x="5436276" y="3510031"/>
              <a:ext cx="58689" cy="174121"/>
            </a:xfrm>
            <a:custGeom>
              <a:avLst/>
              <a:gdLst/>
              <a:ahLst/>
              <a:cxnLst/>
              <a:rect l="l" t="t" r="r" b="b"/>
              <a:pathLst>
                <a:path w="1901" h="5640" extrusionOk="0">
                  <a:moveTo>
                    <a:pt x="1299" y="1"/>
                  </a:moveTo>
                  <a:lnTo>
                    <a:pt x="824" y="64"/>
                  </a:lnTo>
                  <a:cubicBezTo>
                    <a:pt x="349" y="127"/>
                    <a:pt x="1" y="539"/>
                    <a:pt x="64" y="1014"/>
                  </a:cubicBezTo>
                  <a:lnTo>
                    <a:pt x="476" y="4846"/>
                  </a:lnTo>
                  <a:cubicBezTo>
                    <a:pt x="506" y="5329"/>
                    <a:pt x="911" y="5640"/>
                    <a:pt x="1361" y="5640"/>
                  </a:cubicBezTo>
                  <a:cubicBezTo>
                    <a:pt x="1382" y="5640"/>
                    <a:pt x="1404" y="5639"/>
                    <a:pt x="1426" y="5638"/>
                  </a:cubicBezTo>
                  <a:lnTo>
                    <a:pt x="1901" y="5574"/>
                  </a:lnTo>
                  <a:lnTo>
                    <a:pt x="1299" y="1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5283;p37">
            <a:extLst>
              <a:ext uri="{FF2B5EF4-FFF2-40B4-BE49-F238E27FC236}">
                <a16:creationId xmlns:a16="http://schemas.microsoft.com/office/drawing/2014/main" id="{92760FC6-B2A5-4FE8-B143-860C1B6FCFD8}"/>
              </a:ext>
            </a:extLst>
          </p:cNvPr>
          <p:cNvGrpSpPr/>
          <p:nvPr/>
        </p:nvGrpSpPr>
        <p:grpSpPr>
          <a:xfrm>
            <a:off x="7295575" y="1011145"/>
            <a:ext cx="775363" cy="849673"/>
            <a:chOff x="7175601" y="2894063"/>
            <a:chExt cx="775363" cy="849673"/>
          </a:xfrm>
        </p:grpSpPr>
        <p:sp>
          <p:nvSpPr>
            <p:cNvPr id="488" name="Google Shape;5284;p37">
              <a:extLst>
                <a:ext uri="{FF2B5EF4-FFF2-40B4-BE49-F238E27FC236}">
                  <a16:creationId xmlns:a16="http://schemas.microsoft.com/office/drawing/2014/main" id="{24F4FBFF-B481-4ADE-BF2E-CD352FAB113D}"/>
                </a:ext>
              </a:extLst>
            </p:cNvPr>
            <p:cNvSpPr/>
            <p:nvPr/>
          </p:nvSpPr>
          <p:spPr>
            <a:xfrm>
              <a:off x="7804104" y="3240977"/>
              <a:ext cx="89191" cy="80392"/>
            </a:xfrm>
            <a:custGeom>
              <a:avLst/>
              <a:gdLst/>
              <a:ahLst/>
              <a:cxnLst/>
              <a:rect l="l" t="t" r="r" b="b"/>
              <a:pathLst>
                <a:path w="2889" h="2604" extrusionOk="0">
                  <a:moveTo>
                    <a:pt x="578" y="1"/>
                  </a:moveTo>
                  <a:cubicBezTo>
                    <a:pt x="459" y="1"/>
                    <a:pt x="365" y="45"/>
                    <a:pt x="323" y="102"/>
                  </a:cubicBezTo>
                  <a:cubicBezTo>
                    <a:pt x="196" y="197"/>
                    <a:pt x="165" y="323"/>
                    <a:pt x="133" y="387"/>
                  </a:cubicBezTo>
                  <a:cubicBezTo>
                    <a:pt x="1" y="613"/>
                    <a:pt x="4" y="749"/>
                    <a:pt x="67" y="749"/>
                  </a:cubicBezTo>
                  <a:cubicBezTo>
                    <a:pt x="111" y="749"/>
                    <a:pt x="183" y="686"/>
                    <a:pt x="260" y="545"/>
                  </a:cubicBezTo>
                  <a:cubicBezTo>
                    <a:pt x="291" y="482"/>
                    <a:pt x="386" y="323"/>
                    <a:pt x="481" y="260"/>
                  </a:cubicBezTo>
                  <a:cubicBezTo>
                    <a:pt x="500" y="242"/>
                    <a:pt x="523" y="231"/>
                    <a:pt x="553" y="231"/>
                  </a:cubicBezTo>
                  <a:cubicBezTo>
                    <a:pt x="624" y="231"/>
                    <a:pt x="727" y="293"/>
                    <a:pt x="861" y="450"/>
                  </a:cubicBezTo>
                  <a:lnTo>
                    <a:pt x="2761" y="2603"/>
                  </a:lnTo>
                  <a:lnTo>
                    <a:pt x="2888" y="2128"/>
                  </a:lnTo>
                  <a:lnTo>
                    <a:pt x="1083" y="260"/>
                  </a:lnTo>
                  <a:cubicBezTo>
                    <a:pt x="908" y="68"/>
                    <a:pt x="724" y="1"/>
                    <a:pt x="578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5285;p37">
              <a:extLst>
                <a:ext uri="{FF2B5EF4-FFF2-40B4-BE49-F238E27FC236}">
                  <a16:creationId xmlns:a16="http://schemas.microsoft.com/office/drawing/2014/main" id="{16712780-B7E6-482D-8D51-E6818BE04D3B}"/>
                </a:ext>
              </a:extLst>
            </p:cNvPr>
            <p:cNvSpPr/>
            <p:nvPr/>
          </p:nvSpPr>
          <p:spPr>
            <a:xfrm>
              <a:off x="7789625" y="3309606"/>
              <a:ext cx="156462" cy="158407"/>
            </a:xfrm>
            <a:custGeom>
              <a:avLst/>
              <a:gdLst/>
              <a:ahLst/>
              <a:cxnLst/>
              <a:rect l="l" t="t" r="r" b="b"/>
              <a:pathLst>
                <a:path w="5068" h="5131" extrusionOk="0">
                  <a:moveTo>
                    <a:pt x="3642" y="0"/>
                  </a:moveTo>
                  <a:lnTo>
                    <a:pt x="1837" y="634"/>
                  </a:lnTo>
                  <a:cubicBezTo>
                    <a:pt x="1805" y="666"/>
                    <a:pt x="1045" y="1521"/>
                    <a:pt x="982" y="1616"/>
                  </a:cubicBezTo>
                  <a:cubicBezTo>
                    <a:pt x="792" y="1869"/>
                    <a:pt x="729" y="2249"/>
                    <a:pt x="792" y="2597"/>
                  </a:cubicBezTo>
                  <a:lnTo>
                    <a:pt x="855" y="2787"/>
                  </a:lnTo>
                  <a:lnTo>
                    <a:pt x="0" y="3484"/>
                  </a:lnTo>
                  <a:cubicBezTo>
                    <a:pt x="475" y="4022"/>
                    <a:pt x="919" y="4592"/>
                    <a:pt x="1394" y="5131"/>
                  </a:cubicBezTo>
                  <a:lnTo>
                    <a:pt x="2249" y="4402"/>
                  </a:lnTo>
                  <a:cubicBezTo>
                    <a:pt x="2353" y="4420"/>
                    <a:pt x="2453" y="4430"/>
                    <a:pt x="2552" y="4430"/>
                  </a:cubicBezTo>
                  <a:cubicBezTo>
                    <a:pt x="2993" y="4430"/>
                    <a:pt x="3407" y="4232"/>
                    <a:pt x="4054" y="3611"/>
                  </a:cubicBezTo>
                  <a:lnTo>
                    <a:pt x="5067" y="2629"/>
                  </a:lnTo>
                  <a:cubicBezTo>
                    <a:pt x="4402" y="1774"/>
                    <a:pt x="4434" y="887"/>
                    <a:pt x="3642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5286;p37">
              <a:extLst>
                <a:ext uri="{FF2B5EF4-FFF2-40B4-BE49-F238E27FC236}">
                  <a16:creationId xmlns:a16="http://schemas.microsoft.com/office/drawing/2014/main" id="{96916EE0-8D90-4EE8-B14A-026C2D4C1A3D}"/>
                </a:ext>
              </a:extLst>
            </p:cNvPr>
            <p:cNvSpPr/>
            <p:nvPr/>
          </p:nvSpPr>
          <p:spPr>
            <a:xfrm>
              <a:off x="7879556" y="3317757"/>
              <a:ext cx="60664" cy="43376"/>
            </a:xfrm>
            <a:custGeom>
              <a:avLst/>
              <a:gdLst/>
              <a:ahLst/>
              <a:cxnLst/>
              <a:rect l="l" t="t" r="r" b="b"/>
              <a:pathLst>
                <a:path w="1965" h="1405" extrusionOk="0">
                  <a:moveTo>
                    <a:pt x="1454" y="1"/>
                  </a:moveTo>
                  <a:cubicBezTo>
                    <a:pt x="1390" y="1"/>
                    <a:pt x="1323" y="16"/>
                    <a:pt x="1267" y="53"/>
                  </a:cubicBezTo>
                  <a:lnTo>
                    <a:pt x="286" y="592"/>
                  </a:lnTo>
                  <a:cubicBezTo>
                    <a:pt x="96" y="718"/>
                    <a:pt x="1" y="940"/>
                    <a:pt x="96" y="1130"/>
                  </a:cubicBezTo>
                  <a:lnTo>
                    <a:pt x="159" y="1193"/>
                  </a:lnTo>
                  <a:cubicBezTo>
                    <a:pt x="191" y="1320"/>
                    <a:pt x="286" y="1383"/>
                    <a:pt x="381" y="1383"/>
                  </a:cubicBezTo>
                  <a:cubicBezTo>
                    <a:pt x="433" y="1396"/>
                    <a:pt x="486" y="1404"/>
                    <a:pt x="536" y="1404"/>
                  </a:cubicBezTo>
                  <a:cubicBezTo>
                    <a:pt x="607" y="1404"/>
                    <a:pt x="673" y="1389"/>
                    <a:pt x="729" y="1352"/>
                  </a:cubicBezTo>
                  <a:lnTo>
                    <a:pt x="1711" y="782"/>
                  </a:lnTo>
                  <a:cubicBezTo>
                    <a:pt x="1901" y="687"/>
                    <a:pt x="1964" y="497"/>
                    <a:pt x="1869" y="306"/>
                  </a:cubicBezTo>
                  <a:lnTo>
                    <a:pt x="1806" y="180"/>
                  </a:lnTo>
                  <a:cubicBezTo>
                    <a:pt x="1774" y="85"/>
                    <a:pt x="1679" y="21"/>
                    <a:pt x="1584" y="21"/>
                  </a:cubicBezTo>
                  <a:cubicBezTo>
                    <a:pt x="1545" y="8"/>
                    <a:pt x="1500" y="1"/>
                    <a:pt x="145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5287;p37">
              <a:extLst>
                <a:ext uri="{FF2B5EF4-FFF2-40B4-BE49-F238E27FC236}">
                  <a16:creationId xmlns:a16="http://schemas.microsoft.com/office/drawing/2014/main" id="{1986C03E-A0FA-479E-A9DC-AF933B6677B3}"/>
                </a:ext>
              </a:extLst>
            </p:cNvPr>
            <p:cNvSpPr/>
            <p:nvPr/>
          </p:nvSpPr>
          <p:spPr>
            <a:xfrm>
              <a:off x="7888355" y="3294541"/>
              <a:ext cx="46957" cy="31150"/>
            </a:xfrm>
            <a:custGeom>
              <a:avLst/>
              <a:gdLst/>
              <a:ahLst/>
              <a:cxnLst/>
              <a:rect l="l" t="t" r="r" b="b"/>
              <a:pathLst>
                <a:path w="1521" h="1009" extrusionOk="0">
                  <a:moveTo>
                    <a:pt x="1041" y="0"/>
                  </a:moveTo>
                  <a:cubicBezTo>
                    <a:pt x="1009" y="0"/>
                    <a:pt x="979" y="4"/>
                    <a:pt x="951" y="13"/>
                  </a:cubicBezTo>
                  <a:lnTo>
                    <a:pt x="349" y="172"/>
                  </a:lnTo>
                  <a:cubicBezTo>
                    <a:pt x="127" y="235"/>
                    <a:pt x="1" y="425"/>
                    <a:pt x="64" y="647"/>
                  </a:cubicBezTo>
                  <a:lnTo>
                    <a:pt x="64" y="710"/>
                  </a:lnTo>
                  <a:cubicBezTo>
                    <a:pt x="96" y="805"/>
                    <a:pt x="159" y="900"/>
                    <a:pt x="254" y="963"/>
                  </a:cubicBezTo>
                  <a:cubicBezTo>
                    <a:pt x="344" y="986"/>
                    <a:pt x="433" y="1008"/>
                    <a:pt x="512" y="1008"/>
                  </a:cubicBezTo>
                  <a:cubicBezTo>
                    <a:pt x="544" y="1008"/>
                    <a:pt x="575" y="1004"/>
                    <a:pt x="602" y="995"/>
                  </a:cubicBezTo>
                  <a:lnTo>
                    <a:pt x="1204" y="837"/>
                  </a:lnTo>
                  <a:cubicBezTo>
                    <a:pt x="1394" y="805"/>
                    <a:pt x="1521" y="615"/>
                    <a:pt x="1489" y="425"/>
                  </a:cubicBezTo>
                  <a:lnTo>
                    <a:pt x="1458" y="267"/>
                  </a:lnTo>
                  <a:cubicBezTo>
                    <a:pt x="1426" y="172"/>
                    <a:pt x="1362" y="108"/>
                    <a:pt x="1267" y="45"/>
                  </a:cubicBezTo>
                  <a:cubicBezTo>
                    <a:pt x="1200" y="23"/>
                    <a:pt x="1117" y="0"/>
                    <a:pt x="1041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5288;p37">
              <a:extLst>
                <a:ext uri="{FF2B5EF4-FFF2-40B4-BE49-F238E27FC236}">
                  <a16:creationId xmlns:a16="http://schemas.microsoft.com/office/drawing/2014/main" id="{E33B1204-C2F0-4C98-8C1B-B3EB8A68AF05}"/>
                </a:ext>
              </a:extLst>
            </p:cNvPr>
            <p:cNvSpPr/>
            <p:nvPr/>
          </p:nvSpPr>
          <p:spPr>
            <a:xfrm>
              <a:off x="7893264" y="3345882"/>
              <a:ext cx="48902" cy="44549"/>
            </a:xfrm>
            <a:custGeom>
              <a:avLst/>
              <a:gdLst/>
              <a:ahLst/>
              <a:cxnLst/>
              <a:rect l="l" t="t" r="r" b="b"/>
              <a:pathLst>
                <a:path w="1584" h="1443" extrusionOk="0">
                  <a:moveTo>
                    <a:pt x="1104" y="1"/>
                  </a:moveTo>
                  <a:cubicBezTo>
                    <a:pt x="1010" y="1"/>
                    <a:pt x="913" y="32"/>
                    <a:pt x="823" y="92"/>
                  </a:cubicBezTo>
                  <a:lnTo>
                    <a:pt x="158" y="662"/>
                  </a:lnTo>
                  <a:cubicBezTo>
                    <a:pt x="63" y="757"/>
                    <a:pt x="0" y="852"/>
                    <a:pt x="0" y="947"/>
                  </a:cubicBezTo>
                  <a:cubicBezTo>
                    <a:pt x="0" y="1074"/>
                    <a:pt x="32" y="1169"/>
                    <a:pt x="95" y="1264"/>
                  </a:cubicBezTo>
                  <a:lnTo>
                    <a:pt x="127" y="1296"/>
                  </a:lnTo>
                  <a:cubicBezTo>
                    <a:pt x="210" y="1395"/>
                    <a:pt x="318" y="1442"/>
                    <a:pt x="430" y="1442"/>
                  </a:cubicBezTo>
                  <a:cubicBezTo>
                    <a:pt x="533" y="1442"/>
                    <a:pt x="638" y="1403"/>
                    <a:pt x="728" y="1327"/>
                  </a:cubicBezTo>
                  <a:lnTo>
                    <a:pt x="1425" y="726"/>
                  </a:lnTo>
                  <a:cubicBezTo>
                    <a:pt x="1489" y="662"/>
                    <a:pt x="1552" y="567"/>
                    <a:pt x="1552" y="472"/>
                  </a:cubicBezTo>
                  <a:cubicBezTo>
                    <a:pt x="1584" y="377"/>
                    <a:pt x="1552" y="282"/>
                    <a:pt x="1489" y="219"/>
                  </a:cubicBezTo>
                  <a:lnTo>
                    <a:pt x="1394" y="124"/>
                  </a:lnTo>
                  <a:cubicBezTo>
                    <a:pt x="1310" y="40"/>
                    <a:pt x="1209" y="1"/>
                    <a:pt x="1104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5289;p37">
              <a:extLst>
                <a:ext uri="{FF2B5EF4-FFF2-40B4-BE49-F238E27FC236}">
                  <a16:creationId xmlns:a16="http://schemas.microsoft.com/office/drawing/2014/main" id="{6EC985AE-9550-4DB6-87E7-23EED2C94221}"/>
                </a:ext>
              </a:extLst>
            </p:cNvPr>
            <p:cNvSpPr/>
            <p:nvPr/>
          </p:nvSpPr>
          <p:spPr>
            <a:xfrm>
              <a:off x="7910861" y="3370178"/>
              <a:ext cx="40103" cy="35812"/>
            </a:xfrm>
            <a:custGeom>
              <a:avLst/>
              <a:gdLst/>
              <a:ahLst/>
              <a:cxnLst/>
              <a:rect l="l" t="t" r="r" b="b"/>
              <a:pathLst>
                <a:path w="1299" h="1160" extrusionOk="0">
                  <a:moveTo>
                    <a:pt x="867" y="0"/>
                  </a:moveTo>
                  <a:cubicBezTo>
                    <a:pt x="794" y="0"/>
                    <a:pt x="720" y="24"/>
                    <a:pt x="665" y="65"/>
                  </a:cubicBezTo>
                  <a:lnTo>
                    <a:pt x="158" y="509"/>
                  </a:lnTo>
                  <a:cubicBezTo>
                    <a:pt x="32" y="635"/>
                    <a:pt x="0" y="857"/>
                    <a:pt x="127" y="984"/>
                  </a:cubicBezTo>
                  <a:lnTo>
                    <a:pt x="158" y="1047"/>
                  </a:lnTo>
                  <a:cubicBezTo>
                    <a:pt x="230" y="1118"/>
                    <a:pt x="331" y="1159"/>
                    <a:pt x="434" y="1159"/>
                  </a:cubicBezTo>
                  <a:cubicBezTo>
                    <a:pt x="514" y="1159"/>
                    <a:pt x="596" y="1134"/>
                    <a:pt x="665" y="1079"/>
                  </a:cubicBezTo>
                  <a:lnTo>
                    <a:pt x="1172" y="635"/>
                  </a:lnTo>
                  <a:cubicBezTo>
                    <a:pt x="1299" y="540"/>
                    <a:pt x="1299" y="350"/>
                    <a:pt x="1204" y="224"/>
                  </a:cubicBezTo>
                  <a:lnTo>
                    <a:pt x="1109" y="129"/>
                  </a:lnTo>
                  <a:cubicBezTo>
                    <a:pt x="1055" y="39"/>
                    <a:pt x="961" y="0"/>
                    <a:pt x="867" y="0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5290;p37">
              <a:extLst>
                <a:ext uri="{FF2B5EF4-FFF2-40B4-BE49-F238E27FC236}">
                  <a16:creationId xmlns:a16="http://schemas.microsoft.com/office/drawing/2014/main" id="{9F4D6656-6927-45BC-B8A3-81075F059CB1}"/>
                </a:ext>
              </a:extLst>
            </p:cNvPr>
            <p:cNvSpPr/>
            <p:nvPr/>
          </p:nvSpPr>
          <p:spPr>
            <a:xfrm>
              <a:off x="7779838" y="3276943"/>
              <a:ext cx="107591" cy="202801"/>
            </a:xfrm>
            <a:custGeom>
              <a:avLst/>
              <a:gdLst/>
              <a:ahLst/>
              <a:cxnLst/>
              <a:rect l="l" t="t" r="r" b="b"/>
              <a:pathLst>
                <a:path w="3485" h="6569" extrusionOk="0">
                  <a:moveTo>
                    <a:pt x="3065" y="1"/>
                  </a:moveTo>
                  <a:cubicBezTo>
                    <a:pt x="2967" y="1"/>
                    <a:pt x="2876" y="58"/>
                    <a:pt x="2819" y="172"/>
                  </a:cubicBezTo>
                  <a:cubicBezTo>
                    <a:pt x="2756" y="298"/>
                    <a:pt x="2756" y="393"/>
                    <a:pt x="2724" y="488"/>
                  </a:cubicBezTo>
                  <a:cubicBezTo>
                    <a:pt x="2661" y="773"/>
                    <a:pt x="2566" y="1217"/>
                    <a:pt x="2344" y="1407"/>
                  </a:cubicBezTo>
                  <a:cubicBezTo>
                    <a:pt x="2122" y="1565"/>
                    <a:pt x="1964" y="1660"/>
                    <a:pt x="1742" y="1850"/>
                  </a:cubicBezTo>
                  <a:cubicBezTo>
                    <a:pt x="1299" y="2262"/>
                    <a:pt x="1109" y="2674"/>
                    <a:pt x="1077" y="3339"/>
                  </a:cubicBezTo>
                  <a:cubicBezTo>
                    <a:pt x="1046" y="3529"/>
                    <a:pt x="1141" y="3719"/>
                    <a:pt x="1109" y="3814"/>
                  </a:cubicBezTo>
                  <a:cubicBezTo>
                    <a:pt x="1077" y="3845"/>
                    <a:pt x="1014" y="3877"/>
                    <a:pt x="982" y="3877"/>
                  </a:cubicBezTo>
                  <a:cubicBezTo>
                    <a:pt x="824" y="3972"/>
                    <a:pt x="95" y="4479"/>
                    <a:pt x="0" y="4574"/>
                  </a:cubicBezTo>
                  <a:lnTo>
                    <a:pt x="1489" y="6569"/>
                  </a:lnTo>
                  <a:cubicBezTo>
                    <a:pt x="1837" y="6252"/>
                    <a:pt x="2312" y="5777"/>
                    <a:pt x="2566" y="5460"/>
                  </a:cubicBezTo>
                  <a:cubicBezTo>
                    <a:pt x="2249" y="5112"/>
                    <a:pt x="2122" y="4985"/>
                    <a:pt x="2154" y="4669"/>
                  </a:cubicBezTo>
                  <a:cubicBezTo>
                    <a:pt x="2186" y="4447"/>
                    <a:pt x="2344" y="4257"/>
                    <a:pt x="2471" y="4067"/>
                  </a:cubicBezTo>
                  <a:cubicBezTo>
                    <a:pt x="2756" y="3687"/>
                    <a:pt x="2946" y="3275"/>
                    <a:pt x="2882" y="2800"/>
                  </a:cubicBezTo>
                  <a:cubicBezTo>
                    <a:pt x="2882" y="2610"/>
                    <a:pt x="2819" y="2452"/>
                    <a:pt x="2851" y="2262"/>
                  </a:cubicBezTo>
                  <a:cubicBezTo>
                    <a:pt x="2882" y="2040"/>
                    <a:pt x="3041" y="1850"/>
                    <a:pt x="3167" y="1660"/>
                  </a:cubicBezTo>
                  <a:cubicBezTo>
                    <a:pt x="3421" y="1185"/>
                    <a:pt x="3452" y="932"/>
                    <a:pt x="3484" y="805"/>
                  </a:cubicBezTo>
                  <a:cubicBezTo>
                    <a:pt x="3484" y="583"/>
                    <a:pt x="3421" y="203"/>
                    <a:pt x="3262" y="77"/>
                  </a:cubicBezTo>
                  <a:cubicBezTo>
                    <a:pt x="3199" y="26"/>
                    <a:pt x="3131" y="1"/>
                    <a:pt x="3065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5291;p37">
              <a:extLst>
                <a:ext uri="{FF2B5EF4-FFF2-40B4-BE49-F238E27FC236}">
                  <a16:creationId xmlns:a16="http://schemas.microsoft.com/office/drawing/2014/main" id="{B03A5F3A-FABC-46C9-8EA1-373B2A52B245}"/>
                </a:ext>
              </a:extLst>
            </p:cNvPr>
            <p:cNvSpPr/>
            <p:nvPr/>
          </p:nvSpPr>
          <p:spPr>
            <a:xfrm>
              <a:off x="7717259" y="3270337"/>
              <a:ext cx="176035" cy="76656"/>
            </a:xfrm>
            <a:custGeom>
              <a:avLst/>
              <a:gdLst/>
              <a:ahLst/>
              <a:cxnLst/>
              <a:rect l="l" t="t" r="r" b="b"/>
              <a:pathLst>
                <a:path w="5702" h="2483" extrusionOk="0">
                  <a:moveTo>
                    <a:pt x="1014" y="354"/>
                  </a:moveTo>
                  <a:lnTo>
                    <a:pt x="2502" y="576"/>
                  </a:lnTo>
                  <a:cubicBezTo>
                    <a:pt x="2598" y="607"/>
                    <a:pt x="2629" y="671"/>
                    <a:pt x="2629" y="766"/>
                  </a:cubicBezTo>
                  <a:lnTo>
                    <a:pt x="2502" y="1241"/>
                  </a:lnTo>
                  <a:cubicBezTo>
                    <a:pt x="2382" y="1632"/>
                    <a:pt x="2034" y="1908"/>
                    <a:pt x="1674" y="1908"/>
                  </a:cubicBezTo>
                  <a:cubicBezTo>
                    <a:pt x="1654" y="1908"/>
                    <a:pt x="1635" y="1907"/>
                    <a:pt x="1616" y="1906"/>
                  </a:cubicBezTo>
                  <a:lnTo>
                    <a:pt x="1172" y="1874"/>
                  </a:lnTo>
                  <a:cubicBezTo>
                    <a:pt x="792" y="1811"/>
                    <a:pt x="539" y="1431"/>
                    <a:pt x="666" y="987"/>
                  </a:cubicBezTo>
                  <a:lnTo>
                    <a:pt x="792" y="512"/>
                  </a:lnTo>
                  <a:cubicBezTo>
                    <a:pt x="824" y="417"/>
                    <a:pt x="919" y="354"/>
                    <a:pt x="1014" y="354"/>
                  </a:cubicBezTo>
                  <a:close/>
                  <a:moveTo>
                    <a:pt x="3785" y="789"/>
                  </a:moveTo>
                  <a:cubicBezTo>
                    <a:pt x="3800" y="789"/>
                    <a:pt x="3816" y="792"/>
                    <a:pt x="3833" y="797"/>
                  </a:cubicBezTo>
                  <a:lnTo>
                    <a:pt x="5099" y="987"/>
                  </a:lnTo>
                  <a:cubicBezTo>
                    <a:pt x="5163" y="987"/>
                    <a:pt x="5194" y="1082"/>
                    <a:pt x="5163" y="1177"/>
                  </a:cubicBezTo>
                  <a:lnTo>
                    <a:pt x="5068" y="1589"/>
                  </a:lnTo>
                  <a:cubicBezTo>
                    <a:pt x="4978" y="1950"/>
                    <a:pt x="4659" y="2225"/>
                    <a:pt x="4356" y="2225"/>
                  </a:cubicBezTo>
                  <a:cubicBezTo>
                    <a:pt x="4340" y="2225"/>
                    <a:pt x="4324" y="2224"/>
                    <a:pt x="4308" y="2223"/>
                  </a:cubicBezTo>
                  <a:lnTo>
                    <a:pt x="3928" y="2159"/>
                  </a:lnTo>
                  <a:cubicBezTo>
                    <a:pt x="3611" y="2128"/>
                    <a:pt x="3421" y="1779"/>
                    <a:pt x="3516" y="1399"/>
                  </a:cubicBezTo>
                  <a:lnTo>
                    <a:pt x="3643" y="924"/>
                  </a:lnTo>
                  <a:cubicBezTo>
                    <a:pt x="3669" y="846"/>
                    <a:pt x="3716" y="789"/>
                    <a:pt x="3785" y="789"/>
                  </a:cubicBezTo>
                  <a:close/>
                  <a:moveTo>
                    <a:pt x="846" y="1"/>
                  </a:moveTo>
                  <a:cubicBezTo>
                    <a:pt x="728" y="1"/>
                    <a:pt x="596" y="114"/>
                    <a:pt x="539" y="227"/>
                  </a:cubicBezTo>
                  <a:lnTo>
                    <a:pt x="539" y="354"/>
                  </a:lnTo>
                  <a:lnTo>
                    <a:pt x="159" y="291"/>
                  </a:lnTo>
                  <a:lnTo>
                    <a:pt x="1" y="766"/>
                  </a:lnTo>
                  <a:lnTo>
                    <a:pt x="412" y="829"/>
                  </a:lnTo>
                  <a:lnTo>
                    <a:pt x="349" y="956"/>
                  </a:lnTo>
                  <a:cubicBezTo>
                    <a:pt x="191" y="1589"/>
                    <a:pt x="539" y="2128"/>
                    <a:pt x="1109" y="2191"/>
                  </a:cubicBezTo>
                  <a:lnTo>
                    <a:pt x="1521" y="2223"/>
                  </a:lnTo>
                  <a:cubicBezTo>
                    <a:pt x="1555" y="2227"/>
                    <a:pt x="1590" y="2229"/>
                    <a:pt x="1624" y="2229"/>
                  </a:cubicBezTo>
                  <a:cubicBezTo>
                    <a:pt x="2127" y="2229"/>
                    <a:pt x="2608" y="1806"/>
                    <a:pt x="2756" y="1272"/>
                  </a:cubicBezTo>
                  <a:lnTo>
                    <a:pt x="2851" y="956"/>
                  </a:lnTo>
                  <a:cubicBezTo>
                    <a:pt x="2918" y="933"/>
                    <a:pt x="2982" y="923"/>
                    <a:pt x="3042" y="923"/>
                  </a:cubicBezTo>
                  <a:cubicBezTo>
                    <a:pt x="3153" y="923"/>
                    <a:pt x="3255" y="958"/>
                    <a:pt x="3358" y="1019"/>
                  </a:cubicBezTo>
                  <a:lnTo>
                    <a:pt x="3263" y="1367"/>
                  </a:lnTo>
                  <a:cubicBezTo>
                    <a:pt x="3104" y="1906"/>
                    <a:pt x="3389" y="2413"/>
                    <a:pt x="3864" y="2444"/>
                  </a:cubicBezTo>
                  <a:lnTo>
                    <a:pt x="4213" y="2476"/>
                  </a:lnTo>
                  <a:cubicBezTo>
                    <a:pt x="4245" y="2481"/>
                    <a:pt x="4278" y="2483"/>
                    <a:pt x="4310" y="2483"/>
                  </a:cubicBezTo>
                  <a:cubicBezTo>
                    <a:pt x="4724" y="2483"/>
                    <a:pt x="5143" y="2120"/>
                    <a:pt x="5289" y="1621"/>
                  </a:cubicBezTo>
                  <a:lnTo>
                    <a:pt x="5321" y="1494"/>
                  </a:lnTo>
                  <a:lnTo>
                    <a:pt x="5606" y="1557"/>
                  </a:lnTo>
                  <a:lnTo>
                    <a:pt x="5701" y="1146"/>
                  </a:lnTo>
                  <a:lnTo>
                    <a:pt x="5416" y="1082"/>
                  </a:lnTo>
                  <a:lnTo>
                    <a:pt x="5448" y="1019"/>
                  </a:lnTo>
                  <a:cubicBezTo>
                    <a:pt x="5479" y="861"/>
                    <a:pt x="5416" y="734"/>
                    <a:pt x="5321" y="734"/>
                  </a:cubicBezTo>
                  <a:lnTo>
                    <a:pt x="3738" y="481"/>
                  </a:lnTo>
                  <a:cubicBezTo>
                    <a:pt x="3721" y="477"/>
                    <a:pt x="3705" y="475"/>
                    <a:pt x="3689" y="475"/>
                  </a:cubicBezTo>
                  <a:cubicBezTo>
                    <a:pt x="3579" y="475"/>
                    <a:pt x="3476" y="565"/>
                    <a:pt x="3421" y="702"/>
                  </a:cubicBezTo>
                  <a:lnTo>
                    <a:pt x="3421" y="766"/>
                  </a:lnTo>
                  <a:cubicBezTo>
                    <a:pt x="3321" y="706"/>
                    <a:pt x="3220" y="683"/>
                    <a:pt x="3112" y="683"/>
                  </a:cubicBezTo>
                  <a:cubicBezTo>
                    <a:pt x="3049" y="683"/>
                    <a:pt x="2984" y="691"/>
                    <a:pt x="2914" y="702"/>
                  </a:cubicBezTo>
                  <a:lnTo>
                    <a:pt x="2946" y="607"/>
                  </a:lnTo>
                  <a:cubicBezTo>
                    <a:pt x="2978" y="481"/>
                    <a:pt x="2914" y="322"/>
                    <a:pt x="2788" y="322"/>
                  </a:cubicBezTo>
                  <a:lnTo>
                    <a:pt x="887" y="6"/>
                  </a:lnTo>
                  <a:cubicBezTo>
                    <a:pt x="874" y="2"/>
                    <a:pt x="860" y="1"/>
                    <a:pt x="846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5292;p37">
              <a:extLst>
                <a:ext uri="{FF2B5EF4-FFF2-40B4-BE49-F238E27FC236}">
                  <a16:creationId xmlns:a16="http://schemas.microsoft.com/office/drawing/2014/main" id="{098DC132-C7BF-4F4A-9980-83EDE34FCF47}"/>
                </a:ext>
              </a:extLst>
            </p:cNvPr>
            <p:cNvSpPr/>
            <p:nvPr/>
          </p:nvSpPr>
          <p:spPr>
            <a:xfrm>
              <a:off x="7616646" y="3221589"/>
              <a:ext cx="103577" cy="362783"/>
            </a:xfrm>
            <a:custGeom>
              <a:avLst/>
              <a:gdLst/>
              <a:ahLst/>
              <a:cxnLst/>
              <a:rect l="l" t="t" r="r" b="b"/>
              <a:pathLst>
                <a:path w="3355" h="11751" extrusionOk="0">
                  <a:moveTo>
                    <a:pt x="565" y="1"/>
                  </a:moveTo>
                  <a:cubicBezTo>
                    <a:pt x="375" y="1"/>
                    <a:pt x="0" y="11467"/>
                    <a:pt x="568" y="11750"/>
                  </a:cubicBezTo>
                  <a:lnTo>
                    <a:pt x="3355" y="8457"/>
                  </a:lnTo>
                  <a:lnTo>
                    <a:pt x="3323" y="8457"/>
                  </a:lnTo>
                  <a:cubicBezTo>
                    <a:pt x="3070" y="7127"/>
                    <a:pt x="2721" y="3358"/>
                    <a:pt x="2341" y="2250"/>
                  </a:cubicBezTo>
                  <a:cubicBezTo>
                    <a:pt x="2088" y="1458"/>
                    <a:pt x="2056" y="1331"/>
                    <a:pt x="1486" y="698"/>
                  </a:cubicBezTo>
                  <a:cubicBezTo>
                    <a:pt x="1233" y="413"/>
                    <a:pt x="916" y="160"/>
                    <a:pt x="568" y="1"/>
                  </a:cubicBezTo>
                  <a:cubicBezTo>
                    <a:pt x="567" y="1"/>
                    <a:pt x="566" y="1"/>
                    <a:pt x="565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5293;p37">
              <a:extLst>
                <a:ext uri="{FF2B5EF4-FFF2-40B4-BE49-F238E27FC236}">
                  <a16:creationId xmlns:a16="http://schemas.microsoft.com/office/drawing/2014/main" id="{EFEA1ABC-48A3-42DA-BB7B-367867C47E27}"/>
                </a:ext>
              </a:extLst>
            </p:cNvPr>
            <p:cNvSpPr/>
            <p:nvPr/>
          </p:nvSpPr>
          <p:spPr>
            <a:xfrm>
              <a:off x="7651748" y="3396605"/>
              <a:ext cx="213175" cy="224906"/>
            </a:xfrm>
            <a:custGeom>
              <a:avLst/>
              <a:gdLst/>
              <a:ahLst/>
              <a:cxnLst/>
              <a:rect l="l" t="t" r="r" b="b"/>
              <a:pathLst>
                <a:path w="6905" h="7285" extrusionOk="0">
                  <a:moveTo>
                    <a:pt x="5036" y="1"/>
                  </a:moveTo>
                  <a:cubicBezTo>
                    <a:pt x="3959" y="824"/>
                    <a:pt x="1014" y="2376"/>
                    <a:pt x="1" y="2978"/>
                  </a:cubicBezTo>
                  <a:lnTo>
                    <a:pt x="32" y="4435"/>
                  </a:lnTo>
                  <a:lnTo>
                    <a:pt x="64" y="7285"/>
                  </a:lnTo>
                  <a:cubicBezTo>
                    <a:pt x="191" y="7253"/>
                    <a:pt x="318" y="7190"/>
                    <a:pt x="476" y="7158"/>
                  </a:cubicBezTo>
                  <a:cubicBezTo>
                    <a:pt x="539" y="7126"/>
                    <a:pt x="824" y="6936"/>
                    <a:pt x="1236" y="6683"/>
                  </a:cubicBezTo>
                  <a:cubicBezTo>
                    <a:pt x="2756" y="5638"/>
                    <a:pt x="6176" y="3263"/>
                    <a:pt x="6810" y="2756"/>
                  </a:cubicBezTo>
                  <a:cubicBezTo>
                    <a:pt x="6873" y="2693"/>
                    <a:pt x="6905" y="2661"/>
                    <a:pt x="6905" y="2661"/>
                  </a:cubicBezTo>
                  <a:cubicBezTo>
                    <a:pt x="6398" y="1901"/>
                    <a:pt x="5860" y="1078"/>
                    <a:pt x="5036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5294;p37">
              <a:extLst>
                <a:ext uri="{FF2B5EF4-FFF2-40B4-BE49-F238E27FC236}">
                  <a16:creationId xmlns:a16="http://schemas.microsoft.com/office/drawing/2014/main" id="{ABFF99B2-F28C-47A1-A1EE-1A5A9D3E944D}"/>
                </a:ext>
              </a:extLst>
            </p:cNvPr>
            <p:cNvSpPr/>
            <p:nvPr/>
          </p:nvSpPr>
          <p:spPr>
            <a:xfrm>
              <a:off x="7651748" y="3355545"/>
              <a:ext cx="210242" cy="271832"/>
            </a:xfrm>
            <a:custGeom>
              <a:avLst/>
              <a:gdLst/>
              <a:ahLst/>
              <a:cxnLst/>
              <a:rect l="l" t="t" r="r" b="b"/>
              <a:pathLst>
                <a:path w="6810" h="8805" extrusionOk="0">
                  <a:moveTo>
                    <a:pt x="318" y="1"/>
                  </a:moveTo>
                  <a:lnTo>
                    <a:pt x="32" y="5733"/>
                  </a:lnTo>
                  <a:lnTo>
                    <a:pt x="1" y="8805"/>
                  </a:lnTo>
                  <a:cubicBezTo>
                    <a:pt x="1553" y="7760"/>
                    <a:pt x="6176" y="4593"/>
                    <a:pt x="6810" y="4086"/>
                  </a:cubicBezTo>
                  <a:lnTo>
                    <a:pt x="6810" y="4086"/>
                  </a:lnTo>
                  <a:lnTo>
                    <a:pt x="1933" y="6430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5295;p37">
              <a:extLst>
                <a:ext uri="{FF2B5EF4-FFF2-40B4-BE49-F238E27FC236}">
                  <a16:creationId xmlns:a16="http://schemas.microsoft.com/office/drawing/2014/main" id="{81A16071-F190-4D79-8A5C-4D71DB5131A2}"/>
                </a:ext>
              </a:extLst>
            </p:cNvPr>
            <p:cNvSpPr/>
            <p:nvPr/>
          </p:nvSpPr>
          <p:spPr>
            <a:xfrm>
              <a:off x="7175601" y="3169785"/>
              <a:ext cx="511372" cy="573951"/>
            </a:xfrm>
            <a:custGeom>
              <a:avLst/>
              <a:gdLst/>
              <a:ahLst/>
              <a:cxnLst/>
              <a:rect l="l" t="t" r="r" b="b"/>
              <a:pathLst>
                <a:path w="16564" h="18591" extrusionOk="0">
                  <a:moveTo>
                    <a:pt x="7665" y="1"/>
                  </a:moveTo>
                  <a:cubicBezTo>
                    <a:pt x="7665" y="1"/>
                    <a:pt x="4751" y="824"/>
                    <a:pt x="3485" y="2028"/>
                  </a:cubicBezTo>
                  <a:cubicBezTo>
                    <a:pt x="1" y="5321"/>
                    <a:pt x="3390" y="16944"/>
                    <a:pt x="3358" y="18590"/>
                  </a:cubicBezTo>
                  <a:lnTo>
                    <a:pt x="16311" y="18590"/>
                  </a:lnTo>
                  <a:cubicBezTo>
                    <a:pt x="16564" y="16437"/>
                    <a:pt x="16089" y="2154"/>
                    <a:pt x="14854" y="1679"/>
                  </a:cubicBezTo>
                  <a:lnTo>
                    <a:pt x="12289" y="761"/>
                  </a:lnTo>
                  <a:lnTo>
                    <a:pt x="7665" y="1"/>
                  </a:ln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296;p37">
              <a:extLst>
                <a:ext uri="{FF2B5EF4-FFF2-40B4-BE49-F238E27FC236}">
                  <a16:creationId xmlns:a16="http://schemas.microsoft.com/office/drawing/2014/main" id="{D0B898E8-EFFC-48AB-B567-557F4BD67058}"/>
                </a:ext>
              </a:extLst>
            </p:cNvPr>
            <p:cNvSpPr/>
            <p:nvPr/>
          </p:nvSpPr>
          <p:spPr>
            <a:xfrm>
              <a:off x="7441537" y="3029994"/>
              <a:ext cx="142785" cy="188940"/>
            </a:xfrm>
            <a:custGeom>
              <a:avLst/>
              <a:gdLst/>
              <a:ahLst/>
              <a:cxnLst/>
              <a:rect l="l" t="t" r="r" b="b"/>
              <a:pathLst>
                <a:path w="4625" h="6120" extrusionOk="0">
                  <a:moveTo>
                    <a:pt x="381" y="0"/>
                  </a:moveTo>
                  <a:lnTo>
                    <a:pt x="1" y="3864"/>
                  </a:lnTo>
                  <a:cubicBezTo>
                    <a:pt x="955" y="5410"/>
                    <a:pt x="2132" y="6119"/>
                    <a:pt x="3024" y="6119"/>
                  </a:cubicBezTo>
                  <a:cubicBezTo>
                    <a:pt x="3850" y="6119"/>
                    <a:pt x="4432" y="5513"/>
                    <a:pt x="4371" y="4402"/>
                  </a:cubicBezTo>
                  <a:cubicBezTo>
                    <a:pt x="4371" y="3199"/>
                    <a:pt x="4625" y="380"/>
                    <a:pt x="4625" y="380"/>
                  </a:cubicBezTo>
                  <a:lnTo>
                    <a:pt x="4625" y="380"/>
                  </a:lnTo>
                  <a:cubicBezTo>
                    <a:pt x="4600" y="382"/>
                    <a:pt x="4568" y="383"/>
                    <a:pt x="4528" y="383"/>
                  </a:cubicBezTo>
                  <a:cubicBezTo>
                    <a:pt x="3959" y="383"/>
                    <a:pt x="1921" y="178"/>
                    <a:pt x="381" y="0"/>
                  </a:cubicBezTo>
                  <a:close/>
                </a:path>
              </a:pathLst>
            </a:custGeom>
            <a:solidFill>
              <a:srgbClr val="F2C1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297;p37">
              <a:extLst>
                <a:ext uri="{FF2B5EF4-FFF2-40B4-BE49-F238E27FC236}">
                  <a16:creationId xmlns:a16="http://schemas.microsoft.com/office/drawing/2014/main" id="{4C066235-757E-4442-9B0B-EAB2629587B0}"/>
                </a:ext>
              </a:extLst>
            </p:cNvPr>
            <p:cNvSpPr/>
            <p:nvPr/>
          </p:nvSpPr>
          <p:spPr>
            <a:xfrm>
              <a:off x="7546164" y="3174694"/>
              <a:ext cx="57732" cy="97804"/>
            </a:xfrm>
            <a:custGeom>
              <a:avLst/>
              <a:gdLst/>
              <a:ahLst/>
              <a:cxnLst/>
              <a:rect l="l" t="t" r="r" b="b"/>
              <a:pathLst>
                <a:path w="1870" h="3168" extrusionOk="0">
                  <a:moveTo>
                    <a:pt x="729" y="0"/>
                  </a:moveTo>
                  <a:lnTo>
                    <a:pt x="729" y="0"/>
                  </a:lnTo>
                  <a:cubicBezTo>
                    <a:pt x="792" y="665"/>
                    <a:pt x="697" y="1172"/>
                    <a:pt x="1" y="1394"/>
                  </a:cubicBezTo>
                  <a:lnTo>
                    <a:pt x="1362" y="3167"/>
                  </a:lnTo>
                  <a:cubicBezTo>
                    <a:pt x="1584" y="2629"/>
                    <a:pt x="1869" y="1710"/>
                    <a:pt x="1774" y="1140"/>
                  </a:cubicBezTo>
                  <a:lnTo>
                    <a:pt x="729" y="0"/>
                  </a:ln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298;p37">
              <a:extLst>
                <a:ext uri="{FF2B5EF4-FFF2-40B4-BE49-F238E27FC236}">
                  <a16:creationId xmlns:a16="http://schemas.microsoft.com/office/drawing/2014/main" id="{418FA095-EB9A-4A07-B219-45EA196FE79E}"/>
                </a:ext>
              </a:extLst>
            </p:cNvPr>
            <p:cNvSpPr/>
            <p:nvPr/>
          </p:nvSpPr>
          <p:spPr>
            <a:xfrm>
              <a:off x="7412208" y="3136566"/>
              <a:ext cx="133987" cy="141797"/>
            </a:xfrm>
            <a:custGeom>
              <a:avLst/>
              <a:gdLst/>
              <a:ahLst/>
              <a:cxnLst/>
              <a:rect l="l" t="t" r="r" b="b"/>
              <a:pathLst>
                <a:path w="4340" h="4593" extrusionOk="0">
                  <a:moveTo>
                    <a:pt x="983" y="0"/>
                  </a:moveTo>
                  <a:lnTo>
                    <a:pt x="1" y="1108"/>
                  </a:lnTo>
                  <a:cubicBezTo>
                    <a:pt x="286" y="2185"/>
                    <a:pt x="1489" y="3452"/>
                    <a:pt x="2661" y="4592"/>
                  </a:cubicBezTo>
                  <a:lnTo>
                    <a:pt x="4340" y="2629"/>
                  </a:lnTo>
                  <a:lnTo>
                    <a:pt x="4340" y="2629"/>
                  </a:lnTo>
                  <a:cubicBezTo>
                    <a:pt x="4316" y="2630"/>
                    <a:pt x="4292" y="2630"/>
                    <a:pt x="4268" y="2630"/>
                  </a:cubicBezTo>
                  <a:cubicBezTo>
                    <a:pt x="2967" y="2630"/>
                    <a:pt x="983" y="964"/>
                    <a:pt x="98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299;p37">
              <a:extLst>
                <a:ext uri="{FF2B5EF4-FFF2-40B4-BE49-F238E27FC236}">
                  <a16:creationId xmlns:a16="http://schemas.microsoft.com/office/drawing/2014/main" id="{305F326D-CCA4-4602-8FE5-9543C37A25C0}"/>
                </a:ext>
              </a:extLst>
            </p:cNvPr>
            <p:cNvSpPr/>
            <p:nvPr/>
          </p:nvSpPr>
          <p:spPr>
            <a:xfrm>
              <a:off x="7445458" y="2904683"/>
              <a:ext cx="226851" cy="297457"/>
            </a:xfrm>
            <a:custGeom>
              <a:avLst/>
              <a:gdLst/>
              <a:ahLst/>
              <a:cxnLst/>
              <a:rect l="l" t="t" r="r" b="b"/>
              <a:pathLst>
                <a:path w="7348" h="9635" extrusionOk="0">
                  <a:moveTo>
                    <a:pt x="2688" y="1"/>
                  </a:moveTo>
                  <a:cubicBezTo>
                    <a:pt x="1708" y="1"/>
                    <a:pt x="746" y="525"/>
                    <a:pt x="222" y="2792"/>
                  </a:cubicBezTo>
                  <a:cubicBezTo>
                    <a:pt x="64" y="3616"/>
                    <a:pt x="1" y="3932"/>
                    <a:pt x="159" y="4724"/>
                  </a:cubicBezTo>
                  <a:cubicBezTo>
                    <a:pt x="286" y="5326"/>
                    <a:pt x="1457" y="5294"/>
                    <a:pt x="2027" y="5484"/>
                  </a:cubicBezTo>
                  <a:cubicBezTo>
                    <a:pt x="1426" y="7574"/>
                    <a:pt x="2122" y="8873"/>
                    <a:pt x="4498" y="9601"/>
                  </a:cubicBezTo>
                  <a:cubicBezTo>
                    <a:pt x="4583" y="9624"/>
                    <a:pt x="4665" y="9635"/>
                    <a:pt x="4743" y="9635"/>
                  </a:cubicBezTo>
                  <a:cubicBezTo>
                    <a:pt x="5416" y="9635"/>
                    <a:pt x="5809" y="8839"/>
                    <a:pt x="5923" y="8271"/>
                  </a:cubicBezTo>
                  <a:cubicBezTo>
                    <a:pt x="5923" y="8271"/>
                    <a:pt x="6113" y="7226"/>
                    <a:pt x="6176" y="6973"/>
                  </a:cubicBezTo>
                  <a:lnTo>
                    <a:pt x="6556" y="6941"/>
                  </a:lnTo>
                  <a:cubicBezTo>
                    <a:pt x="6809" y="6941"/>
                    <a:pt x="6968" y="6719"/>
                    <a:pt x="6936" y="6466"/>
                  </a:cubicBezTo>
                  <a:lnTo>
                    <a:pt x="6683" y="4978"/>
                  </a:lnTo>
                  <a:cubicBezTo>
                    <a:pt x="6683" y="4978"/>
                    <a:pt x="6809" y="4788"/>
                    <a:pt x="6936" y="4566"/>
                  </a:cubicBezTo>
                  <a:cubicBezTo>
                    <a:pt x="7348" y="2096"/>
                    <a:pt x="6049" y="702"/>
                    <a:pt x="4466" y="322"/>
                  </a:cubicBezTo>
                  <a:cubicBezTo>
                    <a:pt x="3938" y="212"/>
                    <a:pt x="3309" y="1"/>
                    <a:pt x="2688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300;p37">
              <a:extLst>
                <a:ext uri="{FF2B5EF4-FFF2-40B4-BE49-F238E27FC236}">
                  <a16:creationId xmlns:a16="http://schemas.microsoft.com/office/drawing/2014/main" id="{6E3F9493-0EAB-4DA7-9EFF-FDAF84563DB9}"/>
                </a:ext>
              </a:extLst>
            </p:cNvPr>
            <p:cNvSpPr/>
            <p:nvPr/>
          </p:nvSpPr>
          <p:spPr>
            <a:xfrm>
              <a:off x="7404398" y="2894063"/>
              <a:ext cx="239571" cy="215644"/>
            </a:xfrm>
            <a:custGeom>
              <a:avLst/>
              <a:gdLst/>
              <a:ahLst/>
              <a:cxnLst/>
              <a:rect l="l" t="t" r="r" b="b"/>
              <a:pathLst>
                <a:path w="7760" h="6985" extrusionOk="0">
                  <a:moveTo>
                    <a:pt x="4775" y="0"/>
                  </a:moveTo>
                  <a:cubicBezTo>
                    <a:pt x="2941" y="0"/>
                    <a:pt x="1538" y="645"/>
                    <a:pt x="951" y="2408"/>
                  </a:cubicBezTo>
                  <a:cubicBezTo>
                    <a:pt x="571" y="3548"/>
                    <a:pt x="1" y="5733"/>
                    <a:pt x="1552" y="6810"/>
                  </a:cubicBezTo>
                  <a:cubicBezTo>
                    <a:pt x="1791" y="6932"/>
                    <a:pt x="1994" y="6984"/>
                    <a:pt x="2167" y="6984"/>
                  </a:cubicBezTo>
                  <a:cubicBezTo>
                    <a:pt x="3295" y="6984"/>
                    <a:pt x="3104" y="4720"/>
                    <a:pt x="3104" y="4720"/>
                  </a:cubicBezTo>
                  <a:cubicBezTo>
                    <a:pt x="3104" y="4720"/>
                    <a:pt x="4006" y="4610"/>
                    <a:pt x="4526" y="4610"/>
                  </a:cubicBezTo>
                  <a:cubicBezTo>
                    <a:pt x="4630" y="4610"/>
                    <a:pt x="4719" y="4614"/>
                    <a:pt x="4783" y="4625"/>
                  </a:cubicBezTo>
                  <a:cubicBezTo>
                    <a:pt x="3756" y="2523"/>
                    <a:pt x="3899" y="911"/>
                    <a:pt x="5459" y="911"/>
                  </a:cubicBezTo>
                  <a:cubicBezTo>
                    <a:pt x="5920" y="911"/>
                    <a:pt x="6506" y="1052"/>
                    <a:pt x="7221" y="1363"/>
                  </a:cubicBezTo>
                  <a:cubicBezTo>
                    <a:pt x="7759" y="983"/>
                    <a:pt x="6588" y="1"/>
                    <a:pt x="4909" y="1"/>
                  </a:cubicBezTo>
                  <a:cubicBezTo>
                    <a:pt x="4864" y="0"/>
                    <a:pt x="4820" y="0"/>
                    <a:pt x="4775" y="0"/>
                  </a:cubicBezTo>
                  <a:close/>
                </a:path>
              </a:pathLst>
            </a:custGeom>
            <a:solidFill>
              <a:srgbClr val="30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301;p37">
              <a:extLst>
                <a:ext uri="{FF2B5EF4-FFF2-40B4-BE49-F238E27FC236}">
                  <a16:creationId xmlns:a16="http://schemas.microsoft.com/office/drawing/2014/main" id="{656D1BE7-944D-439B-BB5E-C02055468475}"/>
                </a:ext>
              </a:extLst>
            </p:cNvPr>
            <p:cNvSpPr/>
            <p:nvPr/>
          </p:nvSpPr>
          <p:spPr>
            <a:xfrm>
              <a:off x="7483585" y="3014774"/>
              <a:ext cx="48933" cy="68197"/>
            </a:xfrm>
            <a:custGeom>
              <a:avLst/>
              <a:gdLst/>
              <a:ahLst/>
              <a:cxnLst/>
              <a:rect l="l" t="t" r="r" b="b"/>
              <a:pathLst>
                <a:path w="1585" h="2209" extrusionOk="0">
                  <a:moveTo>
                    <a:pt x="847" y="1"/>
                  </a:moveTo>
                  <a:cubicBezTo>
                    <a:pt x="550" y="1"/>
                    <a:pt x="238" y="180"/>
                    <a:pt x="127" y="778"/>
                  </a:cubicBezTo>
                  <a:cubicBezTo>
                    <a:pt x="1" y="1348"/>
                    <a:pt x="381" y="2108"/>
                    <a:pt x="761" y="2203"/>
                  </a:cubicBezTo>
                  <a:cubicBezTo>
                    <a:pt x="784" y="2207"/>
                    <a:pt x="806" y="2209"/>
                    <a:pt x="827" y="2209"/>
                  </a:cubicBezTo>
                  <a:cubicBezTo>
                    <a:pt x="1156" y="2209"/>
                    <a:pt x="1273" y="1757"/>
                    <a:pt x="1363" y="1222"/>
                  </a:cubicBezTo>
                  <a:cubicBezTo>
                    <a:pt x="1458" y="810"/>
                    <a:pt x="1584" y="303"/>
                    <a:pt x="1204" y="81"/>
                  </a:cubicBezTo>
                  <a:cubicBezTo>
                    <a:pt x="1099" y="34"/>
                    <a:pt x="974" y="1"/>
                    <a:pt x="847" y="1"/>
                  </a:cubicBezTo>
                  <a:close/>
                </a:path>
              </a:pathLst>
            </a:custGeom>
            <a:solidFill>
              <a:srgbClr val="FFCF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302;p37">
              <a:extLst>
                <a:ext uri="{FF2B5EF4-FFF2-40B4-BE49-F238E27FC236}">
                  <a16:creationId xmlns:a16="http://schemas.microsoft.com/office/drawing/2014/main" id="{F0F3C41C-EAF4-4359-A03E-EDD93379180B}"/>
                </a:ext>
              </a:extLst>
            </p:cNvPr>
            <p:cNvSpPr/>
            <p:nvPr/>
          </p:nvSpPr>
          <p:spPr>
            <a:xfrm>
              <a:off x="7264576" y="3349679"/>
              <a:ext cx="281619" cy="394057"/>
            </a:xfrm>
            <a:custGeom>
              <a:avLst/>
              <a:gdLst/>
              <a:ahLst/>
              <a:cxnLst/>
              <a:rect l="l" t="t" r="r" b="b"/>
              <a:pathLst>
                <a:path w="9122" h="12764" extrusionOk="0">
                  <a:moveTo>
                    <a:pt x="3548" y="1"/>
                  </a:moveTo>
                  <a:lnTo>
                    <a:pt x="508" y="634"/>
                  </a:lnTo>
                  <a:cubicBezTo>
                    <a:pt x="223" y="4371"/>
                    <a:pt x="64" y="9248"/>
                    <a:pt x="1" y="12763"/>
                  </a:cubicBezTo>
                  <a:lnTo>
                    <a:pt x="9122" y="12763"/>
                  </a:lnTo>
                  <a:cubicBezTo>
                    <a:pt x="4530" y="11972"/>
                    <a:pt x="2439" y="9438"/>
                    <a:pt x="2788" y="5321"/>
                  </a:cubicBezTo>
                  <a:lnTo>
                    <a:pt x="3548" y="1"/>
                  </a:lnTo>
                  <a:close/>
                </a:path>
              </a:pathLst>
            </a:custGeom>
            <a:solidFill>
              <a:srgbClr val="E5A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303;p37">
              <a:extLst>
                <a:ext uri="{FF2B5EF4-FFF2-40B4-BE49-F238E27FC236}">
                  <a16:creationId xmlns:a16="http://schemas.microsoft.com/office/drawing/2014/main" id="{EDB34C55-5550-4D92-AE02-43C5B009075B}"/>
                </a:ext>
              </a:extLst>
            </p:cNvPr>
            <p:cNvSpPr/>
            <p:nvPr/>
          </p:nvSpPr>
          <p:spPr>
            <a:xfrm>
              <a:off x="7188321" y="3225077"/>
              <a:ext cx="191656" cy="300636"/>
            </a:xfrm>
            <a:custGeom>
              <a:avLst/>
              <a:gdLst/>
              <a:ahLst/>
              <a:cxnLst/>
              <a:rect l="l" t="t" r="r" b="b"/>
              <a:pathLst>
                <a:path w="6208" h="9738" extrusionOk="0">
                  <a:moveTo>
                    <a:pt x="3800" y="0"/>
                  </a:moveTo>
                  <a:cubicBezTo>
                    <a:pt x="3485" y="0"/>
                    <a:pt x="3171" y="112"/>
                    <a:pt x="2883" y="363"/>
                  </a:cubicBezTo>
                  <a:cubicBezTo>
                    <a:pt x="2313" y="807"/>
                    <a:pt x="1806" y="1598"/>
                    <a:pt x="1647" y="2358"/>
                  </a:cubicBezTo>
                  <a:cubicBezTo>
                    <a:pt x="1077" y="4924"/>
                    <a:pt x="1" y="9642"/>
                    <a:pt x="1" y="9737"/>
                  </a:cubicBezTo>
                  <a:cubicBezTo>
                    <a:pt x="540" y="9450"/>
                    <a:pt x="1258" y="9359"/>
                    <a:pt x="1955" y="9359"/>
                  </a:cubicBezTo>
                  <a:cubicBezTo>
                    <a:pt x="3180" y="9359"/>
                    <a:pt x="4339" y="9642"/>
                    <a:pt x="4339" y="9642"/>
                  </a:cubicBezTo>
                  <a:cubicBezTo>
                    <a:pt x="4339" y="9642"/>
                    <a:pt x="6081" y="4385"/>
                    <a:pt x="6144" y="3372"/>
                  </a:cubicBezTo>
                  <a:cubicBezTo>
                    <a:pt x="6208" y="2390"/>
                    <a:pt x="5796" y="1408"/>
                    <a:pt x="5163" y="680"/>
                  </a:cubicBezTo>
                  <a:cubicBezTo>
                    <a:pt x="4761" y="259"/>
                    <a:pt x="4279" y="0"/>
                    <a:pt x="3800" y="0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304;p37">
              <a:extLst>
                <a:ext uri="{FF2B5EF4-FFF2-40B4-BE49-F238E27FC236}">
                  <a16:creationId xmlns:a16="http://schemas.microsoft.com/office/drawing/2014/main" id="{1C5519CB-DE52-43AA-90AC-70F329FDAC62}"/>
                </a:ext>
              </a:extLst>
            </p:cNvPr>
            <p:cNvSpPr/>
            <p:nvPr/>
          </p:nvSpPr>
          <p:spPr>
            <a:xfrm>
              <a:off x="7188321" y="3498793"/>
              <a:ext cx="133987" cy="244942"/>
            </a:xfrm>
            <a:custGeom>
              <a:avLst/>
              <a:gdLst/>
              <a:ahLst/>
              <a:cxnLst/>
              <a:rect l="l" t="t" r="r" b="b"/>
              <a:pathLst>
                <a:path w="4340" h="7934" extrusionOk="0">
                  <a:moveTo>
                    <a:pt x="2320" y="1"/>
                  </a:moveTo>
                  <a:cubicBezTo>
                    <a:pt x="1432" y="1"/>
                    <a:pt x="523" y="315"/>
                    <a:pt x="1" y="871"/>
                  </a:cubicBezTo>
                  <a:cubicBezTo>
                    <a:pt x="1" y="2486"/>
                    <a:pt x="159" y="4988"/>
                    <a:pt x="476" y="7933"/>
                  </a:cubicBezTo>
                  <a:lnTo>
                    <a:pt x="4339" y="7933"/>
                  </a:lnTo>
                  <a:cubicBezTo>
                    <a:pt x="4244" y="5020"/>
                    <a:pt x="4308" y="1315"/>
                    <a:pt x="4339" y="776"/>
                  </a:cubicBezTo>
                  <a:cubicBezTo>
                    <a:pt x="3865" y="243"/>
                    <a:pt x="3101" y="1"/>
                    <a:pt x="2320" y="1"/>
                  </a:cubicBezTo>
                  <a:close/>
                </a:path>
              </a:pathLst>
            </a:custGeom>
            <a:solidFill>
              <a:srgbClr val="F2B9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305;p37">
              <a:extLst>
                <a:ext uri="{FF2B5EF4-FFF2-40B4-BE49-F238E27FC236}">
                  <a16:creationId xmlns:a16="http://schemas.microsoft.com/office/drawing/2014/main" id="{3DEADAC1-0EED-4058-9234-936771E317E5}"/>
                </a:ext>
              </a:extLst>
            </p:cNvPr>
            <p:cNvSpPr/>
            <p:nvPr/>
          </p:nvSpPr>
          <p:spPr>
            <a:xfrm>
              <a:off x="7632051" y="3214149"/>
              <a:ext cx="90117" cy="79836"/>
            </a:xfrm>
            <a:custGeom>
              <a:avLst/>
              <a:gdLst/>
              <a:ahLst/>
              <a:cxnLst/>
              <a:rect l="l" t="t" r="r" b="b"/>
              <a:pathLst>
                <a:path w="2919" h="2586" extrusionOk="0">
                  <a:moveTo>
                    <a:pt x="617" y="1"/>
                  </a:moveTo>
                  <a:cubicBezTo>
                    <a:pt x="489" y="1"/>
                    <a:pt x="383" y="54"/>
                    <a:pt x="322" y="116"/>
                  </a:cubicBezTo>
                  <a:cubicBezTo>
                    <a:pt x="227" y="211"/>
                    <a:pt x="164" y="306"/>
                    <a:pt x="132" y="369"/>
                  </a:cubicBezTo>
                  <a:cubicBezTo>
                    <a:pt x="0" y="595"/>
                    <a:pt x="3" y="732"/>
                    <a:pt x="73" y="732"/>
                  </a:cubicBezTo>
                  <a:cubicBezTo>
                    <a:pt x="121" y="732"/>
                    <a:pt x="201" y="668"/>
                    <a:pt x="290" y="527"/>
                  </a:cubicBezTo>
                  <a:cubicBezTo>
                    <a:pt x="322" y="464"/>
                    <a:pt x="385" y="337"/>
                    <a:pt x="480" y="242"/>
                  </a:cubicBezTo>
                  <a:cubicBezTo>
                    <a:pt x="496" y="226"/>
                    <a:pt x="518" y="219"/>
                    <a:pt x="545" y="219"/>
                  </a:cubicBezTo>
                  <a:cubicBezTo>
                    <a:pt x="625" y="219"/>
                    <a:pt x="750" y="290"/>
                    <a:pt x="892" y="432"/>
                  </a:cubicBezTo>
                  <a:lnTo>
                    <a:pt x="2792" y="2586"/>
                  </a:lnTo>
                  <a:lnTo>
                    <a:pt x="2919" y="2111"/>
                  </a:lnTo>
                  <a:lnTo>
                    <a:pt x="1082" y="242"/>
                  </a:lnTo>
                  <a:cubicBezTo>
                    <a:pt x="918" y="62"/>
                    <a:pt x="755" y="1"/>
                    <a:pt x="617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3" name="Google Shape;5530;p37">
            <a:extLst>
              <a:ext uri="{FF2B5EF4-FFF2-40B4-BE49-F238E27FC236}">
                <a16:creationId xmlns:a16="http://schemas.microsoft.com/office/drawing/2014/main" id="{C081D4E8-6D7B-48F9-9FD2-542C1AB7A4AA}"/>
              </a:ext>
            </a:extLst>
          </p:cNvPr>
          <p:cNvSpPr txBox="1"/>
          <p:nvPr/>
        </p:nvSpPr>
        <p:spPr>
          <a:xfrm>
            <a:off x="104376" y="1862881"/>
            <a:ext cx="2535981" cy="101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Mampu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mengatasi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masalah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sederhana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bergabung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dengan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kelompok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diabetes, dan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melibatkan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keluarga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dalam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ID" sz="1200" b="1" dirty="0" err="1">
                <a:latin typeface="Roboto" panose="020B0604020202020204" charset="0"/>
                <a:ea typeface="Roboto" panose="020B0604020202020204" charset="0"/>
              </a:rPr>
              <a:t>pengelolaan</a:t>
            </a:r>
            <a:r>
              <a:rPr lang="en-ID" sz="1200" b="1" dirty="0">
                <a:latin typeface="Roboto" panose="020B0604020202020204" charset="0"/>
                <a:ea typeface="Roboto" panose="020B0604020202020204" charset="0"/>
              </a:rPr>
              <a:t> diabetes</a:t>
            </a:r>
            <a:endParaRPr lang="en-ID" sz="1200" b="1" dirty="0">
              <a:latin typeface="Roboto" panose="020B0604020202020204" charset="0"/>
              <a:ea typeface="Roboto" panose="020B0604020202020204" charset="0"/>
              <a:cs typeface="Roboto"/>
              <a:sym typeface="Roboto"/>
            </a:endParaRPr>
          </a:p>
        </p:txBody>
      </p:sp>
      <p:sp>
        <p:nvSpPr>
          <p:cNvPr id="534" name="Google Shape;5530;p37">
            <a:extLst>
              <a:ext uri="{FF2B5EF4-FFF2-40B4-BE49-F238E27FC236}">
                <a16:creationId xmlns:a16="http://schemas.microsoft.com/office/drawing/2014/main" id="{A61E7FB3-A5A7-4D75-9900-060A1117FAC6}"/>
              </a:ext>
            </a:extLst>
          </p:cNvPr>
          <p:cNvSpPr txBox="1"/>
          <p:nvPr/>
        </p:nvSpPr>
        <p:spPr>
          <a:xfrm>
            <a:off x="2569154" y="1846547"/>
            <a:ext cx="1815617" cy="82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i-FI" sz="1200" b="1" dirty="0">
                <a:latin typeface="Roboto"/>
                <a:ea typeface="Roboto"/>
                <a:cs typeface="Roboto"/>
                <a:sym typeface="Roboto"/>
              </a:rPr>
              <a:t>Melakukan perawatan kaki secara berkala.</a:t>
            </a:r>
          </a:p>
        </p:txBody>
      </p:sp>
      <p:sp>
        <p:nvSpPr>
          <p:cNvPr id="535" name="Google Shape;5530;p37">
            <a:extLst>
              <a:ext uri="{FF2B5EF4-FFF2-40B4-BE49-F238E27FC236}">
                <a16:creationId xmlns:a16="http://schemas.microsoft.com/office/drawing/2014/main" id="{D62D9D07-8AFC-4653-984B-B7D3D273DD43}"/>
              </a:ext>
            </a:extLst>
          </p:cNvPr>
          <p:cNvSpPr txBox="1"/>
          <p:nvPr/>
        </p:nvSpPr>
        <p:spPr>
          <a:xfrm>
            <a:off x="4437563" y="2001805"/>
            <a:ext cx="2035834" cy="82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Memiliki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kemampuan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mengenal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menghadapi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lvl="0" algn="ctr"/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keadaan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sakit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akut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200" b="1" dirty="0" err="1">
                <a:latin typeface="Roboto"/>
                <a:ea typeface="Roboto"/>
                <a:cs typeface="Roboto"/>
                <a:sym typeface="Roboto"/>
              </a:rPr>
              <a:t>tepat</a:t>
            </a:r>
            <a:r>
              <a:rPr lang="en-ID" sz="1200" b="1" dirty="0"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536" name="Google Shape;5530;p37">
            <a:extLst>
              <a:ext uri="{FF2B5EF4-FFF2-40B4-BE49-F238E27FC236}">
                <a16:creationId xmlns:a16="http://schemas.microsoft.com/office/drawing/2014/main" id="{08FEE3CF-9995-45FC-96A2-CBE0175093A7}"/>
              </a:ext>
            </a:extLst>
          </p:cNvPr>
          <p:cNvSpPr txBox="1"/>
          <p:nvPr/>
        </p:nvSpPr>
        <p:spPr>
          <a:xfrm>
            <a:off x="6683523" y="1947858"/>
            <a:ext cx="2035834" cy="82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i-FI" sz="1200" b="1" dirty="0">
                <a:latin typeface="Roboto"/>
                <a:ea typeface="Roboto"/>
                <a:cs typeface="Roboto"/>
                <a:sym typeface="Roboto"/>
              </a:rPr>
              <a:t>Mampu memanfaatkan fasilitas pelayanan kesehatan yang </a:t>
            </a:r>
          </a:p>
          <a:p>
            <a:pPr lvl="0" algn="ctr"/>
            <a:r>
              <a:rPr lang="fi-FI" sz="1200" b="1" dirty="0">
                <a:latin typeface="Roboto"/>
                <a:ea typeface="Roboto"/>
                <a:cs typeface="Roboto"/>
                <a:sym typeface="Roboto"/>
              </a:rPr>
              <a:t>ada.</a:t>
            </a:r>
          </a:p>
        </p:txBody>
      </p:sp>
    </p:spTree>
    <p:extLst>
      <p:ext uri="{BB962C8B-B14F-4D97-AF65-F5344CB8AC3E}">
        <p14:creationId xmlns:p14="http://schemas.microsoft.com/office/powerpoint/2010/main" val="355101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p30"/>
          <p:cNvSpPr/>
          <p:nvPr/>
        </p:nvSpPr>
        <p:spPr>
          <a:xfrm>
            <a:off x="7330673" y="1796891"/>
            <a:ext cx="7137" cy="5569"/>
          </a:xfrm>
          <a:custGeom>
            <a:avLst/>
            <a:gdLst/>
            <a:ahLst/>
            <a:cxnLst/>
            <a:rect l="l" t="t" r="r" b="b"/>
            <a:pathLst>
              <a:path w="223" h="174" extrusionOk="0">
                <a:moveTo>
                  <a:pt x="32" y="1"/>
                </a:moveTo>
                <a:cubicBezTo>
                  <a:pt x="0" y="32"/>
                  <a:pt x="0" y="64"/>
                  <a:pt x="32" y="64"/>
                </a:cubicBezTo>
                <a:lnTo>
                  <a:pt x="127" y="159"/>
                </a:lnTo>
                <a:cubicBezTo>
                  <a:pt x="138" y="170"/>
                  <a:pt x="148" y="173"/>
                  <a:pt x="158" y="173"/>
                </a:cubicBezTo>
                <a:cubicBezTo>
                  <a:pt x="176" y="173"/>
                  <a:pt x="190" y="159"/>
                  <a:pt x="190" y="159"/>
                </a:cubicBezTo>
                <a:cubicBezTo>
                  <a:pt x="222" y="127"/>
                  <a:pt x="222" y="96"/>
                  <a:pt x="190" y="96"/>
                </a:cubicBezTo>
                <a:lnTo>
                  <a:pt x="9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9" name="Google Shape;2929;p30"/>
          <p:cNvSpPr/>
          <p:nvPr/>
        </p:nvSpPr>
        <p:spPr>
          <a:xfrm>
            <a:off x="7056781" y="2118375"/>
            <a:ext cx="7105" cy="4065"/>
          </a:xfrm>
          <a:custGeom>
            <a:avLst/>
            <a:gdLst/>
            <a:ahLst/>
            <a:cxnLst/>
            <a:rect l="l" t="t" r="r" b="b"/>
            <a:pathLst>
              <a:path w="222" h="127" extrusionOk="0">
                <a:moveTo>
                  <a:pt x="32" y="0"/>
                </a:moveTo>
                <a:cubicBezTo>
                  <a:pt x="0" y="0"/>
                  <a:pt x="0" y="32"/>
                  <a:pt x="0" y="64"/>
                </a:cubicBezTo>
                <a:cubicBezTo>
                  <a:pt x="0" y="95"/>
                  <a:pt x="0" y="95"/>
                  <a:pt x="32" y="95"/>
                </a:cubicBezTo>
                <a:lnTo>
                  <a:pt x="159" y="127"/>
                </a:lnTo>
                <a:cubicBezTo>
                  <a:pt x="190" y="127"/>
                  <a:pt x="222" y="95"/>
                  <a:pt x="222" y="64"/>
                </a:cubicBezTo>
                <a:cubicBezTo>
                  <a:pt x="222" y="64"/>
                  <a:pt x="190" y="32"/>
                  <a:pt x="159" y="32"/>
                </a:cubicBezTo>
                <a:lnTo>
                  <a:pt x="3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00" name="Google Shape;3000;p30"/>
          <p:cNvGrpSpPr/>
          <p:nvPr/>
        </p:nvGrpSpPr>
        <p:grpSpPr>
          <a:xfrm>
            <a:off x="1295110" y="882523"/>
            <a:ext cx="2450715" cy="1828735"/>
            <a:chOff x="3222672" y="2674949"/>
            <a:chExt cx="2727562" cy="2026973"/>
          </a:xfrm>
        </p:grpSpPr>
        <p:sp>
          <p:nvSpPr>
            <p:cNvPr id="3001" name="Google Shape;3001;p30"/>
            <p:cNvSpPr/>
            <p:nvPr/>
          </p:nvSpPr>
          <p:spPr>
            <a:xfrm>
              <a:off x="3868125" y="4372225"/>
              <a:ext cx="135900" cy="678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30"/>
            <p:cNvSpPr/>
            <p:nvPr/>
          </p:nvSpPr>
          <p:spPr>
            <a:xfrm>
              <a:off x="3447325" y="3830675"/>
              <a:ext cx="135900" cy="678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30"/>
            <p:cNvSpPr/>
            <p:nvPr/>
          </p:nvSpPr>
          <p:spPr>
            <a:xfrm>
              <a:off x="3519675" y="3837200"/>
              <a:ext cx="450000" cy="612000"/>
            </a:xfrm>
            <a:prstGeom prst="rect">
              <a:avLst/>
            </a:pr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30"/>
            <p:cNvSpPr/>
            <p:nvPr/>
          </p:nvSpPr>
          <p:spPr>
            <a:xfrm>
              <a:off x="3996041" y="3853885"/>
              <a:ext cx="195647" cy="209633"/>
            </a:xfrm>
            <a:custGeom>
              <a:avLst/>
              <a:gdLst/>
              <a:ahLst/>
              <a:cxnLst/>
              <a:rect l="l" t="t" r="r" b="b"/>
              <a:pathLst>
                <a:path w="6113" h="6550" extrusionOk="0">
                  <a:moveTo>
                    <a:pt x="3824" y="1"/>
                  </a:moveTo>
                  <a:cubicBezTo>
                    <a:pt x="2887" y="1"/>
                    <a:pt x="1804" y="459"/>
                    <a:pt x="1109" y="1791"/>
                  </a:cubicBezTo>
                  <a:cubicBezTo>
                    <a:pt x="0" y="3913"/>
                    <a:pt x="380" y="6510"/>
                    <a:pt x="380" y="6510"/>
                  </a:cubicBezTo>
                  <a:cubicBezTo>
                    <a:pt x="380" y="6510"/>
                    <a:pt x="578" y="6549"/>
                    <a:pt x="891" y="6549"/>
                  </a:cubicBezTo>
                  <a:cubicBezTo>
                    <a:pt x="1663" y="6549"/>
                    <a:pt x="3139" y="6309"/>
                    <a:pt x="4085" y="4641"/>
                  </a:cubicBezTo>
                  <a:cubicBezTo>
                    <a:pt x="5416" y="2266"/>
                    <a:pt x="6112" y="999"/>
                    <a:pt x="5226" y="398"/>
                  </a:cubicBezTo>
                  <a:cubicBezTo>
                    <a:pt x="4884" y="162"/>
                    <a:pt x="4379" y="1"/>
                    <a:pt x="3824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30"/>
            <p:cNvSpPr/>
            <p:nvPr/>
          </p:nvSpPr>
          <p:spPr>
            <a:xfrm>
              <a:off x="3996041" y="3812886"/>
              <a:ext cx="638564" cy="889035"/>
            </a:xfrm>
            <a:custGeom>
              <a:avLst/>
              <a:gdLst/>
              <a:ahLst/>
              <a:cxnLst/>
              <a:rect l="l" t="t" r="r" b="b"/>
              <a:pathLst>
                <a:path w="19952" h="27778" extrusionOk="0">
                  <a:moveTo>
                    <a:pt x="2185" y="0"/>
                  </a:moveTo>
                  <a:lnTo>
                    <a:pt x="0" y="5194"/>
                  </a:lnTo>
                  <a:cubicBezTo>
                    <a:pt x="0" y="5194"/>
                    <a:pt x="1710" y="8741"/>
                    <a:pt x="2945" y="10419"/>
                  </a:cubicBezTo>
                  <a:cubicBezTo>
                    <a:pt x="4149" y="12129"/>
                    <a:pt x="7917" y="17861"/>
                    <a:pt x="10198" y="20173"/>
                  </a:cubicBezTo>
                  <a:cubicBezTo>
                    <a:pt x="12478" y="22453"/>
                    <a:pt x="11813" y="23435"/>
                    <a:pt x="14536" y="25335"/>
                  </a:cubicBezTo>
                  <a:cubicBezTo>
                    <a:pt x="15075" y="25684"/>
                    <a:pt x="15486" y="26887"/>
                    <a:pt x="15866" y="27330"/>
                  </a:cubicBezTo>
                  <a:cubicBezTo>
                    <a:pt x="16122" y="27623"/>
                    <a:pt x="16325" y="27778"/>
                    <a:pt x="16494" y="27778"/>
                  </a:cubicBezTo>
                  <a:cubicBezTo>
                    <a:pt x="16618" y="27778"/>
                    <a:pt x="16723" y="27695"/>
                    <a:pt x="16816" y="27520"/>
                  </a:cubicBezTo>
                  <a:cubicBezTo>
                    <a:pt x="16943" y="27235"/>
                    <a:pt x="16120" y="25304"/>
                    <a:pt x="16310" y="25240"/>
                  </a:cubicBezTo>
                  <a:lnTo>
                    <a:pt x="16310" y="25240"/>
                  </a:lnTo>
                  <a:cubicBezTo>
                    <a:pt x="16679" y="25899"/>
                    <a:pt x="17749" y="27040"/>
                    <a:pt x="18408" y="27040"/>
                  </a:cubicBezTo>
                  <a:cubicBezTo>
                    <a:pt x="18541" y="27040"/>
                    <a:pt x="18658" y="26993"/>
                    <a:pt x="18748" y="26887"/>
                  </a:cubicBezTo>
                  <a:cubicBezTo>
                    <a:pt x="18938" y="26665"/>
                    <a:pt x="17956" y="25399"/>
                    <a:pt x="17418" y="24322"/>
                  </a:cubicBezTo>
                  <a:lnTo>
                    <a:pt x="17418" y="24322"/>
                  </a:lnTo>
                  <a:cubicBezTo>
                    <a:pt x="18218" y="25194"/>
                    <a:pt x="19036" y="25658"/>
                    <a:pt x="19461" y="25658"/>
                  </a:cubicBezTo>
                  <a:cubicBezTo>
                    <a:pt x="19592" y="25658"/>
                    <a:pt x="19685" y="25615"/>
                    <a:pt x="19730" y="25525"/>
                  </a:cubicBezTo>
                  <a:cubicBezTo>
                    <a:pt x="19952" y="24987"/>
                    <a:pt x="18622" y="23910"/>
                    <a:pt x="18305" y="23372"/>
                  </a:cubicBezTo>
                  <a:cubicBezTo>
                    <a:pt x="16816" y="20775"/>
                    <a:pt x="14125" y="19666"/>
                    <a:pt x="13301" y="18558"/>
                  </a:cubicBezTo>
                  <a:cubicBezTo>
                    <a:pt x="12509" y="17450"/>
                    <a:pt x="9121" y="10672"/>
                    <a:pt x="7727" y="8044"/>
                  </a:cubicBezTo>
                  <a:cubicBezTo>
                    <a:pt x="6302" y="5415"/>
                    <a:pt x="2185" y="0"/>
                    <a:pt x="2185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30"/>
            <p:cNvSpPr/>
            <p:nvPr/>
          </p:nvSpPr>
          <p:spPr>
            <a:xfrm>
              <a:off x="3667637" y="3519945"/>
              <a:ext cx="134837" cy="177212"/>
            </a:xfrm>
            <a:custGeom>
              <a:avLst/>
              <a:gdLst/>
              <a:ahLst/>
              <a:cxnLst/>
              <a:rect l="l" t="t" r="r" b="b"/>
              <a:pathLst>
                <a:path w="4213" h="5537" extrusionOk="0">
                  <a:moveTo>
                    <a:pt x="1204" y="1"/>
                  </a:moveTo>
                  <a:cubicBezTo>
                    <a:pt x="539" y="1"/>
                    <a:pt x="0" y="571"/>
                    <a:pt x="0" y="1236"/>
                  </a:cubicBezTo>
                  <a:lnTo>
                    <a:pt x="0" y="4181"/>
                  </a:lnTo>
                  <a:cubicBezTo>
                    <a:pt x="461" y="4728"/>
                    <a:pt x="1419" y="5537"/>
                    <a:pt x="2683" y="5537"/>
                  </a:cubicBezTo>
                  <a:cubicBezTo>
                    <a:pt x="2810" y="5537"/>
                    <a:pt x="2940" y="5528"/>
                    <a:pt x="3072" y="5511"/>
                  </a:cubicBezTo>
                  <a:cubicBezTo>
                    <a:pt x="3547" y="5479"/>
                    <a:pt x="3927" y="5416"/>
                    <a:pt x="4212" y="5353"/>
                  </a:cubicBezTo>
                  <a:lnTo>
                    <a:pt x="4212" y="1236"/>
                  </a:lnTo>
                  <a:cubicBezTo>
                    <a:pt x="4212" y="571"/>
                    <a:pt x="3674" y="1"/>
                    <a:pt x="3009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30"/>
            <p:cNvSpPr/>
            <p:nvPr/>
          </p:nvSpPr>
          <p:spPr>
            <a:xfrm>
              <a:off x="3666613" y="3653757"/>
              <a:ext cx="135861" cy="128724"/>
            </a:xfrm>
            <a:custGeom>
              <a:avLst/>
              <a:gdLst/>
              <a:ahLst/>
              <a:cxnLst/>
              <a:rect l="l" t="t" r="r" b="b"/>
              <a:pathLst>
                <a:path w="4245" h="4022" extrusionOk="0">
                  <a:moveTo>
                    <a:pt x="1" y="0"/>
                  </a:moveTo>
                  <a:lnTo>
                    <a:pt x="1" y="2787"/>
                  </a:lnTo>
                  <a:cubicBezTo>
                    <a:pt x="32" y="3452"/>
                    <a:pt x="571" y="4022"/>
                    <a:pt x="1236" y="4022"/>
                  </a:cubicBezTo>
                  <a:lnTo>
                    <a:pt x="3041" y="4022"/>
                  </a:lnTo>
                  <a:cubicBezTo>
                    <a:pt x="3706" y="4022"/>
                    <a:pt x="4244" y="3452"/>
                    <a:pt x="4244" y="2787"/>
                  </a:cubicBezTo>
                  <a:lnTo>
                    <a:pt x="4244" y="1172"/>
                  </a:lnTo>
                  <a:cubicBezTo>
                    <a:pt x="3959" y="1235"/>
                    <a:pt x="3579" y="1298"/>
                    <a:pt x="3104" y="1362"/>
                  </a:cubicBezTo>
                  <a:cubicBezTo>
                    <a:pt x="2991" y="1374"/>
                    <a:pt x="2881" y="1380"/>
                    <a:pt x="2772" y="1380"/>
                  </a:cubicBezTo>
                  <a:cubicBezTo>
                    <a:pt x="1479" y="1380"/>
                    <a:pt x="497" y="555"/>
                    <a:pt x="1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30"/>
            <p:cNvSpPr/>
            <p:nvPr/>
          </p:nvSpPr>
          <p:spPr>
            <a:xfrm>
              <a:off x="3516606" y="2944239"/>
              <a:ext cx="610207" cy="694348"/>
            </a:xfrm>
            <a:custGeom>
              <a:avLst/>
              <a:gdLst/>
              <a:ahLst/>
              <a:cxnLst/>
              <a:rect l="l" t="t" r="r" b="b"/>
              <a:pathLst>
                <a:path w="19066" h="21695" extrusionOk="0">
                  <a:moveTo>
                    <a:pt x="10230" y="1"/>
                  </a:moveTo>
                  <a:cubicBezTo>
                    <a:pt x="4561" y="1"/>
                    <a:pt x="1" y="5005"/>
                    <a:pt x="1" y="11180"/>
                  </a:cubicBezTo>
                  <a:cubicBezTo>
                    <a:pt x="1" y="17355"/>
                    <a:pt x="6334" y="21694"/>
                    <a:pt x="10768" y="21694"/>
                  </a:cubicBezTo>
                  <a:cubicBezTo>
                    <a:pt x="15265" y="21694"/>
                    <a:pt x="19065" y="16944"/>
                    <a:pt x="19065" y="10768"/>
                  </a:cubicBezTo>
                  <a:cubicBezTo>
                    <a:pt x="19065" y="4593"/>
                    <a:pt x="15867" y="1"/>
                    <a:pt x="10230" y="1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30"/>
            <p:cNvSpPr/>
            <p:nvPr/>
          </p:nvSpPr>
          <p:spPr>
            <a:xfrm>
              <a:off x="3415246" y="2840926"/>
              <a:ext cx="869672" cy="758102"/>
            </a:xfrm>
            <a:custGeom>
              <a:avLst/>
              <a:gdLst/>
              <a:ahLst/>
              <a:cxnLst/>
              <a:rect l="l" t="t" r="r" b="b"/>
              <a:pathLst>
                <a:path w="27173" h="23687" extrusionOk="0">
                  <a:moveTo>
                    <a:pt x="12513" y="0"/>
                  </a:moveTo>
                  <a:cubicBezTo>
                    <a:pt x="11834" y="0"/>
                    <a:pt x="11166" y="160"/>
                    <a:pt x="10483" y="537"/>
                  </a:cubicBezTo>
                  <a:cubicBezTo>
                    <a:pt x="8520" y="1614"/>
                    <a:pt x="6968" y="3356"/>
                    <a:pt x="6968" y="3356"/>
                  </a:cubicBezTo>
                  <a:cubicBezTo>
                    <a:pt x="6968" y="3356"/>
                    <a:pt x="6426" y="3137"/>
                    <a:pt x="5655" y="3137"/>
                  </a:cubicBezTo>
                  <a:cubicBezTo>
                    <a:pt x="4151" y="3137"/>
                    <a:pt x="1777" y="3967"/>
                    <a:pt x="856" y="8866"/>
                  </a:cubicBezTo>
                  <a:cubicBezTo>
                    <a:pt x="1" y="13521"/>
                    <a:pt x="2471" y="17480"/>
                    <a:pt x="4529" y="20393"/>
                  </a:cubicBezTo>
                  <a:cubicBezTo>
                    <a:pt x="5448" y="21692"/>
                    <a:pt x="6018" y="23687"/>
                    <a:pt x="6018" y="23687"/>
                  </a:cubicBezTo>
                  <a:cubicBezTo>
                    <a:pt x="6018" y="23687"/>
                    <a:pt x="7000" y="20932"/>
                    <a:pt x="6398" y="18968"/>
                  </a:cubicBezTo>
                  <a:cubicBezTo>
                    <a:pt x="5099" y="17131"/>
                    <a:pt x="4878" y="15073"/>
                    <a:pt x="5543" y="13996"/>
                  </a:cubicBezTo>
                  <a:cubicBezTo>
                    <a:pt x="5972" y="13300"/>
                    <a:pt x="6333" y="13059"/>
                    <a:pt x="6665" y="13059"/>
                  </a:cubicBezTo>
                  <a:cubicBezTo>
                    <a:pt x="7240" y="13059"/>
                    <a:pt x="7728" y="13782"/>
                    <a:pt x="8330" y="14123"/>
                  </a:cubicBezTo>
                  <a:cubicBezTo>
                    <a:pt x="10958" y="11621"/>
                    <a:pt x="10958" y="7726"/>
                    <a:pt x="10958" y="7726"/>
                  </a:cubicBezTo>
                  <a:cubicBezTo>
                    <a:pt x="10958" y="7726"/>
                    <a:pt x="14125" y="9658"/>
                    <a:pt x="18559" y="9658"/>
                  </a:cubicBezTo>
                  <a:cubicBezTo>
                    <a:pt x="18609" y="9657"/>
                    <a:pt x="18659" y="9657"/>
                    <a:pt x="18709" y="9657"/>
                  </a:cubicBezTo>
                  <a:cubicBezTo>
                    <a:pt x="23096" y="9657"/>
                    <a:pt x="26254" y="11019"/>
                    <a:pt x="26254" y="11019"/>
                  </a:cubicBezTo>
                  <a:cubicBezTo>
                    <a:pt x="26254" y="11019"/>
                    <a:pt x="24133" y="8391"/>
                    <a:pt x="23183" y="7472"/>
                  </a:cubicBezTo>
                  <a:cubicBezTo>
                    <a:pt x="26223" y="6807"/>
                    <a:pt x="27173" y="4021"/>
                    <a:pt x="27173" y="4021"/>
                  </a:cubicBezTo>
                  <a:lnTo>
                    <a:pt x="27173" y="4021"/>
                  </a:lnTo>
                  <a:cubicBezTo>
                    <a:pt x="27173" y="4021"/>
                    <a:pt x="26691" y="4402"/>
                    <a:pt x="25434" y="4402"/>
                  </a:cubicBezTo>
                  <a:cubicBezTo>
                    <a:pt x="24458" y="4402"/>
                    <a:pt x="23014" y="4172"/>
                    <a:pt x="20966" y="3356"/>
                  </a:cubicBezTo>
                  <a:cubicBezTo>
                    <a:pt x="17331" y="1907"/>
                    <a:pt x="14858" y="0"/>
                    <a:pt x="1251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30"/>
            <p:cNvSpPr/>
            <p:nvPr/>
          </p:nvSpPr>
          <p:spPr>
            <a:xfrm>
              <a:off x="3598698" y="3301606"/>
              <a:ext cx="68971" cy="98767"/>
            </a:xfrm>
            <a:custGeom>
              <a:avLst/>
              <a:gdLst/>
              <a:ahLst/>
              <a:cxnLst/>
              <a:rect l="l" t="t" r="r" b="b"/>
              <a:pathLst>
                <a:path w="2155" h="3086" extrusionOk="0">
                  <a:moveTo>
                    <a:pt x="1040" y="1"/>
                  </a:moveTo>
                  <a:cubicBezTo>
                    <a:pt x="757" y="1"/>
                    <a:pt x="493" y="206"/>
                    <a:pt x="349" y="837"/>
                  </a:cubicBezTo>
                  <a:cubicBezTo>
                    <a:pt x="1" y="2611"/>
                    <a:pt x="1521" y="3086"/>
                    <a:pt x="1521" y="3086"/>
                  </a:cubicBezTo>
                  <a:lnTo>
                    <a:pt x="2154" y="711"/>
                  </a:lnTo>
                  <a:cubicBezTo>
                    <a:pt x="2154" y="711"/>
                    <a:pt x="1565" y="1"/>
                    <a:pt x="1040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30"/>
            <p:cNvSpPr/>
            <p:nvPr/>
          </p:nvSpPr>
          <p:spPr>
            <a:xfrm>
              <a:off x="3920893" y="3438876"/>
              <a:ext cx="95887" cy="42887"/>
            </a:xfrm>
            <a:custGeom>
              <a:avLst/>
              <a:gdLst/>
              <a:ahLst/>
              <a:cxnLst/>
              <a:rect l="l" t="t" r="r" b="b"/>
              <a:pathLst>
                <a:path w="2996" h="1340" extrusionOk="0">
                  <a:moveTo>
                    <a:pt x="2761" y="0"/>
                  </a:moveTo>
                  <a:cubicBezTo>
                    <a:pt x="2702" y="0"/>
                    <a:pt x="2627" y="38"/>
                    <a:pt x="2538" y="127"/>
                  </a:cubicBezTo>
                  <a:cubicBezTo>
                    <a:pt x="2313" y="377"/>
                    <a:pt x="1791" y="628"/>
                    <a:pt x="1191" y="628"/>
                  </a:cubicBezTo>
                  <a:cubicBezTo>
                    <a:pt x="1032" y="628"/>
                    <a:pt x="867" y="610"/>
                    <a:pt x="701" y="570"/>
                  </a:cubicBezTo>
                  <a:cubicBezTo>
                    <a:pt x="627" y="550"/>
                    <a:pt x="559" y="540"/>
                    <a:pt x="497" y="540"/>
                  </a:cubicBezTo>
                  <a:cubicBezTo>
                    <a:pt x="89" y="540"/>
                    <a:pt x="0" y="956"/>
                    <a:pt x="606" y="1204"/>
                  </a:cubicBezTo>
                  <a:cubicBezTo>
                    <a:pt x="858" y="1292"/>
                    <a:pt x="1156" y="1340"/>
                    <a:pt x="1448" y="1340"/>
                  </a:cubicBezTo>
                  <a:cubicBezTo>
                    <a:pt x="1890" y="1340"/>
                    <a:pt x="2322" y="1230"/>
                    <a:pt x="2570" y="982"/>
                  </a:cubicBezTo>
                  <a:cubicBezTo>
                    <a:pt x="2975" y="602"/>
                    <a:pt x="2995" y="0"/>
                    <a:pt x="2761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0"/>
            <p:cNvSpPr/>
            <p:nvPr/>
          </p:nvSpPr>
          <p:spPr>
            <a:xfrm>
              <a:off x="3785192" y="3194614"/>
              <a:ext cx="133845" cy="128724"/>
            </a:xfrm>
            <a:custGeom>
              <a:avLst/>
              <a:gdLst/>
              <a:ahLst/>
              <a:cxnLst/>
              <a:rect l="l" t="t" r="r" b="b"/>
              <a:pathLst>
                <a:path w="4182" h="4022" extrusionOk="0">
                  <a:moveTo>
                    <a:pt x="4181" y="0"/>
                  </a:moveTo>
                  <a:lnTo>
                    <a:pt x="4181" y="0"/>
                  </a:lnTo>
                  <a:cubicBezTo>
                    <a:pt x="3580" y="665"/>
                    <a:pt x="3010" y="1425"/>
                    <a:pt x="2091" y="1615"/>
                  </a:cubicBezTo>
                  <a:cubicBezTo>
                    <a:pt x="1785" y="1689"/>
                    <a:pt x="1451" y="1714"/>
                    <a:pt x="1141" y="1714"/>
                  </a:cubicBezTo>
                  <a:cubicBezTo>
                    <a:pt x="522" y="1714"/>
                    <a:pt x="1" y="1615"/>
                    <a:pt x="1" y="1615"/>
                  </a:cubicBezTo>
                  <a:lnTo>
                    <a:pt x="1" y="1615"/>
                  </a:lnTo>
                  <a:cubicBezTo>
                    <a:pt x="1" y="1615"/>
                    <a:pt x="381" y="2375"/>
                    <a:pt x="413" y="2819"/>
                  </a:cubicBezTo>
                  <a:cubicBezTo>
                    <a:pt x="413" y="3262"/>
                    <a:pt x="381" y="4022"/>
                    <a:pt x="381" y="4022"/>
                  </a:cubicBezTo>
                  <a:lnTo>
                    <a:pt x="3358" y="3800"/>
                  </a:lnTo>
                  <a:cubicBezTo>
                    <a:pt x="3358" y="3800"/>
                    <a:pt x="4150" y="1425"/>
                    <a:pt x="4181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0"/>
            <p:cNvSpPr/>
            <p:nvPr/>
          </p:nvSpPr>
          <p:spPr>
            <a:xfrm>
              <a:off x="3995016" y="3205751"/>
              <a:ext cx="94287" cy="131893"/>
            </a:xfrm>
            <a:custGeom>
              <a:avLst/>
              <a:gdLst/>
              <a:ahLst/>
              <a:cxnLst/>
              <a:rect l="l" t="t" r="r" b="b"/>
              <a:pathLst>
                <a:path w="2946" h="4121" extrusionOk="0">
                  <a:moveTo>
                    <a:pt x="95" y="0"/>
                  </a:moveTo>
                  <a:cubicBezTo>
                    <a:pt x="95" y="1"/>
                    <a:pt x="0" y="1616"/>
                    <a:pt x="444" y="3231"/>
                  </a:cubicBezTo>
                  <a:cubicBezTo>
                    <a:pt x="634" y="3923"/>
                    <a:pt x="929" y="4121"/>
                    <a:pt x="1203" y="4121"/>
                  </a:cubicBezTo>
                  <a:cubicBezTo>
                    <a:pt x="1570" y="4121"/>
                    <a:pt x="1901" y="3769"/>
                    <a:pt x="1901" y="3769"/>
                  </a:cubicBezTo>
                  <a:cubicBezTo>
                    <a:pt x="1901" y="3769"/>
                    <a:pt x="2471" y="1932"/>
                    <a:pt x="2946" y="1394"/>
                  </a:cubicBezTo>
                  <a:cubicBezTo>
                    <a:pt x="1742" y="1362"/>
                    <a:pt x="96" y="1"/>
                    <a:pt x="95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0"/>
            <p:cNvSpPr/>
            <p:nvPr/>
          </p:nvSpPr>
          <p:spPr>
            <a:xfrm>
              <a:off x="3781159" y="3277475"/>
              <a:ext cx="132789" cy="84397"/>
            </a:xfrm>
            <a:custGeom>
              <a:avLst/>
              <a:gdLst/>
              <a:ahLst/>
              <a:cxnLst/>
              <a:rect l="l" t="t" r="r" b="b"/>
              <a:pathLst>
                <a:path w="4149" h="2637" extrusionOk="0">
                  <a:moveTo>
                    <a:pt x="2818" y="0"/>
                  </a:moveTo>
                  <a:cubicBezTo>
                    <a:pt x="2492" y="0"/>
                    <a:pt x="2154" y="177"/>
                    <a:pt x="1520" y="388"/>
                  </a:cubicBezTo>
                  <a:cubicBezTo>
                    <a:pt x="665" y="705"/>
                    <a:pt x="0" y="2130"/>
                    <a:pt x="0" y="2130"/>
                  </a:cubicBezTo>
                  <a:cubicBezTo>
                    <a:pt x="0" y="2130"/>
                    <a:pt x="855" y="2636"/>
                    <a:pt x="1520" y="2636"/>
                  </a:cubicBezTo>
                  <a:cubicBezTo>
                    <a:pt x="2217" y="2636"/>
                    <a:pt x="3294" y="2636"/>
                    <a:pt x="3706" y="1686"/>
                  </a:cubicBezTo>
                  <a:cubicBezTo>
                    <a:pt x="4149" y="768"/>
                    <a:pt x="3642" y="230"/>
                    <a:pt x="3167" y="71"/>
                  </a:cubicBezTo>
                  <a:cubicBezTo>
                    <a:pt x="3044" y="22"/>
                    <a:pt x="2932" y="0"/>
                    <a:pt x="28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0"/>
            <p:cNvSpPr/>
            <p:nvPr/>
          </p:nvSpPr>
          <p:spPr>
            <a:xfrm>
              <a:off x="3833871" y="3283780"/>
              <a:ext cx="57801" cy="57833"/>
            </a:xfrm>
            <a:custGeom>
              <a:avLst/>
              <a:gdLst/>
              <a:ahLst/>
              <a:cxnLst/>
              <a:rect l="l" t="t" r="r" b="b"/>
              <a:pathLst>
                <a:path w="1806" h="1807" extrusionOk="0">
                  <a:moveTo>
                    <a:pt x="887" y="1"/>
                  </a:moveTo>
                  <a:cubicBezTo>
                    <a:pt x="412" y="1"/>
                    <a:pt x="0" y="413"/>
                    <a:pt x="0" y="888"/>
                  </a:cubicBezTo>
                  <a:cubicBezTo>
                    <a:pt x="0" y="1394"/>
                    <a:pt x="412" y="1806"/>
                    <a:pt x="887" y="1806"/>
                  </a:cubicBezTo>
                  <a:cubicBezTo>
                    <a:pt x="1394" y="1806"/>
                    <a:pt x="1805" y="1394"/>
                    <a:pt x="1805" y="888"/>
                  </a:cubicBezTo>
                  <a:cubicBezTo>
                    <a:pt x="1805" y="381"/>
                    <a:pt x="1394" y="1"/>
                    <a:pt x="887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0"/>
            <p:cNvSpPr/>
            <p:nvPr/>
          </p:nvSpPr>
          <p:spPr>
            <a:xfrm>
              <a:off x="3775078" y="3272738"/>
              <a:ext cx="129588" cy="92174"/>
            </a:xfrm>
            <a:custGeom>
              <a:avLst/>
              <a:gdLst/>
              <a:ahLst/>
              <a:cxnLst/>
              <a:rect l="l" t="t" r="r" b="b"/>
              <a:pathLst>
                <a:path w="4049" h="2880" extrusionOk="0">
                  <a:moveTo>
                    <a:pt x="2978" y="0"/>
                  </a:moveTo>
                  <a:cubicBezTo>
                    <a:pt x="1730" y="0"/>
                    <a:pt x="421" y="1313"/>
                    <a:pt x="0" y="2278"/>
                  </a:cubicBezTo>
                  <a:cubicBezTo>
                    <a:pt x="317" y="2721"/>
                    <a:pt x="1109" y="2848"/>
                    <a:pt x="1457" y="2879"/>
                  </a:cubicBezTo>
                  <a:cubicBezTo>
                    <a:pt x="1837" y="2879"/>
                    <a:pt x="1552" y="2689"/>
                    <a:pt x="1457" y="2689"/>
                  </a:cubicBezTo>
                  <a:cubicBezTo>
                    <a:pt x="824" y="2594"/>
                    <a:pt x="507" y="2436"/>
                    <a:pt x="317" y="2246"/>
                  </a:cubicBezTo>
                  <a:cubicBezTo>
                    <a:pt x="872" y="1263"/>
                    <a:pt x="1968" y="340"/>
                    <a:pt x="3063" y="340"/>
                  </a:cubicBezTo>
                  <a:cubicBezTo>
                    <a:pt x="3344" y="340"/>
                    <a:pt x="3624" y="400"/>
                    <a:pt x="3896" y="536"/>
                  </a:cubicBezTo>
                  <a:cubicBezTo>
                    <a:pt x="3904" y="539"/>
                    <a:pt x="3912" y="540"/>
                    <a:pt x="3920" y="540"/>
                  </a:cubicBezTo>
                  <a:cubicBezTo>
                    <a:pt x="4001" y="540"/>
                    <a:pt x="4048" y="404"/>
                    <a:pt x="3991" y="346"/>
                  </a:cubicBezTo>
                  <a:cubicBezTo>
                    <a:pt x="3672" y="103"/>
                    <a:pt x="3327" y="0"/>
                    <a:pt x="297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0"/>
            <p:cNvSpPr/>
            <p:nvPr/>
          </p:nvSpPr>
          <p:spPr>
            <a:xfrm>
              <a:off x="3848049" y="3298982"/>
              <a:ext cx="28420" cy="27396"/>
            </a:xfrm>
            <a:custGeom>
              <a:avLst/>
              <a:gdLst/>
              <a:ahLst/>
              <a:cxnLst/>
              <a:rect l="l" t="t" r="r" b="b"/>
              <a:pathLst>
                <a:path w="888" h="856" extrusionOk="0">
                  <a:moveTo>
                    <a:pt x="444" y="1"/>
                  </a:moveTo>
                  <a:cubicBezTo>
                    <a:pt x="222" y="1"/>
                    <a:pt x="0" y="191"/>
                    <a:pt x="0" y="413"/>
                  </a:cubicBezTo>
                  <a:cubicBezTo>
                    <a:pt x="0" y="666"/>
                    <a:pt x="222" y="856"/>
                    <a:pt x="444" y="856"/>
                  </a:cubicBezTo>
                  <a:cubicBezTo>
                    <a:pt x="697" y="856"/>
                    <a:pt x="887" y="666"/>
                    <a:pt x="887" y="413"/>
                  </a:cubicBezTo>
                  <a:cubicBezTo>
                    <a:pt x="887" y="191"/>
                    <a:pt x="697" y="1"/>
                    <a:pt x="444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0"/>
            <p:cNvSpPr/>
            <p:nvPr/>
          </p:nvSpPr>
          <p:spPr>
            <a:xfrm>
              <a:off x="3851090" y="3287844"/>
              <a:ext cx="22339" cy="21315"/>
            </a:xfrm>
            <a:custGeom>
              <a:avLst/>
              <a:gdLst/>
              <a:ahLst/>
              <a:cxnLst/>
              <a:rect l="l" t="t" r="r" b="b"/>
              <a:pathLst>
                <a:path w="698" h="666" extrusionOk="0"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39"/>
                    <a:pt x="159" y="666"/>
                    <a:pt x="349" y="666"/>
                  </a:cubicBezTo>
                  <a:cubicBezTo>
                    <a:pt x="539" y="666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0"/>
            <p:cNvSpPr/>
            <p:nvPr/>
          </p:nvSpPr>
          <p:spPr>
            <a:xfrm>
              <a:off x="3993000" y="3279331"/>
              <a:ext cx="97327" cy="78540"/>
            </a:xfrm>
            <a:custGeom>
              <a:avLst/>
              <a:gdLst/>
              <a:ahLst/>
              <a:cxnLst/>
              <a:rect l="l" t="t" r="r" b="b"/>
              <a:pathLst>
                <a:path w="3041" h="2454" extrusionOk="0">
                  <a:moveTo>
                    <a:pt x="1021" y="1"/>
                  </a:moveTo>
                  <a:cubicBezTo>
                    <a:pt x="832" y="1"/>
                    <a:pt x="654" y="53"/>
                    <a:pt x="475" y="172"/>
                  </a:cubicBezTo>
                  <a:cubicBezTo>
                    <a:pt x="475" y="172"/>
                    <a:pt x="0" y="520"/>
                    <a:pt x="127" y="1407"/>
                  </a:cubicBezTo>
                  <a:cubicBezTo>
                    <a:pt x="203" y="2094"/>
                    <a:pt x="647" y="2454"/>
                    <a:pt x="1230" y="2454"/>
                  </a:cubicBezTo>
                  <a:cubicBezTo>
                    <a:pt x="1372" y="2454"/>
                    <a:pt x="1523" y="2432"/>
                    <a:pt x="1679" y="2388"/>
                  </a:cubicBezTo>
                  <a:cubicBezTo>
                    <a:pt x="2439" y="2167"/>
                    <a:pt x="3040" y="1628"/>
                    <a:pt x="3040" y="1628"/>
                  </a:cubicBezTo>
                  <a:cubicBezTo>
                    <a:pt x="3040" y="1628"/>
                    <a:pt x="2755" y="710"/>
                    <a:pt x="2090" y="362"/>
                  </a:cubicBezTo>
                  <a:cubicBezTo>
                    <a:pt x="1675" y="144"/>
                    <a:pt x="1334" y="1"/>
                    <a:pt x="10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0"/>
            <p:cNvSpPr/>
            <p:nvPr/>
          </p:nvSpPr>
          <p:spPr>
            <a:xfrm>
              <a:off x="4008202" y="3280739"/>
              <a:ext cx="57801" cy="57833"/>
            </a:xfrm>
            <a:custGeom>
              <a:avLst/>
              <a:gdLst/>
              <a:ahLst/>
              <a:cxnLst/>
              <a:rect l="l" t="t" r="r" b="b"/>
              <a:pathLst>
                <a:path w="1806" h="1807" extrusionOk="0">
                  <a:moveTo>
                    <a:pt x="919" y="1"/>
                  </a:moveTo>
                  <a:cubicBezTo>
                    <a:pt x="412" y="1"/>
                    <a:pt x="0" y="413"/>
                    <a:pt x="0" y="919"/>
                  </a:cubicBezTo>
                  <a:cubicBezTo>
                    <a:pt x="0" y="1426"/>
                    <a:pt x="412" y="1806"/>
                    <a:pt x="919" y="1806"/>
                  </a:cubicBezTo>
                  <a:cubicBezTo>
                    <a:pt x="1394" y="1806"/>
                    <a:pt x="1805" y="1426"/>
                    <a:pt x="1805" y="919"/>
                  </a:cubicBezTo>
                  <a:cubicBezTo>
                    <a:pt x="1805" y="413"/>
                    <a:pt x="1394" y="1"/>
                    <a:pt x="919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0"/>
            <p:cNvSpPr/>
            <p:nvPr/>
          </p:nvSpPr>
          <p:spPr>
            <a:xfrm>
              <a:off x="4023405" y="3295942"/>
              <a:ext cx="27396" cy="28420"/>
            </a:xfrm>
            <a:custGeom>
              <a:avLst/>
              <a:gdLst/>
              <a:ahLst/>
              <a:cxnLst/>
              <a:rect l="l" t="t" r="r" b="b"/>
              <a:pathLst>
                <a:path w="856" h="888" extrusionOk="0">
                  <a:moveTo>
                    <a:pt x="412" y="1"/>
                  </a:moveTo>
                  <a:cubicBezTo>
                    <a:pt x="190" y="1"/>
                    <a:pt x="0" y="191"/>
                    <a:pt x="0" y="444"/>
                  </a:cubicBezTo>
                  <a:cubicBezTo>
                    <a:pt x="0" y="698"/>
                    <a:pt x="190" y="888"/>
                    <a:pt x="412" y="888"/>
                  </a:cubicBezTo>
                  <a:cubicBezTo>
                    <a:pt x="665" y="888"/>
                    <a:pt x="855" y="698"/>
                    <a:pt x="855" y="444"/>
                  </a:cubicBezTo>
                  <a:cubicBezTo>
                    <a:pt x="855" y="191"/>
                    <a:pt x="665" y="1"/>
                    <a:pt x="412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0"/>
            <p:cNvSpPr/>
            <p:nvPr/>
          </p:nvSpPr>
          <p:spPr>
            <a:xfrm>
              <a:off x="4020364" y="3284804"/>
              <a:ext cx="22307" cy="22339"/>
            </a:xfrm>
            <a:custGeom>
              <a:avLst/>
              <a:gdLst/>
              <a:ahLst/>
              <a:cxnLst/>
              <a:rect l="l" t="t" r="r" b="b"/>
              <a:pathLst>
                <a:path w="697" h="698" extrusionOk="0"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39"/>
                    <a:pt x="159" y="697"/>
                    <a:pt x="349" y="697"/>
                  </a:cubicBezTo>
                  <a:cubicBezTo>
                    <a:pt x="539" y="697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0"/>
            <p:cNvSpPr/>
            <p:nvPr/>
          </p:nvSpPr>
          <p:spPr>
            <a:xfrm>
              <a:off x="3999209" y="3274562"/>
              <a:ext cx="92110" cy="76620"/>
            </a:xfrm>
            <a:custGeom>
              <a:avLst/>
              <a:gdLst/>
              <a:ahLst/>
              <a:cxnLst/>
              <a:rect l="l" t="t" r="r" b="b"/>
              <a:pathLst>
                <a:path w="2878" h="2394" extrusionOk="0">
                  <a:moveTo>
                    <a:pt x="979" y="0"/>
                  </a:moveTo>
                  <a:cubicBezTo>
                    <a:pt x="947" y="0"/>
                    <a:pt x="915" y="2"/>
                    <a:pt x="883" y="4"/>
                  </a:cubicBezTo>
                  <a:cubicBezTo>
                    <a:pt x="630" y="36"/>
                    <a:pt x="281" y="99"/>
                    <a:pt x="91" y="321"/>
                  </a:cubicBezTo>
                  <a:cubicBezTo>
                    <a:pt x="0" y="411"/>
                    <a:pt x="7" y="486"/>
                    <a:pt x="88" y="486"/>
                  </a:cubicBezTo>
                  <a:cubicBezTo>
                    <a:pt x="120" y="486"/>
                    <a:pt x="164" y="474"/>
                    <a:pt x="218" y="447"/>
                  </a:cubicBezTo>
                  <a:cubicBezTo>
                    <a:pt x="294" y="409"/>
                    <a:pt x="590" y="279"/>
                    <a:pt x="952" y="279"/>
                  </a:cubicBezTo>
                  <a:cubicBezTo>
                    <a:pt x="1189" y="279"/>
                    <a:pt x="1455" y="335"/>
                    <a:pt x="1706" y="511"/>
                  </a:cubicBezTo>
                  <a:cubicBezTo>
                    <a:pt x="1991" y="732"/>
                    <a:pt x="2530" y="1302"/>
                    <a:pt x="2656" y="1651"/>
                  </a:cubicBezTo>
                  <a:cubicBezTo>
                    <a:pt x="2466" y="2031"/>
                    <a:pt x="2340" y="2062"/>
                    <a:pt x="2023" y="2221"/>
                  </a:cubicBezTo>
                  <a:cubicBezTo>
                    <a:pt x="1917" y="2274"/>
                    <a:pt x="1922" y="2394"/>
                    <a:pt x="2020" y="2394"/>
                  </a:cubicBezTo>
                  <a:cubicBezTo>
                    <a:pt x="2038" y="2394"/>
                    <a:pt x="2061" y="2389"/>
                    <a:pt x="2086" y="2379"/>
                  </a:cubicBezTo>
                  <a:cubicBezTo>
                    <a:pt x="2530" y="2221"/>
                    <a:pt x="2846" y="1967"/>
                    <a:pt x="2878" y="1587"/>
                  </a:cubicBezTo>
                  <a:cubicBezTo>
                    <a:pt x="2751" y="1112"/>
                    <a:pt x="2403" y="764"/>
                    <a:pt x="2055" y="447"/>
                  </a:cubicBezTo>
                  <a:cubicBezTo>
                    <a:pt x="1761" y="183"/>
                    <a:pt x="1386" y="0"/>
                    <a:pt x="979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0"/>
            <p:cNvSpPr/>
            <p:nvPr/>
          </p:nvSpPr>
          <p:spPr>
            <a:xfrm>
              <a:off x="3755811" y="3165201"/>
              <a:ext cx="183485" cy="90510"/>
            </a:xfrm>
            <a:custGeom>
              <a:avLst/>
              <a:gdLst/>
              <a:ahLst/>
              <a:cxnLst/>
              <a:rect l="l" t="t" r="r" b="b"/>
              <a:pathLst>
                <a:path w="5733" h="2828" extrusionOk="0">
                  <a:moveTo>
                    <a:pt x="5669" y="1"/>
                  </a:moveTo>
                  <a:lnTo>
                    <a:pt x="5669" y="1"/>
                  </a:lnTo>
                  <a:cubicBezTo>
                    <a:pt x="5163" y="507"/>
                    <a:pt x="4371" y="1394"/>
                    <a:pt x="3706" y="1837"/>
                  </a:cubicBezTo>
                  <a:cubicBezTo>
                    <a:pt x="3262" y="2122"/>
                    <a:pt x="2724" y="2281"/>
                    <a:pt x="2154" y="2344"/>
                  </a:cubicBezTo>
                  <a:cubicBezTo>
                    <a:pt x="1871" y="2358"/>
                    <a:pt x="1575" y="2372"/>
                    <a:pt x="1278" y="2372"/>
                  </a:cubicBezTo>
                  <a:cubicBezTo>
                    <a:pt x="910" y="2372"/>
                    <a:pt x="541" y="2351"/>
                    <a:pt x="191" y="2281"/>
                  </a:cubicBezTo>
                  <a:cubicBezTo>
                    <a:pt x="64" y="2281"/>
                    <a:pt x="1" y="2376"/>
                    <a:pt x="127" y="2471"/>
                  </a:cubicBezTo>
                  <a:cubicBezTo>
                    <a:pt x="571" y="2740"/>
                    <a:pt x="1125" y="2827"/>
                    <a:pt x="1679" y="2827"/>
                  </a:cubicBezTo>
                  <a:cubicBezTo>
                    <a:pt x="2233" y="2827"/>
                    <a:pt x="2787" y="2740"/>
                    <a:pt x="3231" y="2661"/>
                  </a:cubicBezTo>
                  <a:cubicBezTo>
                    <a:pt x="4371" y="2471"/>
                    <a:pt x="5163" y="2154"/>
                    <a:pt x="5733" y="887"/>
                  </a:cubicBezTo>
                  <a:lnTo>
                    <a:pt x="5733" y="887"/>
                  </a:lnTo>
                  <a:cubicBezTo>
                    <a:pt x="5562" y="1029"/>
                    <a:pt x="5417" y="1146"/>
                    <a:pt x="5252" y="1260"/>
                  </a:cubicBezTo>
                  <a:lnTo>
                    <a:pt x="5252" y="1260"/>
                  </a:lnTo>
                  <a:cubicBezTo>
                    <a:pt x="5463" y="934"/>
                    <a:pt x="5639" y="365"/>
                    <a:pt x="566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0"/>
            <p:cNvSpPr/>
            <p:nvPr/>
          </p:nvSpPr>
          <p:spPr>
            <a:xfrm>
              <a:off x="3990952" y="3177363"/>
              <a:ext cx="120659" cy="78572"/>
            </a:xfrm>
            <a:custGeom>
              <a:avLst/>
              <a:gdLst/>
              <a:ahLst/>
              <a:cxnLst/>
              <a:rect l="l" t="t" r="r" b="b"/>
              <a:pathLst>
                <a:path w="3770" h="2455" extrusionOk="0">
                  <a:moveTo>
                    <a:pt x="222" y="1"/>
                  </a:moveTo>
                  <a:cubicBezTo>
                    <a:pt x="221" y="1"/>
                    <a:pt x="222" y="3"/>
                    <a:pt x="224" y="6"/>
                  </a:cubicBezTo>
                  <a:lnTo>
                    <a:pt x="224" y="6"/>
                  </a:lnTo>
                  <a:cubicBezTo>
                    <a:pt x="223" y="3"/>
                    <a:pt x="222" y="1"/>
                    <a:pt x="222" y="1"/>
                  </a:cubicBezTo>
                  <a:close/>
                  <a:moveTo>
                    <a:pt x="224" y="6"/>
                  </a:moveTo>
                  <a:lnTo>
                    <a:pt x="224" y="6"/>
                  </a:lnTo>
                  <a:cubicBezTo>
                    <a:pt x="236" y="71"/>
                    <a:pt x="359" y="676"/>
                    <a:pt x="539" y="856"/>
                  </a:cubicBezTo>
                  <a:cubicBezTo>
                    <a:pt x="412" y="792"/>
                    <a:pt x="191" y="634"/>
                    <a:pt x="1" y="539"/>
                  </a:cubicBezTo>
                  <a:lnTo>
                    <a:pt x="1" y="539"/>
                  </a:lnTo>
                  <a:cubicBezTo>
                    <a:pt x="254" y="1299"/>
                    <a:pt x="1173" y="2091"/>
                    <a:pt x="2091" y="2344"/>
                  </a:cubicBezTo>
                  <a:cubicBezTo>
                    <a:pt x="2380" y="2406"/>
                    <a:pt x="2857" y="2455"/>
                    <a:pt x="3207" y="2455"/>
                  </a:cubicBezTo>
                  <a:cubicBezTo>
                    <a:pt x="3394" y="2455"/>
                    <a:pt x="3545" y="2441"/>
                    <a:pt x="3611" y="2408"/>
                  </a:cubicBezTo>
                  <a:cubicBezTo>
                    <a:pt x="3706" y="2376"/>
                    <a:pt x="3769" y="2249"/>
                    <a:pt x="3611" y="2218"/>
                  </a:cubicBezTo>
                  <a:cubicBezTo>
                    <a:pt x="3263" y="2186"/>
                    <a:pt x="2851" y="2091"/>
                    <a:pt x="2249" y="1869"/>
                  </a:cubicBezTo>
                  <a:cubicBezTo>
                    <a:pt x="1394" y="1533"/>
                    <a:pt x="273" y="107"/>
                    <a:pt x="224" y="6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0"/>
            <p:cNvSpPr/>
            <p:nvPr/>
          </p:nvSpPr>
          <p:spPr>
            <a:xfrm>
              <a:off x="3864820" y="3533259"/>
              <a:ext cx="95759" cy="41254"/>
            </a:xfrm>
            <a:custGeom>
              <a:avLst/>
              <a:gdLst/>
              <a:ahLst/>
              <a:cxnLst/>
              <a:rect l="l" t="t" r="r" b="b"/>
              <a:pathLst>
                <a:path w="2992" h="1289" extrusionOk="0">
                  <a:moveTo>
                    <a:pt x="2013" y="0"/>
                  </a:moveTo>
                  <a:cubicBezTo>
                    <a:pt x="1242" y="0"/>
                    <a:pt x="374" y="432"/>
                    <a:pt x="78" y="978"/>
                  </a:cubicBezTo>
                  <a:cubicBezTo>
                    <a:pt x="1" y="1133"/>
                    <a:pt x="50" y="1288"/>
                    <a:pt x="157" y="1288"/>
                  </a:cubicBezTo>
                  <a:cubicBezTo>
                    <a:pt x="181" y="1288"/>
                    <a:pt x="207" y="1281"/>
                    <a:pt x="236" y="1263"/>
                  </a:cubicBezTo>
                  <a:cubicBezTo>
                    <a:pt x="648" y="915"/>
                    <a:pt x="870" y="725"/>
                    <a:pt x="1440" y="567"/>
                  </a:cubicBezTo>
                  <a:cubicBezTo>
                    <a:pt x="1714" y="482"/>
                    <a:pt x="2003" y="454"/>
                    <a:pt x="2287" y="454"/>
                  </a:cubicBezTo>
                  <a:cubicBezTo>
                    <a:pt x="2429" y="454"/>
                    <a:pt x="2569" y="461"/>
                    <a:pt x="2707" y="472"/>
                  </a:cubicBezTo>
                  <a:cubicBezTo>
                    <a:pt x="2928" y="472"/>
                    <a:pt x="2992" y="313"/>
                    <a:pt x="2833" y="218"/>
                  </a:cubicBezTo>
                  <a:cubicBezTo>
                    <a:pt x="2602" y="67"/>
                    <a:pt x="2315" y="0"/>
                    <a:pt x="201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0"/>
            <p:cNvSpPr/>
            <p:nvPr/>
          </p:nvSpPr>
          <p:spPr>
            <a:xfrm>
              <a:off x="3292603" y="3704421"/>
              <a:ext cx="882858" cy="715536"/>
            </a:xfrm>
            <a:custGeom>
              <a:avLst/>
              <a:gdLst/>
              <a:ahLst/>
              <a:cxnLst/>
              <a:rect l="l" t="t" r="r" b="b"/>
              <a:pathLst>
                <a:path w="27585" h="22357" extrusionOk="0">
                  <a:moveTo>
                    <a:pt x="11718" y="1"/>
                  </a:moveTo>
                  <a:cubicBezTo>
                    <a:pt x="11718" y="1"/>
                    <a:pt x="7665" y="761"/>
                    <a:pt x="6145" y="1267"/>
                  </a:cubicBezTo>
                  <a:cubicBezTo>
                    <a:pt x="5543" y="1489"/>
                    <a:pt x="3136" y="2186"/>
                    <a:pt x="1869" y="5004"/>
                  </a:cubicBezTo>
                  <a:cubicBezTo>
                    <a:pt x="1363" y="6113"/>
                    <a:pt x="412" y="7823"/>
                    <a:pt x="1" y="8963"/>
                  </a:cubicBezTo>
                  <a:cubicBezTo>
                    <a:pt x="761" y="9913"/>
                    <a:pt x="2344" y="10768"/>
                    <a:pt x="3611" y="11591"/>
                  </a:cubicBezTo>
                  <a:cubicBezTo>
                    <a:pt x="3959" y="10166"/>
                    <a:pt x="4244" y="8519"/>
                    <a:pt x="4498" y="7728"/>
                  </a:cubicBezTo>
                  <a:cubicBezTo>
                    <a:pt x="5258" y="5638"/>
                    <a:pt x="6968" y="4086"/>
                    <a:pt x="6968" y="4086"/>
                  </a:cubicBezTo>
                  <a:cubicBezTo>
                    <a:pt x="6968" y="4086"/>
                    <a:pt x="7950" y="6651"/>
                    <a:pt x="8140" y="10230"/>
                  </a:cubicBezTo>
                  <a:cubicBezTo>
                    <a:pt x="8266" y="13143"/>
                    <a:pt x="8140" y="19604"/>
                    <a:pt x="11623" y="21662"/>
                  </a:cubicBezTo>
                  <a:cubicBezTo>
                    <a:pt x="12477" y="22167"/>
                    <a:pt x="13614" y="22356"/>
                    <a:pt x="14839" y="22356"/>
                  </a:cubicBezTo>
                  <a:cubicBezTo>
                    <a:pt x="17614" y="22356"/>
                    <a:pt x="20846" y="21385"/>
                    <a:pt x="22296" y="20902"/>
                  </a:cubicBezTo>
                  <a:cubicBezTo>
                    <a:pt x="21789" y="15930"/>
                    <a:pt x="21726" y="12066"/>
                    <a:pt x="21789" y="9723"/>
                  </a:cubicBezTo>
                  <a:lnTo>
                    <a:pt x="21789" y="9723"/>
                  </a:lnTo>
                  <a:cubicBezTo>
                    <a:pt x="22232" y="10958"/>
                    <a:pt x="22011" y="10356"/>
                    <a:pt x="22359" y="11180"/>
                  </a:cubicBezTo>
                  <a:cubicBezTo>
                    <a:pt x="23418" y="8948"/>
                    <a:pt x="25975" y="5580"/>
                    <a:pt x="27230" y="5580"/>
                  </a:cubicBezTo>
                  <a:cubicBezTo>
                    <a:pt x="27364" y="5580"/>
                    <a:pt x="27484" y="5618"/>
                    <a:pt x="27585" y="5701"/>
                  </a:cubicBezTo>
                  <a:cubicBezTo>
                    <a:pt x="27458" y="3389"/>
                    <a:pt x="25526" y="4529"/>
                    <a:pt x="24386" y="3136"/>
                  </a:cubicBezTo>
                  <a:cubicBezTo>
                    <a:pt x="22739" y="1109"/>
                    <a:pt x="18717" y="476"/>
                    <a:pt x="15930" y="32"/>
                  </a:cubicBezTo>
                  <a:lnTo>
                    <a:pt x="15930" y="32"/>
                  </a:lnTo>
                  <a:cubicBezTo>
                    <a:pt x="16038" y="783"/>
                    <a:pt x="15066" y="1443"/>
                    <a:pt x="13982" y="1443"/>
                  </a:cubicBezTo>
                  <a:cubicBezTo>
                    <a:pt x="13146" y="1443"/>
                    <a:pt x="12243" y="1049"/>
                    <a:pt x="11718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30"/>
            <p:cNvSpPr/>
            <p:nvPr/>
          </p:nvSpPr>
          <p:spPr>
            <a:xfrm>
              <a:off x="3388906" y="3835162"/>
              <a:ext cx="634531" cy="770360"/>
            </a:xfrm>
            <a:custGeom>
              <a:avLst/>
              <a:gdLst/>
              <a:ahLst/>
              <a:cxnLst/>
              <a:rect l="l" t="t" r="r" b="b"/>
              <a:pathLst>
                <a:path w="19826" h="24070" extrusionOk="0">
                  <a:moveTo>
                    <a:pt x="3991" y="1"/>
                  </a:moveTo>
                  <a:cubicBezTo>
                    <a:pt x="3991" y="1"/>
                    <a:pt x="2312" y="1331"/>
                    <a:pt x="1362" y="3643"/>
                  </a:cubicBezTo>
                  <a:cubicBezTo>
                    <a:pt x="1014" y="4434"/>
                    <a:pt x="349" y="5670"/>
                    <a:pt x="0" y="7095"/>
                  </a:cubicBezTo>
                  <a:cubicBezTo>
                    <a:pt x="634" y="7570"/>
                    <a:pt x="1679" y="8140"/>
                    <a:pt x="2407" y="8393"/>
                  </a:cubicBezTo>
                  <a:cubicBezTo>
                    <a:pt x="2787" y="7601"/>
                    <a:pt x="2787" y="7601"/>
                    <a:pt x="3326" y="6366"/>
                  </a:cubicBezTo>
                  <a:lnTo>
                    <a:pt x="3326" y="6366"/>
                  </a:lnTo>
                  <a:cubicBezTo>
                    <a:pt x="3421" y="8741"/>
                    <a:pt x="2534" y="18084"/>
                    <a:pt x="4402" y="22422"/>
                  </a:cubicBezTo>
                  <a:cubicBezTo>
                    <a:pt x="4402" y="22422"/>
                    <a:pt x="8583" y="24069"/>
                    <a:pt x="12605" y="24069"/>
                  </a:cubicBezTo>
                  <a:cubicBezTo>
                    <a:pt x="18748" y="24069"/>
                    <a:pt x="19825" y="20997"/>
                    <a:pt x="19825" y="20997"/>
                  </a:cubicBezTo>
                  <a:cubicBezTo>
                    <a:pt x="19604" y="19541"/>
                    <a:pt x="19445" y="18147"/>
                    <a:pt x="19318" y="16817"/>
                  </a:cubicBezTo>
                  <a:cubicBezTo>
                    <a:pt x="17852" y="17320"/>
                    <a:pt x="14632" y="18277"/>
                    <a:pt x="11862" y="18277"/>
                  </a:cubicBezTo>
                  <a:cubicBezTo>
                    <a:pt x="10624" y="18277"/>
                    <a:pt x="9475" y="18086"/>
                    <a:pt x="8614" y="17577"/>
                  </a:cubicBezTo>
                  <a:cubicBezTo>
                    <a:pt x="5162" y="15550"/>
                    <a:pt x="5289" y="9058"/>
                    <a:pt x="5131" y="6145"/>
                  </a:cubicBezTo>
                  <a:cubicBezTo>
                    <a:pt x="4941" y="2566"/>
                    <a:pt x="3991" y="1"/>
                    <a:pt x="3991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30"/>
            <p:cNvSpPr/>
            <p:nvPr/>
          </p:nvSpPr>
          <p:spPr>
            <a:xfrm>
              <a:off x="3222672" y="4009493"/>
              <a:ext cx="585211" cy="497230"/>
            </a:xfrm>
            <a:custGeom>
              <a:avLst/>
              <a:gdLst/>
              <a:ahLst/>
              <a:cxnLst/>
              <a:rect l="l" t="t" r="r" b="b"/>
              <a:pathLst>
                <a:path w="18285" h="15536" extrusionOk="0">
                  <a:moveTo>
                    <a:pt x="2787" y="1"/>
                  </a:moveTo>
                  <a:cubicBezTo>
                    <a:pt x="2787" y="1"/>
                    <a:pt x="2122" y="1711"/>
                    <a:pt x="1521" y="3548"/>
                  </a:cubicBezTo>
                  <a:cubicBezTo>
                    <a:pt x="919" y="5385"/>
                    <a:pt x="1" y="7411"/>
                    <a:pt x="317" y="9407"/>
                  </a:cubicBezTo>
                  <a:cubicBezTo>
                    <a:pt x="602" y="11402"/>
                    <a:pt x="982" y="11845"/>
                    <a:pt x="1742" y="12035"/>
                  </a:cubicBezTo>
                  <a:cubicBezTo>
                    <a:pt x="1813" y="12054"/>
                    <a:pt x="1893" y="12062"/>
                    <a:pt x="1980" y="12062"/>
                  </a:cubicBezTo>
                  <a:cubicBezTo>
                    <a:pt x="2483" y="12062"/>
                    <a:pt x="3230" y="11785"/>
                    <a:pt x="3769" y="11623"/>
                  </a:cubicBezTo>
                  <a:cubicBezTo>
                    <a:pt x="4624" y="11338"/>
                    <a:pt x="6081" y="10705"/>
                    <a:pt x="6714" y="10483"/>
                  </a:cubicBezTo>
                  <a:cubicBezTo>
                    <a:pt x="8045" y="9945"/>
                    <a:pt x="10198" y="8615"/>
                    <a:pt x="10198" y="8615"/>
                  </a:cubicBezTo>
                  <a:cubicBezTo>
                    <a:pt x="10198" y="8615"/>
                    <a:pt x="10673" y="10103"/>
                    <a:pt x="11877" y="11117"/>
                  </a:cubicBezTo>
                  <a:cubicBezTo>
                    <a:pt x="13365" y="12352"/>
                    <a:pt x="13048" y="12922"/>
                    <a:pt x="12795" y="14125"/>
                  </a:cubicBezTo>
                  <a:cubicBezTo>
                    <a:pt x="12645" y="14835"/>
                    <a:pt x="12893" y="15259"/>
                    <a:pt x="13206" y="15259"/>
                  </a:cubicBezTo>
                  <a:cubicBezTo>
                    <a:pt x="13423" y="15259"/>
                    <a:pt x="13671" y="15055"/>
                    <a:pt x="13840" y="14600"/>
                  </a:cubicBezTo>
                  <a:cubicBezTo>
                    <a:pt x="14252" y="13523"/>
                    <a:pt x="14410" y="12478"/>
                    <a:pt x="14410" y="12478"/>
                  </a:cubicBezTo>
                  <a:cubicBezTo>
                    <a:pt x="14410" y="12478"/>
                    <a:pt x="14822" y="13777"/>
                    <a:pt x="15107" y="14790"/>
                  </a:cubicBezTo>
                  <a:cubicBezTo>
                    <a:pt x="15228" y="15276"/>
                    <a:pt x="15473" y="15536"/>
                    <a:pt x="15699" y="15536"/>
                  </a:cubicBezTo>
                  <a:cubicBezTo>
                    <a:pt x="15944" y="15536"/>
                    <a:pt x="16167" y="15228"/>
                    <a:pt x="16184" y="14569"/>
                  </a:cubicBezTo>
                  <a:cubicBezTo>
                    <a:pt x="16215" y="13270"/>
                    <a:pt x="15740" y="11750"/>
                    <a:pt x="15740" y="11750"/>
                  </a:cubicBezTo>
                  <a:lnTo>
                    <a:pt x="15740" y="11750"/>
                  </a:lnTo>
                  <a:cubicBezTo>
                    <a:pt x="15740" y="11750"/>
                    <a:pt x="16564" y="12573"/>
                    <a:pt x="17070" y="13587"/>
                  </a:cubicBezTo>
                  <a:cubicBezTo>
                    <a:pt x="17321" y="14074"/>
                    <a:pt x="17634" y="14347"/>
                    <a:pt x="17864" y="14347"/>
                  </a:cubicBezTo>
                  <a:cubicBezTo>
                    <a:pt x="18128" y="14347"/>
                    <a:pt x="18285" y="13987"/>
                    <a:pt x="18115" y="13175"/>
                  </a:cubicBezTo>
                  <a:cubicBezTo>
                    <a:pt x="17799" y="11655"/>
                    <a:pt x="17229" y="10547"/>
                    <a:pt x="16532" y="9533"/>
                  </a:cubicBezTo>
                  <a:cubicBezTo>
                    <a:pt x="15867" y="8520"/>
                    <a:pt x="12922" y="5670"/>
                    <a:pt x="11401" y="5226"/>
                  </a:cubicBezTo>
                  <a:cubicBezTo>
                    <a:pt x="10917" y="5081"/>
                    <a:pt x="10236" y="5030"/>
                    <a:pt x="9525" y="5030"/>
                  </a:cubicBezTo>
                  <a:cubicBezTo>
                    <a:pt x="7913" y="5030"/>
                    <a:pt x="6144" y="5290"/>
                    <a:pt x="6144" y="5290"/>
                  </a:cubicBezTo>
                  <a:lnTo>
                    <a:pt x="6904" y="2661"/>
                  </a:lnTo>
                  <a:lnTo>
                    <a:pt x="2787" y="1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30"/>
            <p:cNvSpPr/>
            <p:nvPr/>
          </p:nvSpPr>
          <p:spPr>
            <a:xfrm>
              <a:off x="5145404" y="3476386"/>
              <a:ext cx="450054" cy="193598"/>
            </a:xfrm>
            <a:custGeom>
              <a:avLst/>
              <a:gdLst/>
              <a:ahLst/>
              <a:cxnLst/>
              <a:rect l="l" t="t" r="r" b="b"/>
              <a:pathLst>
                <a:path w="14062" h="6049" extrusionOk="0">
                  <a:moveTo>
                    <a:pt x="2218" y="0"/>
                  </a:moveTo>
                  <a:cubicBezTo>
                    <a:pt x="2186" y="950"/>
                    <a:pt x="2028" y="1963"/>
                    <a:pt x="1616" y="2375"/>
                  </a:cubicBezTo>
                  <a:cubicBezTo>
                    <a:pt x="729" y="3262"/>
                    <a:pt x="1" y="3674"/>
                    <a:pt x="1" y="3674"/>
                  </a:cubicBezTo>
                  <a:cubicBezTo>
                    <a:pt x="1" y="3674"/>
                    <a:pt x="2629" y="5890"/>
                    <a:pt x="6968" y="6049"/>
                  </a:cubicBezTo>
                  <a:lnTo>
                    <a:pt x="7095" y="6049"/>
                  </a:lnTo>
                  <a:cubicBezTo>
                    <a:pt x="11433" y="5890"/>
                    <a:pt x="14062" y="3674"/>
                    <a:pt x="14062" y="3674"/>
                  </a:cubicBezTo>
                  <a:cubicBezTo>
                    <a:pt x="14062" y="3674"/>
                    <a:pt x="13302" y="3262"/>
                    <a:pt x="12415" y="2375"/>
                  </a:cubicBezTo>
                  <a:cubicBezTo>
                    <a:pt x="12225" y="2153"/>
                    <a:pt x="12067" y="1805"/>
                    <a:pt x="11972" y="1362"/>
                  </a:cubicBezTo>
                  <a:cubicBezTo>
                    <a:pt x="11845" y="1425"/>
                    <a:pt x="11687" y="1488"/>
                    <a:pt x="11528" y="1552"/>
                  </a:cubicBezTo>
                  <a:cubicBezTo>
                    <a:pt x="10458" y="2054"/>
                    <a:pt x="9396" y="2251"/>
                    <a:pt x="8388" y="2251"/>
                  </a:cubicBezTo>
                  <a:cubicBezTo>
                    <a:pt x="5581" y="2251"/>
                    <a:pt x="3196" y="722"/>
                    <a:pt x="2218" y="0"/>
                  </a:cubicBez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30"/>
            <p:cNvSpPr/>
            <p:nvPr/>
          </p:nvSpPr>
          <p:spPr>
            <a:xfrm>
              <a:off x="5211302" y="3408471"/>
              <a:ext cx="317266" cy="158009"/>
            </a:xfrm>
            <a:custGeom>
              <a:avLst/>
              <a:gdLst/>
              <a:ahLst/>
              <a:cxnLst/>
              <a:rect l="l" t="t" r="r" b="b"/>
              <a:pathLst>
                <a:path w="9913" h="4937" extrusionOk="0">
                  <a:moveTo>
                    <a:pt x="95" y="0"/>
                  </a:moveTo>
                  <a:cubicBezTo>
                    <a:pt x="95" y="0"/>
                    <a:pt x="159" y="1932"/>
                    <a:pt x="0" y="3547"/>
                  </a:cubicBezTo>
                  <a:cubicBezTo>
                    <a:pt x="699" y="4416"/>
                    <a:pt x="2212" y="4936"/>
                    <a:pt x="4093" y="4936"/>
                  </a:cubicBezTo>
                  <a:cubicBezTo>
                    <a:pt x="5709" y="4936"/>
                    <a:pt x="7596" y="4552"/>
                    <a:pt x="9469" y="3674"/>
                  </a:cubicBezTo>
                  <a:cubicBezTo>
                    <a:pt x="9628" y="3610"/>
                    <a:pt x="9786" y="3547"/>
                    <a:pt x="9913" y="3484"/>
                  </a:cubicBezTo>
                  <a:cubicBezTo>
                    <a:pt x="9628" y="2090"/>
                    <a:pt x="9818" y="0"/>
                    <a:pt x="9818" y="0"/>
                  </a:cubicBezTo>
                  <a:lnTo>
                    <a:pt x="9818" y="0"/>
                  </a:lnTo>
                  <a:lnTo>
                    <a:pt x="4972" y="1235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30"/>
            <p:cNvSpPr/>
            <p:nvPr/>
          </p:nvSpPr>
          <p:spPr>
            <a:xfrm>
              <a:off x="5086643" y="2838846"/>
              <a:ext cx="586876" cy="630466"/>
            </a:xfrm>
            <a:custGeom>
              <a:avLst/>
              <a:gdLst/>
              <a:ahLst/>
              <a:cxnLst/>
              <a:rect l="l" t="t" r="r" b="b"/>
              <a:pathLst>
                <a:path w="18337" h="19699" extrusionOk="0">
                  <a:moveTo>
                    <a:pt x="380" y="0"/>
                  </a:moveTo>
                  <a:cubicBezTo>
                    <a:pt x="380" y="0"/>
                    <a:pt x="0" y="6524"/>
                    <a:pt x="507" y="11686"/>
                  </a:cubicBezTo>
                  <a:cubicBezTo>
                    <a:pt x="855" y="14948"/>
                    <a:pt x="1552" y="16531"/>
                    <a:pt x="2692" y="17450"/>
                  </a:cubicBezTo>
                  <a:cubicBezTo>
                    <a:pt x="4909" y="19223"/>
                    <a:pt x="5954" y="19698"/>
                    <a:pt x="7537" y="19698"/>
                  </a:cubicBezTo>
                  <a:cubicBezTo>
                    <a:pt x="9342" y="19698"/>
                    <a:pt x="11401" y="19350"/>
                    <a:pt x="13713" y="17798"/>
                  </a:cubicBezTo>
                  <a:cubicBezTo>
                    <a:pt x="15075" y="16880"/>
                    <a:pt x="15423" y="16246"/>
                    <a:pt x="15993" y="12414"/>
                  </a:cubicBezTo>
                  <a:cubicBezTo>
                    <a:pt x="16025" y="12129"/>
                    <a:pt x="17735" y="10071"/>
                    <a:pt x="17988" y="9089"/>
                  </a:cubicBezTo>
                  <a:cubicBezTo>
                    <a:pt x="18336" y="7759"/>
                    <a:pt x="17386" y="7284"/>
                    <a:pt x="17576" y="5891"/>
                  </a:cubicBezTo>
                  <a:cubicBezTo>
                    <a:pt x="17988" y="2787"/>
                    <a:pt x="18305" y="159"/>
                    <a:pt x="18305" y="159"/>
                  </a:cubicBezTo>
                  <a:lnTo>
                    <a:pt x="18305" y="159"/>
                  </a:lnTo>
                  <a:lnTo>
                    <a:pt x="8899" y="152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F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30"/>
            <p:cNvSpPr/>
            <p:nvPr/>
          </p:nvSpPr>
          <p:spPr>
            <a:xfrm>
              <a:off x="5333946" y="3007320"/>
              <a:ext cx="126708" cy="123443"/>
            </a:xfrm>
            <a:custGeom>
              <a:avLst/>
              <a:gdLst/>
              <a:ahLst/>
              <a:cxnLst/>
              <a:rect l="l" t="t" r="r" b="b"/>
              <a:pathLst>
                <a:path w="3959" h="3857" extrusionOk="0">
                  <a:moveTo>
                    <a:pt x="2729" y="1"/>
                  </a:moveTo>
                  <a:cubicBezTo>
                    <a:pt x="2459" y="1"/>
                    <a:pt x="2173" y="58"/>
                    <a:pt x="1964" y="88"/>
                  </a:cubicBezTo>
                  <a:cubicBezTo>
                    <a:pt x="1330" y="183"/>
                    <a:pt x="729" y="532"/>
                    <a:pt x="380" y="1070"/>
                  </a:cubicBezTo>
                  <a:cubicBezTo>
                    <a:pt x="95" y="1482"/>
                    <a:pt x="0" y="2939"/>
                    <a:pt x="254" y="3540"/>
                  </a:cubicBezTo>
                  <a:cubicBezTo>
                    <a:pt x="349" y="3746"/>
                    <a:pt x="594" y="3857"/>
                    <a:pt x="879" y="3857"/>
                  </a:cubicBezTo>
                  <a:cubicBezTo>
                    <a:pt x="1164" y="3857"/>
                    <a:pt x="1489" y="3746"/>
                    <a:pt x="1742" y="3509"/>
                  </a:cubicBezTo>
                  <a:cubicBezTo>
                    <a:pt x="1805" y="3477"/>
                    <a:pt x="1805" y="1735"/>
                    <a:pt x="2977" y="975"/>
                  </a:cubicBezTo>
                  <a:cubicBezTo>
                    <a:pt x="3357" y="753"/>
                    <a:pt x="3674" y="753"/>
                    <a:pt x="3959" y="722"/>
                  </a:cubicBezTo>
                  <a:cubicBezTo>
                    <a:pt x="3959" y="722"/>
                    <a:pt x="3801" y="595"/>
                    <a:pt x="3801" y="595"/>
                  </a:cubicBezTo>
                  <a:cubicBezTo>
                    <a:pt x="3706" y="437"/>
                    <a:pt x="3579" y="373"/>
                    <a:pt x="3452" y="342"/>
                  </a:cubicBezTo>
                  <a:cubicBezTo>
                    <a:pt x="3318" y="74"/>
                    <a:pt x="3034" y="1"/>
                    <a:pt x="2729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30"/>
            <p:cNvSpPr/>
            <p:nvPr/>
          </p:nvSpPr>
          <p:spPr>
            <a:xfrm>
              <a:off x="5105878" y="3004728"/>
              <a:ext cx="127860" cy="114898"/>
            </a:xfrm>
            <a:custGeom>
              <a:avLst/>
              <a:gdLst/>
              <a:ahLst/>
              <a:cxnLst/>
              <a:rect l="l" t="t" r="r" b="b"/>
              <a:pathLst>
                <a:path w="3995" h="3590" extrusionOk="0">
                  <a:moveTo>
                    <a:pt x="1293" y="0"/>
                  </a:moveTo>
                  <a:cubicBezTo>
                    <a:pt x="967" y="0"/>
                    <a:pt x="663" y="75"/>
                    <a:pt x="539" y="359"/>
                  </a:cubicBezTo>
                  <a:cubicBezTo>
                    <a:pt x="381" y="359"/>
                    <a:pt x="254" y="423"/>
                    <a:pt x="159" y="581"/>
                  </a:cubicBezTo>
                  <a:cubicBezTo>
                    <a:pt x="159" y="581"/>
                    <a:pt x="1" y="708"/>
                    <a:pt x="32" y="708"/>
                  </a:cubicBezTo>
                  <a:cubicBezTo>
                    <a:pt x="286" y="739"/>
                    <a:pt x="476" y="708"/>
                    <a:pt x="919" y="771"/>
                  </a:cubicBezTo>
                  <a:cubicBezTo>
                    <a:pt x="1363" y="834"/>
                    <a:pt x="1774" y="993"/>
                    <a:pt x="2028" y="1341"/>
                  </a:cubicBezTo>
                  <a:cubicBezTo>
                    <a:pt x="2218" y="1563"/>
                    <a:pt x="2408" y="2038"/>
                    <a:pt x="2471" y="2513"/>
                  </a:cubicBezTo>
                  <a:cubicBezTo>
                    <a:pt x="2503" y="2861"/>
                    <a:pt x="2629" y="2766"/>
                    <a:pt x="2534" y="3115"/>
                  </a:cubicBezTo>
                  <a:cubicBezTo>
                    <a:pt x="2503" y="3210"/>
                    <a:pt x="2566" y="3273"/>
                    <a:pt x="2629" y="3273"/>
                  </a:cubicBezTo>
                  <a:cubicBezTo>
                    <a:pt x="2858" y="3496"/>
                    <a:pt x="3052" y="3590"/>
                    <a:pt x="3212" y="3590"/>
                  </a:cubicBezTo>
                  <a:cubicBezTo>
                    <a:pt x="3942" y="3590"/>
                    <a:pt x="3995" y="1653"/>
                    <a:pt x="3579" y="1056"/>
                  </a:cubicBezTo>
                  <a:cubicBezTo>
                    <a:pt x="3231" y="518"/>
                    <a:pt x="2661" y="169"/>
                    <a:pt x="2028" y="74"/>
                  </a:cubicBezTo>
                  <a:cubicBezTo>
                    <a:pt x="1819" y="46"/>
                    <a:pt x="1549" y="0"/>
                    <a:pt x="1293" y="0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30"/>
            <p:cNvSpPr/>
            <p:nvPr/>
          </p:nvSpPr>
          <p:spPr>
            <a:xfrm>
              <a:off x="5341019" y="3088965"/>
              <a:ext cx="127764" cy="62282"/>
            </a:xfrm>
            <a:custGeom>
              <a:avLst/>
              <a:gdLst/>
              <a:ahLst/>
              <a:cxnLst/>
              <a:rect l="l" t="t" r="r" b="b"/>
              <a:pathLst>
                <a:path w="3992" h="1946" extrusionOk="0">
                  <a:moveTo>
                    <a:pt x="2095" y="1"/>
                  </a:moveTo>
                  <a:cubicBezTo>
                    <a:pt x="1524" y="1"/>
                    <a:pt x="956" y="140"/>
                    <a:pt x="698" y="261"/>
                  </a:cubicBezTo>
                  <a:cubicBezTo>
                    <a:pt x="254" y="483"/>
                    <a:pt x="33" y="989"/>
                    <a:pt x="33" y="989"/>
                  </a:cubicBezTo>
                  <a:cubicBezTo>
                    <a:pt x="1" y="1243"/>
                    <a:pt x="476" y="1844"/>
                    <a:pt x="1869" y="1939"/>
                  </a:cubicBezTo>
                  <a:cubicBezTo>
                    <a:pt x="1930" y="1943"/>
                    <a:pt x="1989" y="1945"/>
                    <a:pt x="2047" y="1945"/>
                  </a:cubicBezTo>
                  <a:cubicBezTo>
                    <a:pt x="3314" y="1945"/>
                    <a:pt x="3865" y="989"/>
                    <a:pt x="3865" y="989"/>
                  </a:cubicBezTo>
                  <a:cubicBezTo>
                    <a:pt x="3865" y="989"/>
                    <a:pt x="3991" y="989"/>
                    <a:pt x="3358" y="388"/>
                  </a:cubicBezTo>
                  <a:cubicBezTo>
                    <a:pt x="3055" y="99"/>
                    <a:pt x="2574" y="1"/>
                    <a:pt x="20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30"/>
            <p:cNvSpPr/>
            <p:nvPr/>
          </p:nvSpPr>
          <p:spPr>
            <a:xfrm>
              <a:off x="5359293" y="3101287"/>
              <a:ext cx="47655" cy="45703"/>
            </a:xfrm>
            <a:custGeom>
              <a:avLst/>
              <a:gdLst/>
              <a:ahLst/>
              <a:cxnLst/>
              <a:rect l="l" t="t" r="r" b="b"/>
              <a:pathLst>
                <a:path w="1489" h="1428" extrusionOk="0">
                  <a:moveTo>
                    <a:pt x="734" y="0"/>
                  </a:moveTo>
                  <a:cubicBezTo>
                    <a:pt x="377" y="0"/>
                    <a:pt x="62" y="277"/>
                    <a:pt x="32" y="668"/>
                  </a:cubicBezTo>
                  <a:cubicBezTo>
                    <a:pt x="0" y="1048"/>
                    <a:pt x="317" y="1396"/>
                    <a:pt x="697" y="1428"/>
                  </a:cubicBezTo>
                  <a:cubicBezTo>
                    <a:pt x="1108" y="1428"/>
                    <a:pt x="1425" y="1143"/>
                    <a:pt x="1457" y="763"/>
                  </a:cubicBezTo>
                  <a:cubicBezTo>
                    <a:pt x="1488" y="351"/>
                    <a:pt x="1172" y="34"/>
                    <a:pt x="792" y="3"/>
                  </a:cubicBezTo>
                  <a:cubicBezTo>
                    <a:pt x="772" y="1"/>
                    <a:pt x="753" y="0"/>
                    <a:pt x="734" y="0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30"/>
            <p:cNvSpPr/>
            <p:nvPr/>
          </p:nvSpPr>
          <p:spPr>
            <a:xfrm>
              <a:off x="5369407" y="3112489"/>
              <a:ext cx="24356" cy="23492"/>
            </a:xfrm>
            <a:custGeom>
              <a:avLst/>
              <a:gdLst/>
              <a:ahLst/>
              <a:cxnLst/>
              <a:rect l="l" t="t" r="r" b="b"/>
              <a:pathLst>
                <a:path w="761" h="734" extrusionOk="0">
                  <a:moveTo>
                    <a:pt x="412" y="1"/>
                  </a:moveTo>
                  <a:cubicBezTo>
                    <a:pt x="191" y="1"/>
                    <a:pt x="32" y="159"/>
                    <a:pt x="32" y="349"/>
                  </a:cubicBezTo>
                  <a:cubicBezTo>
                    <a:pt x="1" y="539"/>
                    <a:pt x="159" y="729"/>
                    <a:pt x="349" y="729"/>
                  </a:cubicBezTo>
                  <a:cubicBezTo>
                    <a:pt x="368" y="732"/>
                    <a:pt x="387" y="733"/>
                    <a:pt x="405" y="733"/>
                  </a:cubicBezTo>
                  <a:cubicBezTo>
                    <a:pt x="597" y="733"/>
                    <a:pt x="729" y="584"/>
                    <a:pt x="729" y="381"/>
                  </a:cubicBezTo>
                  <a:cubicBezTo>
                    <a:pt x="761" y="191"/>
                    <a:pt x="602" y="33"/>
                    <a:pt x="412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30"/>
            <p:cNvSpPr/>
            <p:nvPr/>
          </p:nvSpPr>
          <p:spPr>
            <a:xfrm>
              <a:off x="5338874" y="3082852"/>
              <a:ext cx="132949" cy="66730"/>
            </a:xfrm>
            <a:custGeom>
              <a:avLst/>
              <a:gdLst/>
              <a:ahLst/>
              <a:cxnLst/>
              <a:rect l="l" t="t" r="r" b="b"/>
              <a:pathLst>
                <a:path w="4154" h="2085" extrusionOk="0">
                  <a:moveTo>
                    <a:pt x="2150" y="1"/>
                  </a:moveTo>
                  <a:cubicBezTo>
                    <a:pt x="2079" y="1"/>
                    <a:pt x="2007" y="3"/>
                    <a:pt x="1936" y="8"/>
                  </a:cubicBezTo>
                  <a:cubicBezTo>
                    <a:pt x="1271" y="40"/>
                    <a:pt x="448" y="262"/>
                    <a:pt x="100" y="990"/>
                  </a:cubicBezTo>
                  <a:cubicBezTo>
                    <a:pt x="2" y="1166"/>
                    <a:pt x="1" y="1257"/>
                    <a:pt x="36" y="1257"/>
                  </a:cubicBezTo>
                  <a:cubicBezTo>
                    <a:pt x="58" y="1257"/>
                    <a:pt x="95" y="1222"/>
                    <a:pt x="131" y="1149"/>
                  </a:cubicBezTo>
                  <a:cubicBezTo>
                    <a:pt x="500" y="555"/>
                    <a:pt x="1243" y="238"/>
                    <a:pt x="1976" y="238"/>
                  </a:cubicBezTo>
                  <a:cubicBezTo>
                    <a:pt x="2691" y="238"/>
                    <a:pt x="3398" y="539"/>
                    <a:pt x="3742" y="1180"/>
                  </a:cubicBezTo>
                  <a:cubicBezTo>
                    <a:pt x="3710" y="1307"/>
                    <a:pt x="3362" y="1719"/>
                    <a:pt x="2887" y="1940"/>
                  </a:cubicBezTo>
                  <a:cubicBezTo>
                    <a:pt x="2810" y="1992"/>
                    <a:pt x="2816" y="2084"/>
                    <a:pt x="2905" y="2084"/>
                  </a:cubicBezTo>
                  <a:cubicBezTo>
                    <a:pt x="2926" y="2084"/>
                    <a:pt x="2951" y="2079"/>
                    <a:pt x="2982" y="2067"/>
                  </a:cubicBezTo>
                  <a:cubicBezTo>
                    <a:pt x="3267" y="1972"/>
                    <a:pt x="3710" y="1655"/>
                    <a:pt x="3963" y="1339"/>
                  </a:cubicBezTo>
                  <a:cubicBezTo>
                    <a:pt x="4058" y="1244"/>
                    <a:pt x="4153" y="1117"/>
                    <a:pt x="4122" y="1022"/>
                  </a:cubicBezTo>
                  <a:cubicBezTo>
                    <a:pt x="3773" y="325"/>
                    <a:pt x="2945" y="1"/>
                    <a:pt x="2150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30"/>
            <p:cNvSpPr/>
            <p:nvPr/>
          </p:nvSpPr>
          <p:spPr>
            <a:xfrm>
              <a:off x="5367391" y="3109256"/>
              <a:ext cx="16259" cy="15426"/>
            </a:xfrm>
            <a:custGeom>
              <a:avLst/>
              <a:gdLst/>
              <a:ahLst/>
              <a:cxnLst/>
              <a:rect l="l" t="t" r="r" b="b"/>
              <a:pathLst>
                <a:path w="508" h="482" extrusionOk="0">
                  <a:moveTo>
                    <a:pt x="206" y="1"/>
                  </a:moveTo>
                  <a:cubicBezTo>
                    <a:pt x="104" y="1"/>
                    <a:pt x="28" y="91"/>
                    <a:pt x="0" y="229"/>
                  </a:cubicBezTo>
                  <a:cubicBezTo>
                    <a:pt x="0" y="355"/>
                    <a:pt x="95" y="482"/>
                    <a:pt x="222" y="482"/>
                  </a:cubicBezTo>
                  <a:cubicBezTo>
                    <a:pt x="380" y="482"/>
                    <a:pt x="475" y="387"/>
                    <a:pt x="507" y="260"/>
                  </a:cubicBezTo>
                  <a:cubicBezTo>
                    <a:pt x="507" y="134"/>
                    <a:pt x="412" y="7"/>
                    <a:pt x="254" y="7"/>
                  </a:cubicBezTo>
                  <a:cubicBezTo>
                    <a:pt x="237" y="3"/>
                    <a:pt x="222" y="1"/>
                    <a:pt x="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30"/>
            <p:cNvSpPr/>
            <p:nvPr/>
          </p:nvSpPr>
          <p:spPr>
            <a:xfrm>
              <a:off x="5106902" y="3084805"/>
              <a:ext cx="114578" cy="57481"/>
            </a:xfrm>
            <a:custGeom>
              <a:avLst/>
              <a:gdLst/>
              <a:ahLst/>
              <a:cxnLst/>
              <a:rect l="l" t="t" r="r" b="b"/>
              <a:pathLst>
                <a:path w="3580" h="1796" extrusionOk="0">
                  <a:moveTo>
                    <a:pt x="1455" y="0"/>
                  </a:moveTo>
                  <a:cubicBezTo>
                    <a:pt x="1141" y="0"/>
                    <a:pt x="845" y="64"/>
                    <a:pt x="634" y="232"/>
                  </a:cubicBezTo>
                  <a:cubicBezTo>
                    <a:pt x="0" y="708"/>
                    <a:pt x="95" y="708"/>
                    <a:pt x="95" y="708"/>
                  </a:cubicBezTo>
                  <a:cubicBezTo>
                    <a:pt x="95" y="708"/>
                    <a:pt x="507" y="1721"/>
                    <a:pt x="1806" y="1784"/>
                  </a:cubicBezTo>
                  <a:cubicBezTo>
                    <a:pt x="1912" y="1792"/>
                    <a:pt x="2013" y="1796"/>
                    <a:pt x="2109" y="1796"/>
                  </a:cubicBezTo>
                  <a:cubicBezTo>
                    <a:pt x="3154" y="1796"/>
                    <a:pt x="3579" y="1354"/>
                    <a:pt x="3579" y="1151"/>
                  </a:cubicBezTo>
                  <a:cubicBezTo>
                    <a:pt x="3579" y="1151"/>
                    <a:pt x="3452" y="676"/>
                    <a:pt x="3041" y="423"/>
                  </a:cubicBezTo>
                  <a:cubicBezTo>
                    <a:pt x="2787" y="254"/>
                    <a:pt x="2084" y="0"/>
                    <a:pt x="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30"/>
            <p:cNvSpPr/>
            <p:nvPr/>
          </p:nvSpPr>
          <p:spPr>
            <a:xfrm>
              <a:off x="5131226" y="3096198"/>
              <a:ext cx="43623" cy="41735"/>
            </a:xfrm>
            <a:custGeom>
              <a:avLst/>
              <a:gdLst/>
              <a:ahLst/>
              <a:cxnLst/>
              <a:rect l="l" t="t" r="r" b="b"/>
              <a:pathLst>
                <a:path w="1363" h="1304" extrusionOk="0">
                  <a:moveTo>
                    <a:pt x="671" y="1"/>
                  </a:moveTo>
                  <a:cubicBezTo>
                    <a:pt x="317" y="1"/>
                    <a:pt x="32" y="274"/>
                    <a:pt x="32" y="605"/>
                  </a:cubicBezTo>
                  <a:cubicBezTo>
                    <a:pt x="0" y="953"/>
                    <a:pt x="285" y="1270"/>
                    <a:pt x="634" y="1302"/>
                  </a:cubicBezTo>
                  <a:cubicBezTo>
                    <a:pt x="653" y="1303"/>
                    <a:pt x="672" y="1304"/>
                    <a:pt x="691" y="1304"/>
                  </a:cubicBezTo>
                  <a:cubicBezTo>
                    <a:pt x="1042" y="1304"/>
                    <a:pt x="1301" y="1030"/>
                    <a:pt x="1331" y="700"/>
                  </a:cubicBezTo>
                  <a:cubicBezTo>
                    <a:pt x="1362" y="320"/>
                    <a:pt x="1077" y="35"/>
                    <a:pt x="729" y="3"/>
                  </a:cubicBezTo>
                  <a:cubicBezTo>
                    <a:pt x="709" y="2"/>
                    <a:pt x="690" y="1"/>
                    <a:pt x="671" y="1"/>
                  </a:cubicBezTo>
                  <a:close/>
                </a:path>
              </a:pathLst>
            </a:custGeom>
            <a:solidFill>
              <a:srgbClr val="43A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30"/>
            <p:cNvSpPr/>
            <p:nvPr/>
          </p:nvSpPr>
          <p:spPr>
            <a:xfrm>
              <a:off x="5143388" y="3106408"/>
              <a:ext cx="22339" cy="21315"/>
            </a:xfrm>
            <a:custGeom>
              <a:avLst/>
              <a:gdLst/>
              <a:ahLst/>
              <a:cxnLst/>
              <a:rect l="l" t="t" r="r" b="b"/>
              <a:pathLst>
                <a:path w="698" h="666" extrusionOk="0">
                  <a:moveTo>
                    <a:pt x="349" y="1"/>
                  </a:moveTo>
                  <a:cubicBezTo>
                    <a:pt x="191" y="1"/>
                    <a:pt x="32" y="128"/>
                    <a:pt x="1" y="318"/>
                  </a:cubicBezTo>
                  <a:cubicBezTo>
                    <a:pt x="1" y="508"/>
                    <a:pt x="127" y="666"/>
                    <a:pt x="317" y="666"/>
                  </a:cubicBezTo>
                  <a:cubicBezTo>
                    <a:pt x="507" y="666"/>
                    <a:pt x="666" y="539"/>
                    <a:pt x="666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30"/>
            <p:cNvSpPr/>
            <p:nvPr/>
          </p:nvSpPr>
          <p:spPr>
            <a:xfrm>
              <a:off x="5103862" y="3078884"/>
              <a:ext cx="120467" cy="58633"/>
            </a:xfrm>
            <a:custGeom>
              <a:avLst/>
              <a:gdLst/>
              <a:ahLst/>
              <a:cxnLst/>
              <a:rect l="l" t="t" r="r" b="b"/>
              <a:pathLst>
                <a:path w="3764" h="1832" extrusionOk="0">
                  <a:moveTo>
                    <a:pt x="1673" y="0"/>
                  </a:moveTo>
                  <a:cubicBezTo>
                    <a:pt x="1037" y="0"/>
                    <a:pt x="390" y="223"/>
                    <a:pt x="32" y="734"/>
                  </a:cubicBezTo>
                  <a:cubicBezTo>
                    <a:pt x="0" y="829"/>
                    <a:pt x="64" y="924"/>
                    <a:pt x="127" y="1051"/>
                  </a:cubicBezTo>
                  <a:cubicBezTo>
                    <a:pt x="317" y="1368"/>
                    <a:pt x="697" y="1684"/>
                    <a:pt x="950" y="1811"/>
                  </a:cubicBezTo>
                  <a:cubicBezTo>
                    <a:pt x="980" y="1826"/>
                    <a:pt x="1006" y="1832"/>
                    <a:pt x="1027" y="1832"/>
                  </a:cubicBezTo>
                  <a:cubicBezTo>
                    <a:pt x="1098" y="1832"/>
                    <a:pt x="1118" y="1765"/>
                    <a:pt x="1045" y="1716"/>
                  </a:cubicBezTo>
                  <a:cubicBezTo>
                    <a:pt x="634" y="1463"/>
                    <a:pt x="380" y="1051"/>
                    <a:pt x="349" y="924"/>
                  </a:cubicBezTo>
                  <a:cubicBezTo>
                    <a:pt x="682" y="458"/>
                    <a:pt x="1223" y="249"/>
                    <a:pt x="1777" y="249"/>
                  </a:cubicBezTo>
                  <a:cubicBezTo>
                    <a:pt x="2541" y="249"/>
                    <a:pt x="3331" y="644"/>
                    <a:pt x="3642" y="1304"/>
                  </a:cubicBezTo>
                  <a:cubicBezTo>
                    <a:pt x="3667" y="1379"/>
                    <a:pt x="3697" y="1415"/>
                    <a:pt x="3718" y="1415"/>
                  </a:cubicBezTo>
                  <a:cubicBezTo>
                    <a:pt x="3751" y="1415"/>
                    <a:pt x="3763" y="1331"/>
                    <a:pt x="3706" y="1178"/>
                  </a:cubicBezTo>
                  <a:cubicBezTo>
                    <a:pt x="3452" y="449"/>
                    <a:pt x="2724" y="164"/>
                    <a:pt x="2122" y="37"/>
                  </a:cubicBezTo>
                  <a:cubicBezTo>
                    <a:pt x="1976" y="13"/>
                    <a:pt x="1825" y="0"/>
                    <a:pt x="1673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30"/>
            <p:cNvSpPr/>
            <p:nvPr/>
          </p:nvSpPr>
          <p:spPr>
            <a:xfrm>
              <a:off x="5139323" y="3103367"/>
              <a:ext cx="14242" cy="14242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223" y="1"/>
                  </a:moveTo>
                  <a:cubicBezTo>
                    <a:pt x="128" y="1"/>
                    <a:pt x="1" y="64"/>
                    <a:pt x="1" y="191"/>
                  </a:cubicBezTo>
                  <a:cubicBezTo>
                    <a:pt x="1" y="318"/>
                    <a:pt x="96" y="444"/>
                    <a:pt x="223" y="444"/>
                  </a:cubicBezTo>
                  <a:cubicBezTo>
                    <a:pt x="318" y="444"/>
                    <a:pt x="444" y="349"/>
                    <a:pt x="444" y="223"/>
                  </a:cubicBezTo>
                  <a:cubicBezTo>
                    <a:pt x="444" y="96"/>
                    <a:pt x="349" y="1"/>
                    <a:pt x="2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30"/>
            <p:cNvSpPr/>
            <p:nvPr/>
          </p:nvSpPr>
          <p:spPr>
            <a:xfrm>
              <a:off x="5331897" y="3001752"/>
              <a:ext cx="148311" cy="57705"/>
            </a:xfrm>
            <a:custGeom>
              <a:avLst/>
              <a:gdLst/>
              <a:ahLst/>
              <a:cxnLst/>
              <a:rect l="l" t="t" r="r" b="b"/>
              <a:pathLst>
                <a:path w="4634" h="1803" extrusionOk="0">
                  <a:moveTo>
                    <a:pt x="2331" y="0"/>
                  </a:moveTo>
                  <a:cubicBezTo>
                    <a:pt x="2172" y="0"/>
                    <a:pt x="2017" y="13"/>
                    <a:pt x="1869" y="41"/>
                  </a:cubicBezTo>
                  <a:cubicBezTo>
                    <a:pt x="1363" y="136"/>
                    <a:pt x="919" y="326"/>
                    <a:pt x="634" y="642"/>
                  </a:cubicBezTo>
                  <a:cubicBezTo>
                    <a:pt x="508" y="737"/>
                    <a:pt x="413" y="927"/>
                    <a:pt x="349" y="1086"/>
                  </a:cubicBezTo>
                  <a:cubicBezTo>
                    <a:pt x="254" y="927"/>
                    <a:pt x="223" y="801"/>
                    <a:pt x="96" y="706"/>
                  </a:cubicBezTo>
                  <a:cubicBezTo>
                    <a:pt x="33" y="959"/>
                    <a:pt x="1" y="1307"/>
                    <a:pt x="64" y="1592"/>
                  </a:cubicBezTo>
                  <a:cubicBezTo>
                    <a:pt x="87" y="1706"/>
                    <a:pt x="158" y="1802"/>
                    <a:pt x="243" y="1802"/>
                  </a:cubicBezTo>
                  <a:cubicBezTo>
                    <a:pt x="277" y="1802"/>
                    <a:pt x="313" y="1787"/>
                    <a:pt x="349" y="1751"/>
                  </a:cubicBezTo>
                  <a:cubicBezTo>
                    <a:pt x="784" y="1338"/>
                    <a:pt x="1502" y="687"/>
                    <a:pt x="2533" y="687"/>
                  </a:cubicBezTo>
                  <a:cubicBezTo>
                    <a:pt x="3006" y="687"/>
                    <a:pt x="3543" y="823"/>
                    <a:pt x="4150" y="1181"/>
                  </a:cubicBezTo>
                  <a:cubicBezTo>
                    <a:pt x="4217" y="1221"/>
                    <a:pt x="4280" y="1239"/>
                    <a:pt x="4335" y="1239"/>
                  </a:cubicBezTo>
                  <a:cubicBezTo>
                    <a:pt x="4539" y="1239"/>
                    <a:pt x="4634" y="1000"/>
                    <a:pt x="4435" y="801"/>
                  </a:cubicBezTo>
                  <a:cubicBezTo>
                    <a:pt x="3937" y="303"/>
                    <a:pt x="3092" y="0"/>
                    <a:pt x="2331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30"/>
            <p:cNvSpPr/>
            <p:nvPr/>
          </p:nvSpPr>
          <p:spPr>
            <a:xfrm>
              <a:off x="5099413" y="2999031"/>
              <a:ext cx="140310" cy="57289"/>
            </a:xfrm>
            <a:custGeom>
              <a:avLst/>
              <a:gdLst/>
              <a:ahLst/>
              <a:cxnLst/>
              <a:rect l="l" t="t" r="r" b="b"/>
              <a:pathLst>
                <a:path w="4384" h="1790" extrusionOk="0">
                  <a:moveTo>
                    <a:pt x="2231" y="1"/>
                  </a:moveTo>
                  <a:cubicBezTo>
                    <a:pt x="1488" y="1"/>
                    <a:pt x="655" y="270"/>
                    <a:pt x="203" y="696"/>
                  </a:cubicBezTo>
                  <a:cubicBezTo>
                    <a:pt x="1" y="873"/>
                    <a:pt x="101" y="1090"/>
                    <a:pt x="295" y="1090"/>
                  </a:cubicBezTo>
                  <a:cubicBezTo>
                    <a:pt x="344" y="1090"/>
                    <a:pt x="399" y="1076"/>
                    <a:pt x="456" y="1044"/>
                  </a:cubicBezTo>
                  <a:cubicBezTo>
                    <a:pt x="969" y="761"/>
                    <a:pt x="1425" y="651"/>
                    <a:pt x="1829" y="651"/>
                  </a:cubicBezTo>
                  <a:cubicBezTo>
                    <a:pt x="2872" y="651"/>
                    <a:pt x="3569" y="1384"/>
                    <a:pt x="4003" y="1772"/>
                  </a:cubicBezTo>
                  <a:cubicBezTo>
                    <a:pt x="4015" y="1784"/>
                    <a:pt x="4029" y="1790"/>
                    <a:pt x="4043" y="1790"/>
                  </a:cubicBezTo>
                  <a:cubicBezTo>
                    <a:pt x="4144" y="1790"/>
                    <a:pt x="4292" y="1531"/>
                    <a:pt x="4320" y="1392"/>
                  </a:cubicBezTo>
                  <a:cubicBezTo>
                    <a:pt x="4383" y="1139"/>
                    <a:pt x="4351" y="822"/>
                    <a:pt x="4288" y="601"/>
                  </a:cubicBezTo>
                  <a:cubicBezTo>
                    <a:pt x="4161" y="696"/>
                    <a:pt x="4130" y="822"/>
                    <a:pt x="4035" y="949"/>
                  </a:cubicBezTo>
                  <a:cubicBezTo>
                    <a:pt x="3971" y="822"/>
                    <a:pt x="3908" y="632"/>
                    <a:pt x="3781" y="569"/>
                  </a:cubicBezTo>
                  <a:cubicBezTo>
                    <a:pt x="3496" y="284"/>
                    <a:pt x="3085" y="94"/>
                    <a:pt x="2641" y="31"/>
                  </a:cubicBezTo>
                  <a:cubicBezTo>
                    <a:pt x="2510" y="10"/>
                    <a:pt x="2372" y="1"/>
                    <a:pt x="2231" y="1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30"/>
            <p:cNvSpPr/>
            <p:nvPr/>
          </p:nvSpPr>
          <p:spPr>
            <a:xfrm>
              <a:off x="4968032" y="2674949"/>
              <a:ext cx="784539" cy="611904"/>
            </a:xfrm>
            <a:custGeom>
              <a:avLst/>
              <a:gdLst/>
              <a:ahLst/>
              <a:cxnLst/>
              <a:rect l="l" t="t" r="r" b="b"/>
              <a:pathLst>
                <a:path w="24513" h="19119" extrusionOk="0">
                  <a:moveTo>
                    <a:pt x="13754" y="0"/>
                  </a:moveTo>
                  <a:cubicBezTo>
                    <a:pt x="11277" y="0"/>
                    <a:pt x="8432" y="378"/>
                    <a:pt x="6366" y="1194"/>
                  </a:cubicBezTo>
                  <a:cubicBezTo>
                    <a:pt x="4347" y="1986"/>
                    <a:pt x="2366" y="2135"/>
                    <a:pt x="1163" y="2135"/>
                  </a:cubicBezTo>
                  <a:cubicBezTo>
                    <a:pt x="442" y="2135"/>
                    <a:pt x="1" y="2081"/>
                    <a:pt x="1" y="2081"/>
                  </a:cubicBezTo>
                  <a:lnTo>
                    <a:pt x="1" y="2081"/>
                  </a:lnTo>
                  <a:cubicBezTo>
                    <a:pt x="1" y="2081"/>
                    <a:pt x="1616" y="4361"/>
                    <a:pt x="3453" y="4425"/>
                  </a:cubicBezTo>
                  <a:cubicBezTo>
                    <a:pt x="3168" y="4931"/>
                    <a:pt x="412" y="5660"/>
                    <a:pt x="412" y="5660"/>
                  </a:cubicBezTo>
                  <a:cubicBezTo>
                    <a:pt x="412" y="5660"/>
                    <a:pt x="1256" y="6998"/>
                    <a:pt x="2859" y="6998"/>
                  </a:cubicBezTo>
                  <a:cubicBezTo>
                    <a:pt x="2929" y="6998"/>
                    <a:pt x="3000" y="6995"/>
                    <a:pt x="3073" y="6990"/>
                  </a:cubicBezTo>
                  <a:cubicBezTo>
                    <a:pt x="3104" y="9017"/>
                    <a:pt x="3389" y="10695"/>
                    <a:pt x="3959" y="12658"/>
                  </a:cubicBezTo>
                  <a:cubicBezTo>
                    <a:pt x="4276" y="9872"/>
                    <a:pt x="4023" y="8858"/>
                    <a:pt x="4846" y="7940"/>
                  </a:cubicBezTo>
                  <a:cubicBezTo>
                    <a:pt x="6001" y="8477"/>
                    <a:pt x="8910" y="8581"/>
                    <a:pt x="10791" y="8581"/>
                  </a:cubicBezTo>
                  <a:cubicBezTo>
                    <a:pt x="11128" y="8581"/>
                    <a:pt x="11432" y="8578"/>
                    <a:pt x="11687" y="8573"/>
                  </a:cubicBezTo>
                  <a:cubicBezTo>
                    <a:pt x="12165" y="8549"/>
                    <a:pt x="14033" y="8435"/>
                    <a:pt x="16228" y="8435"/>
                  </a:cubicBezTo>
                  <a:cubicBezTo>
                    <a:pt x="16940" y="8435"/>
                    <a:pt x="17687" y="8447"/>
                    <a:pt x="18432" y="8478"/>
                  </a:cubicBezTo>
                  <a:cubicBezTo>
                    <a:pt x="17894" y="13355"/>
                    <a:pt x="17799" y="13102"/>
                    <a:pt x="17640" y="14210"/>
                  </a:cubicBezTo>
                  <a:cubicBezTo>
                    <a:pt x="17640" y="14369"/>
                    <a:pt x="17830" y="14907"/>
                    <a:pt x="18337" y="14907"/>
                  </a:cubicBezTo>
                  <a:cubicBezTo>
                    <a:pt x="18591" y="13419"/>
                    <a:pt x="18971" y="12817"/>
                    <a:pt x="19446" y="12310"/>
                  </a:cubicBezTo>
                  <a:cubicBezTo>
                    <a:pt x="19625" y="12111"/>
                    <a:pt x="19868" y="12015"/>
                    <a:pt x="20115" y="12015"/>
                  </a:cubicBezTo>
                  <a:cubicBezTo>
                    <a:pt x="20651" y="12015"/>
                    <a:pt x="21209" y="12468"/>
                    <a:pt x="21187" y="13292"/>
                  </a:cubicBezTo>
                  <a:cubicBezTo>
                    <a:pt x="21187" y="13894"/>
                    <a:pt x="20681" y="16237"/>
                    <a:pt x="19762" y="16902"/>
                  </a:cubicBezTo>
                  <a:cubicBezTo>
                    <a:pt x="19699" y="17694"/>
                    <a:pt x="19477" y="18454"/>
                    <a:pt x="19446" y="19119"/>
                  </a:cubicBezTo>
                  <a:cubicBezTo>
                    <a:pt x="20111" y="18676"/>
                    <a:pt x="21282" y="17155"/>
                    <a:pt x="21821" y="16269"/>
                  </a:cubicBezTo>
                  <a:cubicBezTo>
                    <a:pt x="24513" y="12025"/>
                    <a:pt x="24418" y="4140"/>
                    <a:pt x="22359" y="3158"/>
                  </a:cubicBezTo>
                  <a:lnTo>
                    <a:pt x="22359" y="3158"/>
                  </a:lnTo>
                  <a:cubicBezTo>
                    <a:pt x="22486" y="4140"/>
                    <a:pt x="22106" y="4931"/>
                    <a:pt x="21726" y="5121"/>
                  </a:cubicBezTo>
                  <a:cubicBezTo>
                    <a:pt x="21979" y="4076"/>
                    <a:pt x="21282" y="2651"/>
                    <a:pt x="18717" y="878"/>
                  </a:cubicBezTo>
                  <a:cubicBezTo>
                    <a:pt x="17922" y="307"/>
                    <a:pt x="15987" y="0"/>
                    <a:pt x="13754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30"/>
            <p:cNvSpPr/>
            <p:nvPr/>
          </p:nvSpPr>
          <p:spPr>
            <a:xfrm>
              <a:off x="5012647" y="3049567"/>
              <a:ext cx="506799" cy="161433"/>
            </a:xfrm>
            <a:custGeom>
              <a:avLst/>
              <a:gdLst/>
              <a:ahLst/>
              <a:cxnLst/>
              <a:rect l="l" t="t" r="r" b="b"/>
              <a:pathLst>
                <a:path w="15835" h="5044" extrusionOk="0">
                  <a:moveTo>
                    <a:pt x="1807" y="498"/>
                  </a:moveTo>
                  <a:cubicBezTo>
                    <a:pt x="2744" y="498"/>
                    <a:pt x="4829" y="654"/>
                    <a:pt x="5922" y="763"/>
                  </a:cubicBezTo>
                  <a:cubicBezTo>
                    <a:pt x="6556" y="858"/>
                    <a:pt x="6714" y="1777"/>
                    <a:pt x="6049" y="3107"/>
                  </a:cubicBezTo>
                  <a:cubicBezTo>
                    <a:pt x="5764" y="3614"/>
                    <a:pt x="5479" y="4089"/>
                    <a:pt x="5036" y="4120"/>
                  </a:cubicBezTo>
                  <a:cubicBezTo>
                    <a:pt x="4664" y="4158"/>
                    <a:pt x="4299" y="4176"/>
                    <a:pt x="3952" y="4176"/>
                  </a:cubicBezTo>
                  <a:cubicBezTo>
                    <a:pt x="2822" y="4176"/>
                    <a:pt x="1884" y="3985"/>
                    <a:pt x="1520" y="3645"/>
                  </a:cubicBezTo>
                  <a:cubicBezTo>
                    <a:pt x="1045" y="3202"/>
                    <a:pt x="887" y="2600"/>
                    <a:pt x="824" y="1999"/>
                  </a:cubicBezTo>
                  <a:cubicBezTo>
                    <a:pt x="760" y="1365"/>
                    <a:pt x="792" y="573"/>
                    <a:pt x="1457" y="510"/>
                  </a:cubicBezTo>
                  <a:cubicBezTo>
                    <a:pt x="1539" y="501"/>
                    <a:pt x="1659" y="498"/>
                    <a:pt x="1807" y="498"/>
                  </a:cubicBezTo>
                  <a:close/>
                  <a:moveTo>
                    <a:pt x="10760" y="945"/>
                  </a:moveTo>
                  <a:cubicBezTo>
                    <a:pt x="12108" y="945"/>
                    <a:pt x="13980" y="1007"/>
                    <a:pt x="14505" y="1112"/>
                  </a:cubicBezTo>
                  <a:cubicBezTo>
                    <a:pt x="15138" y="1238"/>
                    <a:pt x="15106" y="2030"/>
                    <a:pt x="14980" y="2632"/>
                  </a:cubicBezTo>
                  <a:cubicBezTo>
                    <a:pt x="14853" y="3234"/>
                    <a:pt x="14663" y="3835"/>
                    <a:pt x="14125" y="4247"/>
                  </a:cubicBezTo>
                  <a:cubicBezTo>
                    <a:pt x="13837" y="4463"/>
                    <a:pt x="13243" y="4576"/>
                    <a:pt x="12493" y="4576"/>
                  </a:cubicBezTo>
                  <a:cubicBezTo>
                    <a:pt x="11923" y="4576"/>
                    <a:pt x="11262" y="4511"/>
                    <a:pt x="10578" y="4374"/>
                  </a:cubicBezTo>
                  <a:cubicBezTo>
                    <a:pt x="10134" y="4310"/>
                    <a:pt x="9881" y="3804"/>
                    <a:pt x="9691" y="3265"/>
                  </a:cubicBezTo>
                  <a:cubicBezTo>
                    <a:pt x="9121" y="1904"/>
                    <a:pt x="9374" y="985"/>
                    <a:pt x="10008" y="953"/>
                  </a:cubicBezTo>
                  <a:cubicBezTo>
                    <a:pt x="10225" y="948"/>
                    <a:pt x="10481" y="945"/>
                    <a:pt x="10760" y="945"/>
                  </a:cubicBezTo>
                  <a:close/>
                  <a:moveTo>
                    <a:pt x="1508" y="0"/>
                  </a:moveTo>
                  <a:cubicBezTo>
                    <a:pt x="916" y="0"/>
                    <a:pt x="498" y="193"/>
                    <a:pt x="380" y="605"/>
                  </a:cubicBezTo>
                  <a:cubicBezTo>
                    <a:pt x="0" y="1872"/>
                    <a:pt x="412" y="3994"/>
                    <a:pt x="1615" y="4310"/>
                  </a:cubicBezTo>
                  <a:cubicBezTo>
                    <a:pt x="2525" y="4562"/>
                    <a:pt x="3221" y="4648"/>
                    <a:pt x="3943" y="4648"/>
                  </a:cubicBezTo>
                  <a:cubicBezTo>
                    <a:pt x="4403" y="4648"/>
                    <a:pt x="4873" y="4613"/>
                    <a:pt x="5416" y="4564"/>
                  </a:cubicBezTo>
                  <a:cubicBezTo>
                    <a:pt x="5922" y="4532"/>
                    <a:pt x="6397" y="3550"/>
                    <a:pt x="6936" y="2569"/>
                  </a:cubicBezTo>
                  <a:cubicBezTo>
                    <a:pt x="7157" y="2157"/>
                    <a:pt x="7569" y="1904"/>
                    <a:pt x="7917" y="1904"/>
                  </a:cubicBezTo>
                  <a:cubicBezTo>
                    <a:pt x="8266" y="1935"/>
                    <a:pt x="8646" y="2252"/>
                    <a:pt x="8836" y="2664"/>
                  </a:cubicBezTo>
                  <a:cubicBezTo>
                    <a:pt x="9311" y="3677"/>
                    <a:pt x="9659" y="4690"/>
                    <a:pt x="10166" y="4785"/>
                  </a:cubicBezTo>
                  <a:cubicBezTo>
                    <a:pt x="10980" y="4937"/>
                    <a:pt x="11636" y="5043"/>
                    <a:pt x="12363" y="5043"/>
                  </a:cubicBezTo>
                  <a:cubicBezTo>
                    <a:pt x="12852" y="5043"/>
                    <a:pt x="13374" y="4995"/>
                    <a:pt x="13998" y="4880"/>
                  </a:cubicBezTo>
                  <a:cubicBezTo>
                    <a:pt x="15201" y="4659"/>
                    <a:pt x="15835" y="2600"/>
                    <a:pt x="15550" y="1302"/>
                  </a:cubicBezTo>
                  <a:cubicBezTo>
                    <a:pt x="15455" y="858"/>
                    <a:pt x="15011" y="605"/>
                    <a:pt x="14346" y="573"/>
                  </a:cubicBezTo>
                  <a:cubicBezTo>
                    <a:pt x="13144" y="483"/>
                    <a:pt x="11974" y="408"/>
                    <a:pt x="10906" y="408"/>
                  </a:cubicBezTo>
                  <a:cubicBezTo>
                    <a:pt x="10483" y="408"/>
                    <a:pt x="10077" y="420"/>
                    <a:pt x="9691" y="447"/>
                  </a:cubicBezTo>
                  <a:cubicBezTo>
                    <a:pt x="9311" y="478"/>
                    <a:pt x="8963" y="827"/>
                    <a:pt x="8551" y="1048"/>
                  </a:cubicBezTo>
                  <a:cubicBezTo>
                    <a:pt x="8334" y="1164"/>
                    <a:pt x="8131" y="1220"/>
                    <a:pt x="7941" y="1220"/>
                  </a:cubicBezTo>
                  <a:cubicBezTo>
                    <a:pt x="7714" y="1220"/>
                    <a:pt x="7505" y="1140"/>
                    <a:pt x="7316" y="985"/>
                  </a:cubicBezTo>
                  <a:cubicBezTo>
                    <a:pt x="6936" y="700"/>
                    <a:pt x="6682" y="352"/>
                    <a:pt x="6271" y="288"/>
                  </a:cubicBezTo>
                  <a:cubicBezTo>
                    <a:pt x="4941" y="67"/>
                    <a:pt x="3325" y="35"/>
                    <a:pt x="1647" y="3"/>
                  </a:cubicBezTo>
                  <a:cubicBezTo>
                    <a:pt x="1600" y="1"/>
                    <a:pt x="1553" y="0"/>
                    <a:pt x="1508" y="0"/>
                  </a:cubicBezTo>
                  <a:close/>
                </a:path>
              </a:pathLst>
            </a:custGeom>
            <a:solidFill>
              <a:srgbClr val="376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30"/>
            <p:cNvSpPr/>
            <p:nvPr/>
          </p:nvSpPr>
          <p:spPr>
            <a:xfrm>
              <a:off x="5192035" y="3236636"/>
              <a:ext cx="91246" cy="48360"/>
            </a:xfrm>
            <a:custGeom>
              <a:avLst/>
              <a:gdLst/>
              <a:ahLst/>
              <a:cxnLst/>
              <a:rect l="l" t="t" r="r" b="b"/>
              <a:pathLst>
                <a:path w="2851" h="1511" extrusionOk="0">
                  <a:moveTo>
                    <a:pt x="583" y="1"/>
                  </a:moveTo>
                  <a:cubicBezTo>
                    <a:pt x="530" y="1"/>
                    <a:pt x="477" y="25"/>
                    <a:pt x="444" y="80"/>
                  </a:cubicBezTo>
                  <a:cubicBezTo>
                    <a:pt x="1" y="651"/>
                    <a:pt x="444" y="1284"/>
                    <a:pt x="951" y="1442"/>
                  </a:cubicBezTo>
                  <a:cubicBezTo>
                    <a:pt x="1126" y="1488"/>
                    <a:pt x="1302" y="1510"/>
                    <a:pt x="1478" y="1510"/>
                  </a:cubicBezTo>
                  <a:cubicBezTo>
                    <a:pt x="1904" y="1510"/>
                    <a:pt x="2330" y="1381"/>
                    <a:pt x="2756" y="1157"/>
                  </a:cubicBezTo>
                  <a:cubicBezTo>
                    <a:pt x="2851" y="1094"/>
                    <a:pt x="2724" y="936"/>
                    <a:pt x="2597" y="936"/>
                  </a:cubicBezTo>
                  <a:cubicBezTo>
                    <a:pt x="2568" y="933"/>
                    <a:pt x="2538" y="931"/>
                    <a:pt x="2506" y="931"/>
                  </a:cubicBezTo>
                  <a:cubicBezTo>
                    <a:pt x="2257" y="931"/>
                    <a:pt x="1951" y="1014"/>
                    <a:pt x="1692" y="1014"/>
                  </a:cubicBezTo>
                  <a:cubicBezTo>
                    <a:pt x="1632" y="1014"/>
                    <a:pt x="1574" y="1010"/>
                    <a:pt x="1521" y="999"/>
                  </a:cubicBezTo>
                  <a:cubicBezTo>
                    <a:pt x="1236" y="904"/>
                    <a:pt x="666" y="619"/>
                    <a:pt x="761" y="207"/>
                  </a:cubicBezTo>
                  <a:cubicBezTo>
                    <a:pt x="781" y="84"/>
                    <a:pt x="682" y="1"/>
                    <a:pt x="583" y="1"/>
                  </a:cubicBezTo>
                  <a:close/>
                </a:path>
              </a:pathLst>
            </a:custGeom>
            <a:solidFill>
              <a:srgbClr val="E2A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30"/>
            <p:cNvSpPr/>
            <p:nvPr/>
          </p:nvSpPr>
          <p:spPr>
            <a:xfrm>
              <a:off x="5095764" y="3212280"/>
              <a:ext cx="368954" cy="221027"/>
            </a:xfrm>
            <a:custGeom>
              <a:avLst/>
              <a:gdLst/>
              <a:ahLst/>
              <a:cxnLst/>
              <a:rect l="l" t="t" r="r" b="b"/>
              <a:pathLst>
                <a:path w="11528" h="6906" extrusionOk="0">
                  <a:moveTo>
                    <a:pt x="2484" y="1"/>
                  </a:moveTo>
                  <a:cubicBezTo>
                    <a:pt x="1195" y="1"/>
                    <a:pt x="222" y="176"/>
                    <a:pt x="222" y="176"/>
                  </a:cubicBezTo>
                  <a:cubicBezTo>
                    <a:pt x="0" y="3470"/>
                    <a:pt x="1393" y="5623"/>
                    <a:pt x="1393" y="5623"/>
                  </a:cubicBezTo>
                  <a:cubicBezTo>
                    <a:pt x="1393" y="5623"/>
                    <a:pt x="3135" y="6605"/>
                    <a:pt x="5605" y="6859"/>
                  </a:cubicBezTo>
                  <a:cubicBezTo>
                    <a:pt x="5859" y="6891"/>
                    <a:pt x="6145" y="6906"/>
                    <a:pt x="6452" y="6906"/>
                  </a:cubicBezTo>
                  <a:cubicBezTo>
                    <a:pt x="8525" y="6906"/>
                    <a:pt x="11528" y="6257"/>
                    <a:pt x="11528" y="6257"/>
                  </a:cubicBezTo>
                  <a:lnTo>
                    <a:pt x="11369" y="905"/>
                  </a:lnTo>
                  <a:cubicBezTo>
                    <a:pt x="11369" y="905"/>
                    <a:pt x="6207" y="398"/>
                    <a:pt x="4180" y="113"/>
                  </a:cubicBezTo>
                  <a:cubicBezTo>
                    <a:pt x="3592" y="30"/>
                    <a:pt x="3012" y="1"/>
                    <a:pt x="2484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30"/>
            <p:cNvSpPr/>
            <p:nvPr/>
          </p:nvSpPr>
          <p:spPr>
            <a:xfrm>
              <a:off x="5445419" y="3082084"/>
              <a:ext cx="133845" cy="190590"/>
            </a:xfrm>
            <a:custGeom>
              <a:avLst/>
              <a:gdLst/>
              <a:ahLst/>
              <a:cxnLst/>
              <a:rect l="l" t="t" r="r" b="b"/>
              <a:pathLst>
                <a:path w="4182" h="5955" extrusionOk="0">
                  <a:moveTo>
                    <a:pt x="4181" y="1"/>
                  </a:moveTo>
                  <a:lnTo>
                    <a:pt x="4181" y="1"/>
                  </a:lnTo>
                  <a:cubicBezTo>
                    <a:pt x="3294" y="444"/>
                    <a:pt x="1" y="5353"/>
                    <a:pt x="1" y="5353"/>
                  </a:cubicBezTo>
                  <a:lnTo>
                    <a:pt x="159" y="5955"/>
                  </a:lnTo>
                  <a:lnTo>
                    <a:pt x="3643" y="1173"/>
                  </a:lnTo>
                  <a:cubicBezTo>
                    <a:pt x="3643" y="1173"/>
                    <a:pt x="3896" y="603"/>
                    <a:pt x="4181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30"/>
            <p:cNvSpPr/>
            <p:nvPr/>
          </p:nvSpPr>
          <p:spPr>
            <a:xfrm>
              <a:off x="5441386" y="3398326"/>
              <a:ext cx="97327" cy="17251"/>
            </a:xfrm>
            <a:custGeom>
              <a:avLst/>
              <a:gdLst/>
              <a:ahLst/>
              <a:cxnLst/>
              <a:rect l="l" t="t" r="r" b="b"/>
              <a:pathLst>
                <a:path w="3041" h="539" extrusionOk="0">
                  <a:moveTo>
                    <a:pt x="412" y="1"/>
                  </a:moveTo>
                  <a:lnTo>
                    <a:pt x="0" y="539"/>
                  </a:lnTo>
                  <a:cubicBezTo>
                    <a:pt x="0" y="539"/>
                    <a:pt x="1647" y="539"/>
                    <a:pt x="2597" y="412"/>
                  </a:cubicBezTo>
                  <a:cubicBezTo>
                    <a:pt x="2787" y="286"/>
                    <a:pt x="2977" y="96"/>
                    <a:pt x="3040" y="1"/>
                  </a:cubicBezTo>
                  <a:lnTo>
                    <a:pt x="3040" y="1"/>
                  </a:lnTo>
                  <a:cubicBezTo>
                    <a:pt x="2819" y="22"/>
                    <a:pt x="2453" y="29"/>
                    <a:pt x="2063" y="29"/>
                  </a:cubicBezTo>
                  <a:cubicBezTo>
                    <a:pt x="1285" y="29"/>
                    <a:pt x="412" y="1"/>
                    <a:pt x="412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30"/>
            <p:cNvSpPr/>
            <p:nvPr/>
          </p:nvSpPr>
          <p:spPr>
            <a:xfrm>
              <a:off x="4053842" y="3776817"/>
              <a:ext cx="343606" cy="293518"/>
            </a:xfrm>
            <a:custGeom>
              <a:avLst/>
              <a:gdLst/>
              <a:ahLst/>
              <a:cxnLst/>
              <a:rect l="l" t="t" r="r" b="b"/>
              <a:pathLst>
                <a:path w="10736" h="9171" extrusionOk="0">
                  <a:moveTo>
                    <a:pt x="3505" y="0"/>
                  </a:moveTo>
                  <a:cubicBezTo>
                    <a:pt x="3249" y="0"/>
                    <a:pt x="3042" y="34"/>
                    <a:pt x="2913" y="114"/>
                  </a:cubicBezTo>
                  <a:cubicBezTo>
                    <a:pt x="2216" y="525"/>
                    <a:pt x="1044" y="1254"/>
                    <a:pt x="633" y="2204"/>
                  </a:cubicBezTo>
                  <a:cubicBezTo>
                    <a:pt x="394" y="2681"/>
                    <a:pt x="1" y="3512"/>
                    <a:pt x="434" y="3512"/>
                  </a:cubicBezTo>
                  <a:cubicBezTo>
                    <a:pt x="519" y="3512"/>
                    <a:pt x="635" y="3480"/>
                    <a:pt x="791" y="3407"/>
                  </a:cubicBezTo>
                  <a:cubicBezTo>
                    <a:pt x="1709" y="2996"/>
                    <a:pt x="2913" y="2204"/>
                    <a:pt x="2913" y="2204"/>
                  </a:cubicBezTo>
                  <a:cubicBezTo>
                    <a:pt x="2913" y="2204"/>
                    <a:pt x="3104" y="2190"/>
                    <a:pt x="3367" y="2190"/>
                  </a:cubicBezTo>
                  <a:cubicBezTo>
                    <a:pt x="3805" y="2190"/>
                    <a:pt x="4441" y="2228"/>
                    <a:pt x="4718" y="2426"/>
                  </a:cubicBezTo>
                  <a:cubicBezTo>
                    <a:pt x="5154" y="2716"/>
                    <a:pt x="5751" y="3782"/>
                    <a:pt x="5232" y="3782"/>
                  </a:cubicBezTo>
                  <a:cubicBezTo>
                    <a:pt x="5186" y="3782"/>
                    <a:pt x="5131" y="3774"/>
                    <a:pt x="5066" y="3756"/>
                  </a:cubicBezTo>
                  <a:cubicBezTo>
                    <a:pt x="4343" y="3589"/>
                    <a:pt x="3547" y="3226"/>
                    <a:pt x="2978" y="3226"/>
                  </a:cubicBezTo>
                  <a:cubicBezTo>
                    <a:pt x="2899" y="3226"/>
                    <a:pt x="2824" y="3233"/>
                    <a:pt x="2754" y="3249"/>
                  </a:cubicBezTo>
                  <a:cubicBezTo>
                    <a:pt x="2153" y="3376"/>
                    <a:pt x="1013" y="4231"/>
                    <a:pt x="759" y="4547"/>
                  </a:cubicBezTo>
                  <a:cubicBezTo>
                    <a:pt x="609" y="4698"/>
                    <a:pt x="935" y="5166"/>
                    <a:pt x="1643" y="5166"/>
                  </a:cubicBezTo>
                  <a:cubicBezTo>
                    <a:pt x="1829" y="5166"/>
                    <a:pt x="2042" y="5133"/>
                    <a:pt x="2279" y="5054"/>
                  </a:cubicBezTo>
                  <a:cubicBezTo>
                    <a:pt x="2405" y="5014"/>
                    <a:pt x="2526" y="4996"/>
                    <a:pt x="2643" y="4996"/>
                  </a:cubicBezTo>
                  <a:cubicBezTo>
                    <a:pt x="3738" y="4996"/>
                    <a:pt x="4496" y="6591"/>
                    <a:pt x="5383" y="7049"/>
                  </a:cubicBezTo>
                  <a:cubicBezTo>
                    <a:pt x="6301" y="7524"/>
                    <a:pt x="9025" y="9171"/>
                    <a:pt x="9025" y="9171"/>
                  </a:cubicBezTo>
                  <a:lnTo>
                    <a:pt x="10735" y="3819"/>
                  </a:lnTo>
                  <a:cubicBezTo>
                    <a:pt x="10735" y="3819"/>
                    <a:pt x="8138" y="1032"/>
                    <a:pt x="7220" y="779"/>
                  </a:cubicBezTo>
                  <a:cubicBezTo>
                    <a:pt x="6480" y="575"/>
                    <a:pt x="4568" y="0"/>
                    <a:pt x="3505" y="0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30"/>
            <p:cNvSpPr/>
            <p:nvPr/>
          </p:nvSpPr>
          <p:spPr>
            <a:xfrm>
              <a:off x="4318331" y="3607126"/>
              <a:ext cx="684203" cy="628642"/>
            </a:xfrm>
            <a:custGeom>
              <a:avLst/>
              <a:gdLst/>
              <a:ahLst/>
              <a:cxnLst/>
              <a:rect l="l" t="t" r="r" b="b"/>
              <a:pathLst>
                <a:path w="21378" h="19642" extrusionOk="0">
                  <a:moveTo>
                    <a:pt x="19667" y="0"/>
                  </a:moveTo>
                  <a:cubicBezTo>
                    <a:pt x="18021" y="1679"/>
                    <a:pt x="14917" y="7854"/>
                    <a:pt x="12193" y="13206"/>
                  </a:cubicBezTo>
                  <a:cubicBezTo>
                    <a:pt x="8045" y="10926"/>
                    <a:pt x="2376" y="8234"/>
                    <a:pt x="2376" y="8234"/>
                  </a:cubicBezTo>
                  <a:lnTo>
                    <a:pt x="1" y="13333"/>
                  </a:lnTo>
                  <a:cubicBezTo>
                    <a:pt x="2451" y="14635"/>
                    <a:pt x="12005" y="19642"/>
                    <a:pt x="13235" y="19642"/>
                  </a:cubicBezTo>
                  <a:cubicBezTo>
                    <a:pt x="13261" y="19642"/>
                    <a:pt x="13283" y="19640"/>
                    <a:pt x="13302" y="19635"/>
                  </a:cubicBezTo>
                  <a:cubicBezTo>
                    <a:pt x="14315" y="19350"/>
                    <a:pt x="16976" y="15170"/>
                    <a:pt x="18274" y="12351"/>
                  </a:cubicBezTo>
                  <a:cubicBezTo>
                    <a:pt x="19129" y="10483"/>
                    <a:pt x="20522" y="7094"/>
                    <a:pt x="21346" y="5067"/>
                  </a:cubicBezTo>
                  <a:cubicBezTo>
                    <a:pt x="21378" y="2439"/>
                    <a:pt x="21029" y="285"/>
                    <a:pt x="19667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30"/>
            <p:cNvSpPr/>
            <p:nvPr/>
          </p:nvSpPr>
          <p:spPr>
            <a:xfrm>
              <a:off x="4291991" y="3742923"/>
              <a:ext cx="679114" cy="577722"/>
            </a:xfrm>
            <a:custGeom>
              <a:avLst/>
              <a:gdLst/>
              <a:ahLst/>
              <a:cxnLst/>
              <a:rect l="l" t="t" r="r" b="b"/>
              <a:pathLst>
                <a:path w="21219" h="18051" extrusionOk="0">
                  <a:moveTo>
                    <a:pt x="21219" y="1"/>
                  </a:moveTo>
                  <a:lnTo>
                    <a:pt x="21219" y="1"/>
                  </a:lnTo>
                  <a:cubicBezTo>
                    <a:pt x="19984" y="1458"/>
                    <a:pt x="19287" y="3485"/>
                    <a:pt x="18020" y="8108"/>
                  </a:cubicBezTo>
                  <a:cubicBezTo>
                    <a:pt x="17197" y="11085"/>
                    <a:pt x="15138" y="15107"/>
                    <a:pt x="14125" y="15392"/>
                  </a:cubicBezTo>
                  <a:cubicBezTo>
                    <a:pt x="14106" y="15397"/>
                    <a:pt x="14084" y="15399"/>
                    <a:pt x="14058" y="15399"/>
                  </a:cubicBezTo>
                  <a:cubicBezTo>
                    <a:pt x="12828" y="15399"/>
                    <a:pt x="3274" y="10392"/>
                    <a:pt x="824" y="9090"/>
                  </a:cubicBezTo>
                  <a:lnTo>
                    <a:pt x="0" y="10895"/>
                  </a:lnTo>
                  <a:cubicBezTo>
                    <a:pt x="0" y="10926"/>
                    <a:pt x="9598" y="18051"/>
                    <a:pt x="13805" y="18051"/>
                  </a:cubicBezTo>
                  <a:cubicBezTo>
                    <a:pt x="13962" y="18051"/>
                    <a:pt x="14111" y="18041"/>
                    <a:pt x="14252" y="18021"/>
                  </a:cubicBezTo>
                  <a:cubicBezTo>
                    <a:pt x="16595" y="17672"/>
                    <a:pt x="20744" y="10927"/>
                    <a:pt x="20744" y="10927"/>
                  </a:cubicBezTo>
                  <a:cubicBezTo>
                    <a:pt x="20744" y="10927"/>
                    <a:pt x="21124" y="4435"/>
                    <a:pt x="21219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30"/>
            <p:cNvSpPr/>
            <p:nvPr/>
          </p:nvSpPr>
          <p:spPr>
            <a:xfrm>
              <a:off x="4903158" y="3552398"/>
              <a:ext cx="879817" cy="1142002"/>
            </a:xfrm>
            <a:custGeom>
              <a:avLst/>
              <a:gdLst/>
              <a:ahLst/>
              <a:cxnLst/>
              <a:rect l="l" t="t" r="r" b="b"/>
              <a:pathLst>
                <a:path w="27490" h="35682" extrusionOk="0">
                  <a:moveTo>
                    <a:pt x="9280" y="0"/>
                  </a:moveTo>
                  <a:lnTo>
                    <a:pt x="1394" y="1710"/>
                  </a:lnTo>
                  <a:lnTo>
                    <a:pt x="1" y="32841"/>
                  </a:lnTo>
                  <a:cubicBezTo>
                    <a:pt x="1" y="32841"/>
                    <a:pt x="2693" y="35374"/>
                    <a:pt x="15170" y="35659"/>
                  </a:cubicBezTo>
                  <a:cubicBezTo>
                    <a:pt x="15759" y="35674"/>
                    <a:pt x="16327" y="35681"/>
                    <a:pt x="16877" y="35681"/>
                  </a:cubicBezTo>
                  <a:cubicBezTo>
                    <a:pt x="19818" y="35681"/>
                    <a:pt x="22212" y="35478"/>
                    <a:pt x="24133" y="35184"/>
                  </a:cubicBezTo>
                  <a:cubicBezTo>
                    <a:pt x="24006" y="32081"/>
                    <a:pt x="23974" y="28977"/>
                    <a:pt x="23974" y="25874"/>
                  </a:cubicBezTo>
                  <a:cubicBezTo>
                    <a:pt x="24006" y="21788"/>
                    <a:pt x="23943" y="17671"/>
                    <a:pt x="24259" y="13618"/>
                  </a:cubicBezTo>
                  <a:cubicBezTo>
                    <a:pt x="24449" y="10768"/>
                    <a:pt x="24544" y="5036"/>
                    <a:pt x="27490" y="3230"/>
                  </a:cubicBezTo>
                  <a:cubicBezTo>
                    <a:pt x="25463" y="2439"/>
                    <a:pt x="21694" y="1267"/>
                    <a:pt x="21694" y="1267"/>
                  </a:cubicBezTo>
                  <a:cubicBezTo>
                    <a:pt x="21694" y="1267"/>
                    <a:pt x="16726" y="2983"/>
                    <a:pt x="13502" y="2983"/>
                  </a:cubicBezTo>
                  <a:cubicBezTo>
                    <a:pt x="12908" y="2983"/>
                    <a:pt x="12374" y="2925"/>
                    <a:pt x="11940" y="2787"/>
                  </a:cubicBezTo>
                  <a:cubicBezTo>
                    <a:pt x="9122" y="1900"/>
                    <a:pt x="9280" y="0"/>
                    <a:pt x="92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30"/>
            <p:cNvSpPr/>
            <p:nvPr/>
          </p:nvSpPr>
          <p:spPr>
            <a:xfrm>
              <a:off x="5129210" y="3551373"/>
              <a:ext cx="337525" cy="719664"/>
            </a:xfrm>
            <a:custGeom>
              <a:avLst/>
              <a:gdLst/>
              <a:ahLst/>
              <a:cxnLst/>
              <a:rect l="l" t="t" r="r" b="b"/>
              <a:pathLst>
                <a:path w="10546" h="22486" extrusionOk="0">
                  <a:moveTo>
                    <a:pt x="4655" y="1"/>
                  </a:moveTo>
                  <a:lnTo>
                    <a:pt x="1362" y="1267"/>
                  </a:lnTo>
                  <a:cubicBezTo>
                    <a:pt x="1362" y="1267"/>
                    <a:pt x="1140" y="5733"/>
                    <a:pt x="570" y="9786"/>
                  </a:cubicBezTo>
                  <a:cubicBezTo>
                    <a:pt x="0" y="13871"/>
                    <a:pt x="2344" y="22485"/>
                    <a:pt x="2344" y="22485"/>
                  </a:cubicBezTo>
                  <a:lnTo>
                    <a:pt x="10546" y="5131"/>
                  </a:lnTo>
                  <a:lnTo>
                    <a:pt x="6334" y="666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30"/>
            <p:cNvSpPr/>
            <p:nvPr/>
          </p:nvSpPr>
          <p:spPr>
            <a:xfrm>
              <a:off x="5232586" y="3565552"/>
              <a:ext cx="117586" cy="138902"/>
            </a:xfrm>
            <a:custGeom>
              <a:avLst/>
              <a:gdLst/>
              <a:ahLst/>
              <a:cxnLst/>
              <a:rect l="l" t="t" r="r" b="b"/>
              <a:pathLst>
                <a:path w="3674" h="4340" extrusionOk="0">
                  <a:moveTo>
                    <a:pt x="2027" y="1"/>
                  </a:moveTo>
                  <a:lnTo>
                    <a:pt x="0" y="1648"/>
                  </a:lnTo>
                  <a:lnTo>
                    <a:pt x="570" y="4181"/>
                  </a:lnTo>
                  <a:lnTo>
                    <a:pt x="2471" y="4340"/>
                  </a:lnTo>
                  <a:lnTo>
                    <a:pt x="3674" y="1838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30"/>
            <p:cNvSpPr/>
            <p:nvPr/>
          </p:nvSpPr>
          <p:spPr>
            <a:xfrm>
              <a:off x="5157566" y="3687203"/>
              <a:ext cx="192606" cy="583835"/>
            </a:xfrm>
            <a:custGeom>
              <a:avLst/>
              <a:gdLst/>
              <a:ahLst/>
              <a:cxnLst/>
              <a:rect l="l" t="t" r="r" b="b"/>
              <a:pathLst>
                <a:path w="6018" h="18242" extrusionOk="0">
                  <a:moveTo>
                    <a:pt x="3009" y="0"/>
                  </a:moveTo>
                  <a:lnTo>
                    <a:pt x="1" y="6619"/>
                  </a:lnTo>
                  <a:lnTo>
                    <a:pt x="1458" y="18241"/>
                  </a:lnTo>
                  <a:lnTo>
                    <a:pt x="6018" y="7126"/>
                  </a:lnTo>
                  <a:lnTo>
                    <a:pt x="4656" y="190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F285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30"/>
            <p:cNvSpPr/>
            <p:nvPr/>
          </p:nvSpPr>
          <p:spPr>
            <a:xfrm>
              <a:off x="5172768" y="3480418"/>
              <a:ext cx="134837" cy="222019"/>
            </a:xfrm>
            <a:custGeom>
              <a:avLst/>
              <a:gdLst/>
              <a:ahLst/>
              <a:cxnLst/>
              <a:rect l="l" t="t" r="r" b="b"/>
              <a:pathLst>
                <a:path w="4213" h="6937" extrusionOk="0">
                  <a:moveTo>
                    <a:pt x="983" y="1"/>
                  </a:moveTo>
                  <a:lnTo>
                    <a:pt x="1" y="6936"/>
                  </a:lnTo>
                  <a:lnTo>
                    <a:pt x="1" y="6936"/>
                  </a:lnTo>
                  <a:lnTo>
                    <a:pt x="4213" y="2566"/>
                  </a:lnTo>
                  <a:lnTo>
                    <a:pt x="983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30"/>
            <p:cNvSpPr/>
            <p:nvPr/>
          </p:nvSpPr>
          <p:spPr>
            <a:xfrm>
              <a:off x="5292371" y="3494629"/>
              <a:ext cx="222019" cy="220963"/>
            </a:xfrm>
            <a:custGeom>
              <a:avLst/>
              <a:gdLst/>
              <a:ahLst/>
              <a:cxnLst/>
              <a:rect l="l" t="t" r="r" b="b"/>
              <a:pathLst>
                <a:path w="6937" h="6904" extrusionOk="0">
                  <a:moveTo>
                    <a:pt x="6936" y="0"/>
                  </a:moveTo>
                  <a:lnTo>
                    <a:pt x="1" y="2122"/>
                  </a:lnTo>
                  <a:lnTo>
                    <a:pt x="3009" y="6904"/>
                  </a:lnTo>
                  <a:lnTo>
                    <a:pt x="693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2" name="Google Shape;3062;p30"/>
            <p:cNvSpPr/>
            <p:nvPr/>
          </p:nvSpPr>
          <p:spPr>
            <a:xfrm>
              <a:off x="5001478" y="3458111"/>
              <a:ext cx="215938" cy="812927"/>
            </a:xfrm>
            <a:custGeom>
              <a:avLst/>
              <a:gdLst/>
              <a:ahLst/>
              <a:cxnLst/>
              <a:rect l="l" t="t" r="r" b="b"/>
              <a:pathLst>
                <a:path w="6747" h="25400" extrusionOk="0">
                  <a:moveTo>
                    <a:pt x="6746" y="1"/>
                  </a:moveTo>
                  <a:cubicBezTo>
                    <a:pt x="6746" y="1"/>
                    <a:pt x="4181" y="951"/>
                    <a:pt x="2249" y="3136"/>
                  </a:cubicBezTo>
                  <a:cubicBezTo>
                    <a:pt x="349" y="5321"/>
                    <a:pt x="1" y="7348"/>
                    <a:pt x="1" y="7348"/>
                  </a:cubicBezTo>
                  <a:lnTo>
                    <a:pt x="3326" y="8552"/>
                  </a:lnTo>
                  <a:lnTo>
                    <a:pt x="1" y="10072"/>
                  </a:lnTo>
                  <a:lnTo>
                    <a:pt x="6335" y="25399"/>
                  </a:lnTo>
                  <a:cubicBezTo>
                    <a:pt x="6335" y="25399"/>
                    <a:pt x="5701" y="10642"/>
                    <a:pt x="6335" y="5860"/>
                  </a:cubicBezTo>
                  <a:cubicBezTo>
                    <a:pt x="6651" y="3580"/>
                    <a:pt x="6746" y="1"/>
                    <a:pt x="6746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30"/>
            <p:cNvSpPr/>
            <p:nvPr/>
          </p:nvSpPr>
          <p:spPr>
            <a:xfrm>
              <a:off x="5204197" y="3436828"/>
              <a:ext cx="435876" cy="834210"/>
            </a:xfrm>
            <a:custGeom>
              <a:avLst/>
              <a:gdLst/>
              <a:ahLst/>
              <a:cxnLst/>
              <a:rect l="l" t="t" r="r" b="b"/>
              <a:pathLst>
                <a:path w="13619" h="26065" extrusionOk="0">
                  <a:moveTo>
                    <a:pt x="10071" y="1"/>
                  </a:moveTo>
                  <a:cubicBezTo>
                    <a:pt x="10071" y="1"/>
                    <a:pt x="6905" y="5670"/>
                    <a:pt x="5226" y="9755"/>
                  </a:cubicBezTo>
                  <a:cubicBezTo>
                    <a:pt x="2724" y="15804"/>
                    <a:pt x="1" y="26064"/>
                    <a:pt x="1" y="26064"/>
                  </a:cubicBezTo>
                  <a:lnTo>
                    <a:pt x="10198" y="13587"/>
                  </a:lnTo>
                  <a:lnTo>
                    <a:pt x="8076" y="10262"/>
                  </a:lnTo>
                  <a:lnTo>
                    <a:pt x="12288" y="9597"/>
                  </a:lnTo>
                  <a:cubicBezTo>
                    <a:pt x="12288" y="9597"/>
                    <a:pt x="13618" y="6050"/>
                    <a:pt x="13618" y="4593"/>
                  </a:cubicBezTo>
                  <a:cubicBezTo>
                    <a:pt x="13618" y="2059"/>
                    <a:pt x="10071" y="1"/>
                    <a:pt x="10071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30"/>
            <p:cNvSpPr/>
            <p:nvPr/>
          </p:nvSpPr>
          <p:spPr>
            <a:xfrm>
              <a:off x="5597475" y="3749004"/>
              <a:ext cx="136853" cy="938611"/>
            </a:xfrm>
            <a:custGeom>
              <a:avLst/>
              <a:gdLst/>
              <a:ahLst/>
              <a:cxnLst/>
              <a:rect l="l" t="t" r="r" b="b"/>
              <a:pathLst>
                <a:path w="4276" h="29327" extrusionOk="0">
                  <a:moveTo>
                    <a:pt x="4276" y="1"/>
                  </a:moveTo>
                  <a:cubicBezTo>
                    <a:pt x="4275" y="1"/>
                    <a:pt x="1330" y="2155"/>
                    <a:pt x="634" y="10737"/>
                  </a:cubicBezTo>
                  <a:cubicBezTo>
                    <a:pt x="95" y="17260"/>
                    <a:pt x="0" y="29326"/>
                    <a:pt x="0" y="29326"/>
                  </a:cubicBezTo>
                  <a:lnTo>
                    <a:pt x="2692" y="28978"/>
                  </a:lnTo>
                  <a:cubicBezTo>
                    <a:pt x="2692" y="28978"/>
                    <a:pt x="2629" y="22518"/>
                    <a:pt x="2882" y="13777"/>
                  </a:cubicBezTo>
                  <a:cubicBezTo>
                    <a:pt x="3135" y="5195"/>
                    <a:pt x="4275" y="1"/>
                    <a:pt x="4276" y="1"/>
                  </a:cubicBezTo>
                  <a:close/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30"/>
            <p:cNvSpPr/>
            <p:nvPr/>
          </p:nvSpPr>
          <p:spPr>
            <a:xfrm>
              <a:off x="4604168" y="3659838"/>
              <a:ext cx="75052" cy="185501"/>
            </a:xfrm>
            <a:custGeom>
              <a:avLst/>
              <a:gdLst/>
              <a:ahLst/>
              <a:cxnLst/>
              <a:rect l="l" t="t" r="r" b="b"/>
              <a:pathLst>
                <a:path w="2345" h="5796" extrusionOk="0">
                  <a:moveTo>
                    <a:pt x="286" y="0"/>
                  </a:moveTo>
                  <a:lnTo>
                    <a:pt x="1" y="127"/>
                  </a:lnTo>
                  <a:lnTo>
                    <a:pt x="2027" y="5795"/>
                  </a:lnTo>
                  <a:lnTo>
                    <a:pt x="2344" y="566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30"/>
            <p:cNvSpPr/>
            <p:nvPr/>
          </p:nvSpPr>
          <p:spPr>
            <a:xfrm>
              <a:off x="4626475" y="3755085"/>
              <a:ext cx="59817" cy="76076"/>
            </a:xfrm>
            <a:custGeom>
              <a:avLst/>
              <a:gdLst/>
              <a:ahLst/>
              <a:cxnLst/>
              <a:rect l="l" t="t" r="r" b="b"/>
              <a:pathLst>
                <a:path w="1869" h="2377" extrusionOk="0">
                  <a:moveTo>
                    <a:pt x="1140" y="1"/>
                  </a:moveTo>
                  <a:lnTo>
                    <a:pt x="0" y="413"/>
                  </a:lnTo>
                  <a:lnTo>
                    <a:pt x="697" y="2376"/>
                  </a:lnTo>
                  <a:lnTo>
                    <a:pt x="1869" y="1964"/>
                  </a:lnTo>
                  <a:lnTo>
                    <a:pt x="1140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30"/>
            <p:cNvSpPr/>
            <p:nvPr/>
          </p:nvSpPr>
          <p:spPr>
            <a:xfrm>
              <a:off x="4723770" y="4067262"/>
              <a:ext cx="77068" cy="41607"/>
            </a:xfrm>
            <a:custGeom>
              <a:avLst/>
              <a:gdLst/>
              <a:ahLst/>
              <a:cxnLst/>
              <a:rect l="l" t="t" r="r" b="b"/>
              <a:pathLst>
                <a:path w="2408" h="1300" extrusionOk="0">
                  <a:moveTo>
                    <a:pt x="2249" y="1"/>
                  </a:moveTo>
                  <a:lnTo>
                    <a:pt x="1" y="793"/>
                  </a:lnTo>
                  <a:lnTo>
                    <a:pt x="191" y="1299"/>
                  </a:lnTo>
                  <a:lnTo>
                    <a:pt x="2407" y="50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30"/>
            <p:cNvSpPr/>
            <p:nvPr/>
          </p:nvSpPr>
          <p:spPr>
            <a:xfrm>
              <a:off x="4618346" y="3773328"/>
              <a:ext cx="152088" cy="249383"/>
            </a:xfrm>
            <a:custGeom>
              <a:avLst/>
              <a:gdLst/>
              <a:ahLst/>
              <a:cxnLst/>
              <a:rect l="l" t="t" r="r" b="b"/>
              <a:pathLst>
                <a:path w="4752" h="7792" extrusionOk="0">
                  <a:moveTo>
                    <a:pt x="2249" y="1"/>
                  </a:moveTo>
                  <a:lnTo>
                    <a:pt x="1" y="793"/>
                  </a:lnTo>
                  <a:lnTo>
                    <a:pt x="2534" y="7792"/>
                  </a:lnTo>
                  <a:lnTo>
                    <a:pt x="4751" y="696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30"/>
            <p:cNvSpPr/>
            <p:nvPr/>
          </p:nvSpPr>
          <p:spPr>
            <a:xfrm>
              <a:off x="4682228" y="3927400"/>
              <a:ext cx="73996" cy="79084"/>
            </a:xfrm>
            <a:custGeom>
              <a:avLst/>
              <a:gdLst/>
              <a:ahLst/>
              <a:cxnLst/>
              <a:rect l="l" t="t" r="r" b="b"/>
              <a:pathLst>
                <a:path w="2312" h="2471" extrusionOk="0">
                  <a:moveTo>
                    <a:pt x="1615" y="1"/>
                  </a:moveTo>
                  <a:lnTo>
                    <a:pt x="0" y="571"/>
                  </a:lnTo>
                  <a:lnTo>
                    <a:pt x="697" y="2471"/>
                  </a:lnTo>
                  <a:lnTo>
                    <a:pt x="2312" y="1901"/>
                  </a:lnTo>
                  <a:lnTo>
                    <a:pt x="16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30"/>
            <p:cNvSpPr/>
            <p:nvPr/>
          </p:nvSpPr>
          <p:spPr>
            <a:xfrm>
              <a:off x="4632556" y="3787538"/>
              <a:ext cx="101392" cy="158137"/>
            </a:xfrm>
            <a:custGeom>
              <a:avLst/>
              <a:gdLst/>
              <a:ahLst/>
              <a:cxnLst/>
              <a:rect l="l" t="t" r="r" b="b"/>
              <a:pathLst>
                <a:path w="3168" h="4941" extrusionOk="0">
                  <a:moveTo>
                    <a:pt x="1615" y="0"/>
                  </a:moveTo>
                  <a:lnTo>
                    <a:pt x="0" y="602"/>
                  </a:lnTo>
                  <a:lnTo>
                    <a:pt x="1552" y="4941"/>
                  </a:lnTo>
                  <a:lnTo>
                    <a:pt x="3167" y="4371"/>
                  </a:lnTo>
                  <a:lnTo>
                    <a:pt x="1615" y="0"/>
                  </a:lnTo>
                  <a:close/>
                </a:path>
              </a:pathLst>
            </a:custGeom>
            <a:solidFill>
              <a:srgbClr val="E27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30"/>
            <p:cNvSpPr/>
            <p:nvPr/>
          </p:nvSpPr>
          <p:spPr>
            <a:xfrm>
              <a:off x="4698422" y="3932489"/>
              <a:ext cx="73003" cy="159161"/>
            </a:xfrm>
            <a:custGeom>
              <a:avLst/>
              <a:gdLst/>
              <a:ahLst/>
              <a:cxnLst/>
              <a:rect l="l" t="t" r="r" b="b"/>
              <a:pathLst>
                <a:path w="2281" h="4973" extrusionOk="0">
                  <a:moveTo>
                    <a:pt x="571" y="0"/>
                  </a:moveTo>
                  <a:lnTo>
                    <a:pt x="1" y="222"/>
                  </a:lnTo>
                  <a:lnTo>
                    <a:pt x="1711" y="4972"/>
                  </a:lnTo>
                  <a:lnTo>
                    <a:pt x="2281" y="4750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30"/>
            <p:cNvSpPr/>
            <p:nvPr/>
          </p:nvSpPr>
          <p:spPr>
            <a:xfrm>
              <a:off x="4670066" y="3915238"/>
              <a:ext cx="77036" cy="42599"/>
            </a:xfrm>
            <a:custGeom>
              <a:avLst/>
              <a:gdLst/>
              <a:ahLst/>
              <a:cxnLst/>
              <a:rect l="l" t="t" r="r" b="b"/>
              <a:pathLst>
                <a:path w="2407" h="1331" extrusionOk="0">
                  <a:moveTo>
                    <a:pt x="2217" y="1"/>
                  </a:moveTo>
                  <a:lnTo>
                    <a:pt x="0" y="824"/>
                  </a:lnTo>
                  <a:lnTo>
                    <a:pt x="158" y="1331"/>
                  </a:lnTo>
                  <a:lnTo>
                    <a:pt x="2407" y="507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30"/>
            <p:cNvSpPr/>
            <p:nvPr/>
          </p:nvSpPr>
          <p:spPr>
            <a:xfrm>
              <a:off x="4662961" y="3802101"/>
              <a:ext cx="22339" cy="19683"/>
            </a:xfrm>
            <a:custGeom>
              <a:avLst/>
              <a:gdLst/>
              <a:ahLst/>
              <a:cxnLst/>
              <a:rect l="l" t="t" r="r" b="b"/>
              <a:pathLst>
                <a:path w="698" h="615" extrusionOk="0">
                  <a:moveTo>
                    <a:pt x="354" y="1"/>
                  </a:moveTo>
                  <a:cubicBezTo>
                    <a:pt x="321" y="1"/>
                    <a:pt x="288" y="7"/>
                    <a:pt x="254" y="20"/>
                  </a:cubicBezTo>
                  <a:cubicBezTo>
                    <a:pt x="64" y="84"/>
                    <a:pt x="0" y="242"/>
                    <a:pt x="64" y="400"/>
                  </a:cubicBezTo>
                  <a:cubicBezTo>
                    <a:pt x="87" y="543"/>
                    <a:pt x="200" y="614"/>
                    <a:pt x="322" y="614"/>
                  </a:cubicBezTo>
                  <a:cubicBezTo>
                    <a:pt x="363" y="614"/>
                    <a:pt x="404" y="606"/>
                    <a:pt x="444" y="590"/>
                  </a:cubicBezTo>
                  <a:cubicBezTo>
                    <a:pt x="602" y="559"/>
                    <a:pt x="697" y="369"/>
                    <a:pt x="634" y="210"/>
                  </a:cubicBezTo>
                  <a:cubicBezTo>
                    <a:pt x="584" y="86"/>
                    <a:pt x="475" y="1"/>
                    <a:pt x="3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30"/>
            <p:cNvSpPr/>
            <p:nvPr/>
          </p:nvSpPr>
          <p:spPr>
            <a:xfrm>
              <a:off x="4674098" y="3826808"/>
              <a:ext cx="15234" cy="13730"/>
            </a:xfrm>
            <a:custGeom>
              <a:avLst/>
              <a:gdLst/>
              <a:ahLst/>
              <a:cxnLst/>
              <a:rect l="l" t="t" r="r" b="b"/>
              <a:pathLst>
                <a:path w="476" h="429" extrusionOk="0">
                  <a:moveTo>
                    <a:pt x="226" y="0"/>
                  </a:moveTo>
                  <a:cubicBezTo>
                    <a:pt x="204" y="0"/>
                    <a:pt x="182" y="3"/>
                    <a:pt x="159" y="8"/>
                  </a:cubicBezTo>
                  <a:cubicBezTo>
                    <a:pt x="64" y="72"/>
                    <a:pt x="1" y="167"/>
                    <a:pt x="32" y="293"/>
                  </a:cubicBezTo>
                  <a:cubicBezTo>
                    <a:pt x="85" y="372"/>
                    <a:pt x="158" y="428"/>
                    <a:pt x="253" y="428"/>
                  </a:cubicBezTo>
                  <a:cubicBezTo>
                    <a:pt x="274" y="428"/>
                    <a:pt x="295" y="426"/>
                    <a:pt x="317" y="420"/>
                  </a:cubicBezTo>
                  <a:cubicBezTo>
                    <a:pt x="412" y="357"/>
                    <a:pt x="476" y="262"/>
                    <a:pt x="444" y="135"/>
                  </a:cubicBezTo>
                  <a:cubicBezTo>
                    <a:pt x="418" y="57"/>
                    <a:pt x="32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30"/>
            <p:cNvSpPr/>
            <p:nvPr/>
          </p:nvSpPr>
          <p:spPr>
            <a:xfrm>
              <a:off x="4650799" y="3889890"/>
              <a:ext cx="476394" cy="291950"/>
            </a:xfrm>
            <a:custGeom>
              <a:avLst/>
              <a:gdLst/>
              <a:ahLst/>
              <a:cxnLst/>
              <a:rect l="l" t="t" r="r" b="b"/>
              <a:pathLst>
                <a:path w="14885" h="9122" extrusionOk="0">
                  <a:moveTo>
                    <a:pt x="4300" y="1"/>
                  </a:moveTo>
                  <a:cubicBezTo>
                    <a:pt x="4292" y="1"/>
                    <a:pt x="4284" y="1"/>
                    <a:pt x="4276" y="1"/>
                  </a:cubicBezTo>
                  <a:cubicBezTo>
                    <a:pt x="3611" y="33"/>
                    <a:pt x="1647" y="223"/>
                    <a:pt x="982" y="223"/>
                  </a:cubicBezTo>
                  <a:cubicBezTo>
                    <a:pt x="285" y="254"/>
                    <a:pt x="0" y="951"/>
                    <a:pt x="1267" y="1299"/>
                  </a:cubicBezTo>
                  <a:cubicBezTo>
                    <a:pt x="2566" y="1648"/>
                    <a:pt x="3611" y="1363"/>
                    <a:pt x="4339" y="1743"/>
                  </a:cubicBezTo>
                  <a:cubicBezTo>
                    <a:pt x="4972" y="2091"/>
                    <a:pt x="7126" y="4435"/>
                    <a:pt x="6619" y="5385"/>
                  </a:cubicBezTo>
                  <a:cubicBezTo>
                    <a:pt x="6176" y="6240"/>
                    <a:pt x="2724" y="5923"/>
                    <a:pt x="2186" y="7443"/>
                  </a:cubicBezTo>
                  <a:cubicBezTo>
                    <a:pt x="1953" y="8124"/>
                    <a:pt x="2051" y="8343"/>
                    <a:pt x="2334" y="8343"/>
                  </a:cubicBezTo>
                  <a:cubicBezTo>
                    <a:pt x="2591" y="8343"/>
                    <a:pt x="3000" y="8162"/>
                    <a:pt x="3452" y="7981"/>
                  </a:cubicBezTo>
                  <a:cubicBezTo>
                    <a:pt x="3929" y="7777"/>
                    <a:pt x="4590" y="7655"/>
                    <a:pt x="5212" y="7655"/>
                  </a:cubicBezTo>
                  <a:cubicBezTo>
                    <a:pt x="5746" y="7655"/>
                    <a:pt x="6251" y="7745"/>
                    <a:pt x="6588" y="7950"/>
                  </a:cubicBezTo>
                  <a:cubicBezTo>
                    <a:pt x="6920" y="8140"/>
                    <a:pt x="7672" y="8187"/>
                    <a:pt x="8341" y="8187"/>
                  </a:cubicBezTo>
                  <a:cubicBezTo>
                    <a:pt x="9010" y="8187"/>
                    <a:pt x="9596" y="8140"/>
                    <a:pt x="9596" y="8140"/>
                  </a:cubicBezTo>
                  <a:lnTo>
                    <a:pt x="11243" y="9122"/>
                  </a:lnTo>
                  <a:lnTo>
                    <a:pt x="14885" y="6651"/>
                  </a:lnTo>
                  <a:lnTo>
                    <a:pt x="9786" y="1996"/>
                  </a:lnTo>
                  <a:cubicBezTo>
                    <a:pt x="9786" y="1996"/>
                    <a:pt x="5359" y="1"/>
                    <a:pt x="4300" y="1"/>
                  </a:cubicBezTo>
                  <a:close/>
                </a:path>
              </a:pathLst>
            </a:custGeom>
            <a:solidFill>
              <a:srgbClr val="3DA8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30"/>
            <p:cNvSpPr/>
            <p:nvPr/>
          </p:nvSpPr>
          <p:spPr>
            <a:xfrm>
              <a:off x="4971073" y="3655774"/>
              <a:ext cx="889963" cy="778970"/>
            </a:xfrm>
            <a:custGeom>
              <a:avLst/>
              <a:gdLst/>
              <a:ahLst/>
              <a:cxnLst/>
              <a:rect l="l" t="t" r="r" b="b"/>
              <a:pathLst>
                <a:path w="27807" h="24339" extrusionOk="0">
                  <a:moveTo>
                    <a:pt x="25368" y="0"/>
                  </a:moveTo>
                  <a:cubicBezTo>
                    <a:pt x="21631" y="444"/>
                    <a:pt x="19256" y="9881"/>
                    <a:pt x="18242" y="12953"/>
                  </a:cubicBezTo>
                  <a:cubicBezTo>
                    <a:pt x="17260" y="16057"/>
                    <a:pt x="15867" y="19223"/>
                    <a:pt x="15867" y="19223"/>
                  </a:cubicBezTo>
                  <a:lnTo>
                    <a:pt x="2788" y="11750"/>
                  </a:lnTo>
                  <a:lnTo>
                    <a:pt x="1" y="16088"/>
                  </a:lnTo>
                  <a:cubicBezTo>
                    <a:pt x="2154" y="17418"/>
                    <a:pt x="10483" y="22580"/>
                    <a:pt x="13523" y="23625"/>
                  </a:cubicBezTo>
                  <a:cubicBezTo>
                    <a:pt x="14915" y="24100"/>
                    <a:pt x="16065" y="24339"/>
                    <a:pt x="17039" y="24339"/>
                  </a:cubicBezTo>
                  <a:cubicBezTo>
                    <a:pt x="19058" y="24339"/>
                    <a:pt x="20320" y="23312"/>
                    <a:pt x="21409" y="21219"/>
                  </a:cubicBezTo>
                  <a:cubicBezTo>
                    <a:pt x="23341" y="17545"/>
                    <a:pt x="27014" y="7063"/>
                    <a:pt x="27490" y="4497"/>
                  </a:cubicBezTo>
                  <a:cubicBezTo>
                    <a:pt x="27648" y="3642"/>
                    <a:pt x="27743" y="2946"/>
                    <a:pt x="27806" y="2344"/>
                  </a:cubicBezTo>
                  <a:cubicBezTo>
                    <a:pt x="27300" y="1362"/>
                    <a:pt x="26508" y="539"/>
                    <a:pt x="25368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30"/>
            <p:cNvSpPr/>
            <p:nvPr/>
          </p:nvSpPr>
          <p:spPr>
            <a:xfrm>
              <a:off x="4935611" y="3731786"/>
              <a:ext cx="1014623" cy="804190"/>
            </a:xfrm>
            <a:custGeom>
              <a:avLst/>
              <a:gdLst/>
              <a:ahLst/>
              <a:cxnLst/>
              <a:rect l="l" t="t" r="r" b="b"/>
              <a:pathLst>
                <a:path w="31702" h="25127" extrusionOk="0">
                  <a:moveTo>
                    <a:pt x="28914" y="1"/>
                  </a:moveTo>
                  <a:lnTo>
                    <a:pt x="28914" y="1"/>
                  </a:lnTo>
                  <a:cubicBezTo>
                    <a:pt x="28851" y="571"/>
                    <a:pt x="28756" y="1267"/>
                    <a:pt x="28598" y="2122"/>
                  </a:cubicBezTo>
                  <a:cubicBezTo>
                    <a:pt x="28122" y="4688"/>
                    <a:pt x="24449" y="15170"/>
                    <a:pt x="22517" y="18844"/>
                  </a:cubicBezTo>
                  <a:cubicBezTo>
                    <a:pt x="21428" y="20937"/>
                    <a:pt x="20166" y="21964"/>
                    <a:pt x="18147" y="21964"/>
                  </a:cubicBezTo>
                  <a:cubicBezTo>
                    <a:pt x="17173" y="21964"/>
                    <a:pt x="16023" y="21725"/>
                    <a:pt x="14631" y="21250"/>
                  </a:cubicBezTo>
                  <a:cubicBezTo>
                    <a:pt x="11591" y="20205"/>
                    <a:pt x="3262" y="15043"/>
                    <a:pt x="1109" y="13682"/>
                  </a:cubicBezTo>
                  <a:lnTo>
                    <a:pt x="0" y="15423"/>
                  </a:lnTo>
                  <a:cubicBezTo>
                    <a:pt x="0" y="15423"/>
                    <a:pt x="8519" y="21282"/>
                    <a:pt x="12035" y="23214"/>
                  </a:cubicBezTo>
                  <a:cubicBezTo>
                    <a:pt x="13811" y="24174"/>
                    <a:pt x="15604" y="25126"/>
                    <a:pt x="17420" y="25126"/>
                  </a:cubicBezTo>
                  <a:cubicBezTo>
                    <a:pt x="19199" y="25126"/>
                    <a:pt x="21001" y="24214"/>
                    <a:pt x="22834" y="21504"/>
                  </a:cubicBezTo>
                  <a:cubicBezTo>
                    <a:pt x="25937" y="16912"/>
                    <a:pt x="31701" y="5511"/>
                    <a:pt x="28914" y="1"/>
                  </a:cubicBezTo>
                  <a:close/>
                </a:path>
              </a:pathLst>
            </a:custGeom>
            <a:solidFill>
              <a:srgbClr val="D8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loud 2">
            <a:extLst>
              <a:ext uri="{FF2B5EF4-FFF2-40B4-BE49-F238E27FC236}">
                <a16:creationId xmlns:a16="http://schemas.microsoft.com/office/drawing/2014/main" id="{D2D23DE9-F64E-4FC5-B7F2-F922E2BF66BB}"/>
              </a:ext>
            </a:extLst>
          </p:cNvPr>
          <p:cNvSpPr/>
          <p:nvPr/>
        </p:nvSpPr>
        <p:spPr>
          <a:xfrm>
            <a:off x="3259496" y="1881738"/>
            <a:ext cx="4526561" cy="257194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Jangan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menyerah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pada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apa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kamu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inginkan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kesehatanmu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hanya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karena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itu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membutuhkan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waktu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.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Kamu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bisa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melakukannya</a:t>
            </a:r>
            <a:r>
              <a:rPr lang="en-ID" sz="2000" dirty="0">
                <a:solidFill>
                  <a:schemeClr val="tx1"/>
                </a:solidFill>
                <a:latin typeface="Bahnschrift SemiBold Condensed" panose="020B0502040204020203" pitchFamily="34" charset="0"/>
                <a:ea typeface="Roboto" panose="020B0604020202020204" charset="0"/>
              </a:rPr>
              <a:t>!!!!!!</a:t>
            </a:r>
            <a:endParaRPr lang="en-ID" sz="2000" dirty="0">
              <a:solidFill>
                <a:schemeClr val="tx1"/>
              </a:solidFill>
              <a:latin typeface="Bahnschrift SemiBold Condensed" panose="020B0502040204020203" pitchFamily="34" charset="0"/>
              <a:ea typeface="Roboto" panose="020B0604020202020204" charset="0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Microsoft Office PowerPoint</Application>
  <PresentationFormat>On-screen Show (16:9)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Fira Sans Extra Condensed</vt:lpstr>
      <vt:lpstr>Fira Sans Extra Condensed Medium</vt:lpstr>
      <vt:lpstr>Fira Sans</vt:lpstr>
      <vt:lpstr>Roboto</vt:lpstr>
      <vt:lpstr>Arial</vt:lpstr>
      <vt:lpstr>Fira Sans Medium</vt:lpstr>
      <vt:lpstr>Bahnschrift SemiBold Condensed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giselia</dc:creator>
  <cp:lastModifiedBy>Giselia Kattang</cp:lastModifiedBy>
  <cp:revision>1</cp:revision>
  <dcterms:modified xsi:type="dcterms:W3CDTF">2024-10-21T06:39:39Z</dcterms:modified>
</cp:coreProperties>
</file>